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Mahanuvara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Sri Lanka • State Map | Fully Editable Vector Shape</a:t>
            </a:r>
          </a:p>
        </p:txBody>
      </p:sp>
      <p:sp>
        <p:nvSpPr>
          <p:cNvPr id="101" name="Mahanuva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860" y="69830"/>
                </a:moveTo>
                <a:lnTo>
                  <a:pt x="42880" y="69370"/>
                </a:lnTo>
                <a:lnTo>
                  <a:pt x="43040" y="69010"/>
                </a:lnTo>
                <a:lnTo>
                  <a:pt x="42880" y="68720"/>
                </a:lnTo>
                <a:lnTo>
                  <a:pt x="42530" y="67880"/>
                </a:lnTo>
                <a:lnTo>
                  <a:pt x="42790" y="67640"/>
                </a:lnTo>
                <a:lnTo>
                  <a:pt x="43590" y="67510"/>
                </a:lnTo>
                <a:lnTo>
                  <a:pt x="43950" y="67120"/>
                </a:lnTo>
                <a:lnTo>
                  <a:pt x="44200" y="67100"/>
                </a:lnTo>
                <a:lnTo>
                  <a:pt x="44450" y="67040"/>
                </a:lnTo>
                <a:lnTo>
                  <a:pt x="44630" y="66760"/>
                </a:lnTo>
                <a:lnTo>
                  <a:pt x="44760" y="66450"/>
                </a:lnTo>
                <a:lnTo>
                  <a:pt x="44500" y="66110"/>
                </a:lnTo>
                <a:lnTo>
                  <a:pt x="44160" y="65780"/>
                </a:lnTo>
                <a:lnTo>
                  <a:pt x="44160" y="65440"/>
                </a:lnTo>
                <a:lnTo>
                  <a:pt x="44210" y="65030"/>
                </a:lnTo>
                <a:lnTo>
                  <a:pt x="43930" y="64690"/>
                </a:lnTo>
                <a:lnTo>
                  <a:pt x="43350" y="64360"/>
                </a:lnTo>
                <a:lnTo>
                  <a:pt x="43150" y="64220"/>
                </a:lnTo>
                <a:lnTo>
                  <a:pt x="43190" y="63770"/>
                </a:lnTo>
                <a:lnTo>
                  <a:pt x="42190" y="62900"/>
                </a:lnTo>
                <a:lnTo>
                  <a:pt x="41910" y="62190"/>
                </a:lnTo>
                <a:lnTo>
                  <a:pt x="42390" y="62240"/>
                </a:lnTo>
                <a:lnTo>
                  <a:pt x="42800" y="62120"/>
                </a:lnTo>
                <a:lnTo>
                  <a:pt x="42760" y="62010"/>
                </a:lnTo>
                <a:lnTo>
                  <a:pt x="42740" y="61860"/>
                </a:lnTo>
                <a:lnTo>
                  <a:pt x="42820" y="61720"/>
                </a:lnTo>
                <a:lnTo>
                  <a:pt x="42920" y="61590"/>
                </a:lnTo>
                <a:lnTo>
                  <a:pt x="42990" y="61130"/>
                </a:lnTo>
                <a:lnTo>
                  <a:pt x="43330" y="61130"/>
                </a:lnTo>
                <a:lnTo>
                  <a:pt x="43680" y="61380"/>
                </a:lnTo>
                <a:lnTo>
                  <a:pt x="44080" y="61410"/>
                </a:lnTo>
                <a:lnTo>
                  <a:pt x="44110" y="61170"/>
                </a:lnTo>
                <a:lnTo>
                  <a:pt x="44080" y="60910"/>
                </a:lnTo>
                <a:lnTo>
                  <a:pt x="44410" y="60730"/>
                </a:lnTo>
                <a:lnTo>
                  <a:pt x="44750" y="60780"/>
                </a:lnTo>
                <a:lnTo>
                  <a:pt x="44990" y="60660"/>
                </a:lnTo>
                <a:lnTo>
                  <a:pt x="44860" y="60350"/>
                </a:lnTo>
                <a:lnTo>
                  <a:pt x="44670" y="60050"/>
                </a:lnTo>
                <a:lnTo>
                  <a:pt x="44940" y="59980"/>
                </a:lnTo>
                <a:lnTo>
                  <a:pt x="45220" y="59850"/>
                </a:lnTo>
                <a:lnTo>
                  <a:pt x="45690" y="60510"/>
                </a:lnTo>
                <a:lnTo>
                  <a:pt x="47160" y="61430"/>
                </a:lnTo>
                <a:lnTo>
                  <a:pt x="48000" y="61480"/>
                </a:lnTo>
                <a:lnTo>
                  <a:pt x="48500" y="60930"/>
                </a:lnTo>
                <a:lnTo>
                  <a:pt x="48420" y="60080"/>
                </a:lnTo>
                <a:lnTo>
                  <a:pt x="48560" y="59720"/>
                </a:lnTo>
                <a:lnTo>
                  <a:pt x="48880" y="59520"/>
                </a:lnTo>
                <a:lnTo>
                  <a:pt x="49220" y="59660"/>
                </a:lnTo>
                <a:lnTo>
                  <a:pt x="50080" y="60370"/>
                </a:lnTo>
                <a:lnTo>
                  <a:pt x="50740" y="60270"/>
                </a:lnTo>
                <a:lnTo>
                  <a:pt x="51470" y="59660"/>
                </a:lnTo>
                <a:lnTo>
                  <a:pt x="52420" y="59670"/>
                </a:lnTo>
                <a:lnTo>
                  <a:pt x="52800" y="59480"/>
                </a:lnTo>
                <a:lnTo>
                  <a:pt x="53080" y="59830"/>
                </a:lnTo>
                <a:lnTo>
                  <a:pt x="53250" y="59740"/>
                </a:lnTo>
                <a:lnTo>
                  <a:pt x="53390" y="59610"/>
                </a:lnTo>
                <a:lnTo>
                  <a:pt x="53650" y="59180"/>
                </a:lnTo>
                <a:lnTo>
                  <a:pt x="54120" y="59110"/>
                </a:lnTo>
                <a:lnTo>
                  <a:pt x="54850" y="59190"/>
                </a:lnTo>
                <a:lnTo>
                  <a:pt x="55050" y="62700"/>
                </a:lnTo>
                <a:lnTo>
                  <a:pt x="55550" y="64380"/>
                </a:lnTo>
                <a:lnTo>
                  <a:pt x="55510" y="65140"/>
                </a:lnTo>
                <a:lnTo>
                  <a:pt x="54890" y="65710"/>
                </a:lnTo>
                <a:lnTo>
                  <a:pt x="54400" y="65850"/>
                </a:lnTo>
                <a:lnTo>
                  <a:pt x="54110" y="66030"/>
                </a:lnTo>
                <a:lnTo>
                  <a:pt x="53150" y="65840"/>
                </a:lnTo>
                <a:lnTo>
                  <a:pt x="52160" y="65980"/>
                </a:lnTo>
                <a:lnTo>
                  <a:pt x="51320" y="65920"/>
                </a:lnTo>
                <a:lnTo>
                  <a:pt x="50790" y="65080"/>
                </a:lnTo>
                <a:lnTo>
                  <a:pt x="50590" y="65060"/>
                </a:lnTo>
                <a:lnTo>
                  <a:pt x="50350" y="64970"/>
                </a:lnTo>
                <a:lnTo>
                  <a:pt x="50020" y="64530"/>
                </a:lnTo>
                <a:lnTo>
                  <a:pt x="49620" y="64170"/>
                </a:lnTo>
                <a:lnTo>
                  <a:pt x="49690" y="64840"/>
                </a:lnTo>
                <a:lnTo>
                  <a:pt x="49900" y="65710"/>
                </a:lnTo>
                <a:lnTo>
                  <a:pt x="49430" y="66500"/>
                </a:lnTo>
                <a:lnTo>
                  <a:pt x="47950" y="68260"/>
                </a:lnTo>
                <a:lnTo>
                  <a:pt x="47550" y="68160"/>
                </a:lnTo>
                <a:lnTo>
                  <a:pt x="47100" y="68170"/>
                </a:lnTo>
                <a:lnTo>
                  <a:pt x="46430" y="68630"/>
                </a:lnTo>
                <a:lnTo>
                  <a:pt x="45970" y="68730"/>
                </a:lnTo>
                <a:lnTo>
                  <a:pt x="45130" y="68630"/>
                </a:lnTo>
                <a:lnTo>
                  <a:pt x="44610" y="69050"/>
                </a:lnTo>
                <a:lnTo>
                  <a:pt x="44800" y="68990"/>
                </a:lnTo>
                <a:lnTo>
                  <a:pt x="44980" y="69070"/>
                </a:lnTo>
                <a:lnTo>
                  <a:pt x="45390" y="69820"/>
                </a:lnTo>
                <a:lnTo>
                  <a:pt x="45730" y="70150"/>
                </a:lnTo>
                <a:lnTo>
                  <a:pt x="46000" y="70520"/>
                </a:lnTo>
                <a:lnTo>
                  <a:pt x="45730" y="71300"/>
                </a:lnTo>
                <a:lnTo>
                  <a:pt x="45230" y="71830"/>
                </a:lnTo>
                <a:lnTo>
                  <a:pt x="44560" y="71430"/>
                </a:lnTo>
                <a:lnTo>
                  <a:pt x="43520" y="69890"/>
                </a:lnTo>
                <a:lnTo>
                  <a:pt x="42860" y="69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