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Kŏḷamba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Kŏḷa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710" y="71300"/>
                </a:moveTo>
                <a:lnTo>
                  <a:pt x="29200" y="71490"/>
                </a:lnTo>
                <a:lnTo>
                  <a:pt x="29580" y="71690"/>
                </a:lnTo>
                <a:lnTo>
                  <a:pt x="29990" y="71790"/>
                </a:lnTo>
                <a:lnTo>
                  <a:pt x="30170" y="71690"/>
                </a:lnTo>
                <a:lnTo>
                  <a:pt x="30380" y="71610"/>
                </a:lnTo>
                <a:lnTo>
                  <a:pt x="31530" y="71940"/>
                </a:lnTo>
                <a:lnTo>
                  <a:pt x="31930" y="71860"/>
                </a:lnTo>
                <a:lnTo>
                  <a:pt x="32320" y="71840"/>
                </a:lnTo>
                <a:lnTo>
                  <a:pt x="32630" y="72030"/>
                </a:lnTo>
                <a:lnTo>
                  <a:pt x="32900" y="72280"/>
                </a:lnTo>
                <a:lnTo>
                  <a:pt x="33160" y="72420"/>
                </a:lnTo>
                <a:lnTo>
                  <a:pt x="33430" y="72530"/>
                </a:lnTo>
                <a:lnTo>
                  <a:pt x="33840" y="72580"/>
                </a:lnTo>
                <a:lnTo>
                  <a:pt x="34330" y="72550"/>
                </a:lnTo>
                <a:lnTo>
                  <a:pt x="34360" y="72100"/>
                </a:lnTo>
                <a:lnTo>
                  <a:pt x="34450" y="71660"/>
                </a:lnTo>
                <a:lnTo>
                  <a:pt x="34820" y="71300"/>
                </a:lnTo>
                <a:lnTo>
                  <a:pt x="35280" y="71090"/>
                </a:lnTo>
                <a:lnTo>
                  <a:pt x="35900" y="71150"/>
                </a:lnTo>
                <a:lnTo>
                  <a:pt x="36320" y="71000"/>
                </a:lnTo>
                <a:lnTo>
                  <a:pt x="36820" y="71040"/>
                </a:lnTo>
                <a:lnTo>
                  <a:pt x="37220" y="71240"/>
                </a:lnTo>
                <a:lnTo>
                  <a:pt x="37290" y="71660"/>
                </a:lnTo>
                <a:lnTo>
                  <a:pt x="36980" y="71950"/>
                </a:lnTo>
                <a:lnTo>
                  <a:pt x="37010" y="72170"/>
                </a:lnTo>
                <a:lnTo>
                  <a:pt x="37020" y="72400"/>
                </a:lnTo>
                <a:lnTo>
                  <a:pt x="36730" y="72760"/>
                </a:lnTo>
                <a:lnTo>
                  <a:pt x="36480" y="73160"/>
                </a:lnTo>
                <a:lnTo>
                  <a:pt x="36380" y="73480"/>
                </a:lnTo>
                <a:lnTo>
                  <a:pt x="36260" y="73760"/>
                </a:lnTo>
                <a:lnTo>
                  <a:pt x="36830" y="74360"/>
                </a:lnTo>
                <a:lnTo>
                  <a:pt x="36320" y="74820"/>
                </a:lnTo>
                <a:lnTo>
                  <a:pt x="35650" y="74660"/>
                </a:lnTo>
                <a:lnTo>
                  <a:pt x="34900" y="74980"/>
                </a:lnTo>
                <a:lnTo>
                  <a:pt x="35050" y="75650"/>
                </a:lnTo>
                <a:lnTo>
                  <a:pt x="34600" y="75530"/>
                </a:lnTo>
                <a:lnTo>
                  <a:pt x="34300" y="74840"/>
                </a:lnTo>
                <a:lnTo>
                  <a:pt x="34180" y="74770"/>
                </a:lnTo>
                <a:lnTo>
                  <a:pt x="34030" y="74740"/>
                </a:lnTo>
                <a:lnTo>
                  <a:pt x="33750" y="75070"/>
                </a:lnTo>
                <a:lnTo>
                  <a:pt x="33390" y="75250"/>
                </a:lnTo>
                <a:lnTo>
                  <a:pt x="33140" y="75140"/>
                </a:lnTo>
                <a:lnTo>
                  <a:pt x="32880" y="75170"/>
                </a:lnTo>
                <a:lnTo>
                  <a:pt x="31990" y="75930"/>
                </a:lnTo>
                <a:lnTo>
                  <a:pt x="31740" y="76040"/>
                </a:lnTo>
                <a:lnTo>
                  <a:pt x="31470" y="76110"/>
                </a:lnTo>
                <a:lnTo>
                  <a:pt x="30800" y="76360"/>
                </a:lnTo>
                <a:lnTo>
                  <a:pt x="29740" y="75690"/>
                </a:lnTo>
                <a:lnTo>
                  <a:pt x="29710" y="76080"/>
                </a:lnTo>
                <a:lnTo>
                  <a:pt x="29850" y="76510"/>
                </a:lnTo>
                <a:lnTo>
                  <a:pt x="29920" y="76810"/>
                </a:lnTo>
                <a:lnTo>
                  <a:pt x="29930" y="77100"/>
                </a:lnTo>
                <a:lnTo>
                  <a:pt x="29920" y="77110"/>
                </a:lnTo>
                <a:lnTo>
                  <a:pt x="29880" y="77170"/>
                </a:lnTo>
                <a:lnTo>
                  <a:pt x="29020" y="74960"/>
                </a:lnTo>
                <a:lnTo>
                  <a:pt x="28710" y="73210"/>
                </a:lnTo>
                <a:lnTo>
                  <a:pt x="28680" y="73040"/>
                </a:lnTo>
                <a:lnTo>
                  <a:pt x="28680" y="71370"/>
                </a:lnTo>
                <a:lnTo>
                  <a:pt x="28710" y="7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