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Kægalla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Kæga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20" y="71000"/>
                </a:moveTo>
                <a:lnTo>
                  <a:pt x="36390" y="70810"/>
                </a:lnTo>
                <a:lnTo>
                  <a:pt x="36380" y="70600"/>
                </a:lnTo>
                <a:lnTo>
                  <a:pt x="36040" y="69500"/>
                </a:lnTo>
                <a:lnTo>
                  <a:pt x="36160" y="68820"/>
                </a:lnTo>
                <a:lnTo>
                  <a:pt x="36450" y="68150"/>
                </a:lnTo>
                <a:lnTo>
                  <a:pt x="36790" y="67910"/>
                </a:lnTo>
                <a:lnTo>
                  <a:pt x="36960" y="67520"/>
                </a:lnTo>
                <a:lnTo>
                  <a:pt x="36470" y="67380"/>
                </a:lnTo>
                <a:lnTo>
                  <a:pt x="35910" y="67510"/>
                </a:lnTo>
                <a:lnTo>
                  <a:pt x="35630" y="66930"/>
                </a:lnTo>
                <a:lnTo>
                  <a:pt x="35730" y="66270"/>
                </a:lnTo>
                <a:lnTo>
                  <a:pt x="36090" y="66080"/>
                </a:lnTo>
                <a:lnTo>
                  <a:pt x="36390" y="65800"/>
                </a:lnTo>
                <a:lnTo>
                  <a:pt x="36450" y="65000"/>
                </a:lnTo>
                <a:lnTo>
                  <a:pt x="36680" y="64820"/>
                </a:lnTo>
                <a:lnTo>
                  <a:pt x="36640" y="64510"/>
                </a:lnTo>
                <a:lnTo>
                  <a:pt x="37110" y="64240"/>
                </a:lnTo>
                <a:lnTo>
                  <a:pt x="37590" y="63810"/>
                </a:lnTo>
                <a:lnTo>
                  <a:pt x="38090" y="63450"/>
                </a:lnTo>
                <a:lnTo>
                  <a:pt x="38630" y="63200"/>
                </a:lnTo>
                <a:lnTo>
                  <a:pt x="39760" y="62950"/>
                </a:lnTo>
                <a:lnTo>
                  <a:pt x="40010" y="62940"/>
                </a:lnTo>
                <a:lnTo>
                  <a:pt x="40170" y="62710"/>
                </a:lnTo>
                <a:lnTo>
                  <a:pt x="40250" y="62440"/>
                </a:lnTo>
                <a:lnTo>
                  <a:pt x="40220" y="61960"/>
                </a:lnTo>
                <a:lnTo>
                  <a:pt x="40300" y="61520"/>
                </a:lnTo>
                <a:lnTo>
                  <a:pt x="40810" y="61320"/>
                </a:lnTo>
                <a:lnTo>
                  <a:pt x="41360" y="61390"/>
                </a:lnTo>
                <a:lnTo>
                  <a:pt x="41700" y="61740"/>
                </a:lnTo>
                <a:lnTo>
                  <a:pt x="41910" y="62190"/>
                </a:lnTo>
                <a:lnTo>
                  <a:pt x="42190" y="62900"/>
                </a:lnTo>
                <a:lnTo>
                  <a:pt x="43190" y="63770"/>
                </a:lnTo>
                <a:lnTo>
                  <a:pt x="43150" y="64220"/>
                </a:lnTo>
                <a:lnTo>
                  <a:pt x="43350" y="64360"/>
                </a:lnTo>
                <a:lnTo>
                  <a:pt x="43930" y="64690"/>
                </a:lnTo>
                <a:lnTo>
                  <a:pt x="44210" y="65030"/>
                </a:lnTo>
                <a:lnTo>
                  <a:pt x="44160" y="65440"/>
                </a:lnTo>
                <a:lnTo>
                  <a:pt x="44160" y="65780"/>
                </a:lnTo>
                <a:lnTo>
                  <a:pt x="44500" y="66110"/>
                </a:lnTo>
                <a:lnTo>
                  <a:pt x="44760" y="66450"/>
                </a:lnTo>
                <a:lnTo>
                  <a:pt x="44630" y="66760"/>
                </a:lnTo>
                <a:lnTo>
                  <a:pt x="44450" y="67040"/>
                </a:lnTo>
                <a:lnTo>
                  <a:pt x="44200" y="67100"/>
                </a:lnTo>
                <a:lnTo>
                  <a:pt x="43950" y="67120"/>
                </a:lnTo>
                <a:lnTo>
                  <a:pt x="43590" y="67510"/>
                </a:lnTo>
                <a:lnTo>
                  <a:pt x="42790" y="67640"/>
                </a:lnTo>
                <a:lnTo>
                  <a:pt x="42530" y="67880"/>
                </a:lnTo>
                <a:lnTo>
                  <a:pt x="42880" y="68720"/>
                </a:lnTo>
                <a:lnTo>
                  <a:pt x="43040" y="69010"/>
                </a:lnTo>
                <a:lnTo>
                  <a:pt x="42880" y="69370"/>
                </a:lnTo>
                <a:lnTo>
                  <a:pt x="42860" y="69830"/>
                </a:lnTo>
                <a:lnTo>
                  <a:pt x="42890" y="69900"/>
                </a:lnTo>
                <a:lnTo>
                  <a:pt x="42970" y="69920"/>
                </a:lnTo>
                <a:lnTo>
                  <a:pt x="42770" y="70250"/>
                </a:lnTo>
                <a:lnTo>
                  <a:pt x="42450" y="70530"/>
                </a:lnTo>
                <a:lnTo>
                  <a:pt x="42270" y="70590"/>
                </a:lnTo>
                <a:lnTo>
                  <a:pt x="42150" y="70770"/>
                </a:lnTo>
                <a:lnTo>
                  <a:pt x="42270" y="70940"/>
                </a:lnTo>
                <a:lnTo>
                  <a:pt x="42420" y="71090"/>
                </a:lnTo>
                <a:lnTo>
                  <a:pt x="42260" y="71960"/>
                </a:lnTo>
                <a:lnTo>
                  <a:pt x="42460" y="72630"/>
                </a:lnTo>
                <a:lnTo>
                  <a:pt x="43130" y="72840"/>
                </a:lnTo>
                <a:lnTo>
                  <a:pt x="43660" y="73240"/>
                </a:lnTo>
                <a:lnTo>
                  <a:pt x="43840" y="73850"/>
                </a:lnTo>
                <a:lnTo>
                  <a:pt x="43880" y="74160"/>
                </a:lnTo>
                <a:lnTo>
                  <a:pt x="43610" y="74400"/>
                </a:lnTo>
                <a:lnTo>
                  <a:pt x="43150" y="74410"/>
                </a:lnTo>
                <a:lnTo>
                  <a:pt x="42700" y="74350"/>
                </a:lnTo>
                <a:lnTo>
                  <a:pt x="42060" y="74130"/>
                </a:lnTo>
                <a:lnTo>
                  <a:pt x="41570" y="73850"/>
                </a:lnTo>
                <a:lnTo>
                  <a:pt x="41220" y="73840"/>
                </a:lnTo>
                <a:lnTo>
                  <a:pt x="40930" y="73870"/>
                </a:lnTo>
                <a:lnTo>
                  <a:pt x="40230" y="74270"/>
                </a:lnTo>
                <a:lnTo>
                  <a:pt x="39650" y="74140"/>
                </a:lnTo>
                <a:lnTo>
                  <a:pt x="39540" y="73910"/>
                </a:lnTo>
                <a:lnTo>
                  <a:pt x="39380" y="73710"/>
                </a:lnTo>
                <a:lnTo>
                  <a:pt x="39140" y="73760"/>
                </a:lnTo>
                <a:lnTo>
                  <a:pt x="38980" y="73850"/>
                </a:lnTo>
                <a:lnTo>
                  <a:pt x="38620" y="73580"/>
                </a:lnTo>
                <a:lnTo>
                  <a:pt x="38340" y="73210"/>
                </a:lnTo>
                <a:lnTo>
                  <a:pt x="37380" y="72240"/>
                </a:lnTo>
                <a:lnTo>
                  <a:pt x="37020" y="72400"/>
                </a:lnTo>
                <a:lnTo>
                  <a:pt x="37010" y="72170"/>
                </a:lnTo>
                <a:lnTo>
                  <a:pt x="36980" y="71950"/>
                </a:lnTo>
                <a:lnTo>
                  <a:pt x="37290" y="71660"/>
                </a:lnTo>
                <a:lnTo>
                  <a:pt x="37220" y="71240"/>
                </a:lnTo>
                <a:lnTo>
                  <a:pt x="36820" y="71040"/>
                </a:lnTo>
                <a:lnTo>
                  <a:pt x="36320" y="7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