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Kuruṇægala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Kuruṇæ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30" y="64110"/>
                </a:moveTo>
                <a:lnTo>
                  <a:pt x="30770" y="62730"/>
                </a:lnTo>
                <a:lnTo>
                  <a:pt x="29920" y="58150"/>
                </a:lnTo>
                <a:lnTo>
                  <a:pt x="29880" y="57350"/>
                </a:lnTo>
                <a:lnTo>
                  <a:pt x="29920" y="56550"/>
                </a:lnTo>
                <a:lnTo>
                  <a:pt x="30170" y="55910"/>
                </a:lnTo>
                <a:lnTo>
                  <a:pt x="30520" y="55320"/>
                </a:lnTo>
                <a:lnTo>
                  <a:pt x="30610" y="55050"/>
                </a:lnTo>
                <a:lnTo>
                  <a:pt x="30770" y="54820"/>
                </a:lnTo>
                <a:lnTo>
                  <a:pt x="31100" y="54740"/>
                </a:lnTo>
                <a:lnTo>
                  <a:pt x="31380" y="54590"/>
                </a:lnTo>
                <a:lnTo>
                  <a:pt x="31250" y="54370"/>
                </a:lnTo>
                <a:lnTo>
                  <a:pt x="30970" y="54300"/>
                </a:lnTo>
                <a:lnTo>
                  <a:pt x="31080" y="54000"/>
                </a:lnTo>
                <a:lnTo>
                  <a:pt x="31240" y="53730"/>
                </a:lnTo>
                <a:lnTo>
                  <a:pt x="31540" y="53640"/>
                </a:lnTo>
                <a:lnTo>
                  <a:pt x="31870" y="53610"/>
                </a:lnTo>
                <a:lnTo>
                  <a:pt x="32120" y="53510"/>
                </a:lnTo>
                <a:lnTo>
                  <a:pt x="32280" y="53290"/>
                </a:lnTo>
                <a:lnTo>
                  <a:pt x="32190" y="53050"/>
                </a:lnTo>
                <a:lnTo>
                  <a:pt x="32070" y="52790"/>
                </a:lnTo>
                <a:lnTo>
                  <a:pt x="32140" y="52170"/>
                </a:lnTo>
                <a:lnTo>
                  <a:pt x="32360" y="51610"/>
                </a:lnTo>
                <a:lnTo>
                  <a:pt x="32400" y="51330"/>
                </a:lnTo>
                <a:lnTo>
                  <a:pt x="32490" y="51080"/>
                </a:lnTo>
                <a:lnTo>
                  <a:pt x="32790" y="50920"/>
                </a:lnTo>
                <a:lnTo>
                  <a:pt x="33070" y="50730"/>
                </a:lnTo>
                <a:lnTo>
                  <a:pt x="33130" y="50480"/>
                </a:lnTo>
                <a:lnTo>
                  <a:pt x="33240" y="50240"/>
                </a:lnTo>
                <a:lnTo>
                  <a:pt x="33730" y="49990"/>
                </a:lnTo>
                <a:lnTo>
                  <a:pt x="33820" y="49780"/>
                </a:lnTo>
                <a:lnTo>
                  <a:pt x="33860" y="49540"/>
                </a:lnTo>
                <a:lnTo>
                  <a:pt x="34000" y="49220"/>
                </a:lnTo>
                <a:lnTo>
                  <a:pt x="34340" y="49060"/>
                </a:lnTo>
                <a:lnTo>
                  <a:pt x="34320" y="49100"/>
                </a:lnTo>
                <a:lnTo>
                  <a:pt x="34300" y="49140"/>
                </a:lnTo>
                <a:lnTo>
                  <a:pt x="34440" y="49100"/>
                </a:lnTo>
                <a:lnTo>
                  <a:pt x="34620" y="48910"/>
                </a:lnTo>
                <a:lnTo>
                  <a:pt x="34630" y="48630"/>
                </a:lnTo>
                <a:lnTo>
                  <a:pt x="34760" y="48400"/>
                </a:lnTo>
                <a:lnTo>
                  <a:pt x="35240" y="48670"/>
                </a:lnTo>
                <a:lnTo>
                  <a:pt x="35530" y="48450"/>
                </a:lnTo>
                <a:lnTo>
                  <a:pt x="35250" y="47930"/>
                </a:lnTo>
                <a:lnTo>
                  <a:pt x="35390" y="47660"/>
                </a:lnTo>
                <a:lnTo>
                  <a:pt x="35560" y="47400"/>
                </a:lnTo>
                <a:lnTo>
                  <a:pt x="35580" y="46870"/>
                </a:lnTo>
                <a:lnTo>
                  <a:pt x="35560" y="46240"/>
                </a:lnTo>
                <a:lnTo>
                  <a:pt x="35650" y="45940"/>
                </a:lnTo>
                <a:lnTo>
                  <a:pt x="35710" y="45660"/>
                </a:lnTo>
                <a:lnTo>
                  <a:pt x="35440" y="45480"/>
                </a:lnTo>
                <a:lnTo>
                  <a:pt x="35120" y="45370"/>
                </a:lnTo>
                <a:lnTo>
                  <a:pt x="34900" y="44960"/>
                </a:lnTo>
                <a:lnTo>
                  <a:pt x="34820" y="44500"/>
                </a:lnTo>
                <a:lnTo>
                  <a:pt x="34580" y="43580"/>
                </a:lnTo>
                <a:lnTo>
                  <a:pt x="34590" y="43110"/>
                </a:lnTo>
                <a:lnTo>
                  <a:pt x="34540" y="42670"/>
                </a:lnTo>
                <a:lnTo>
                  <a:pt x="35040" y="42950"/>
                </a:lnTo>
                <a:lnTo>
                  <a:pt x="37170" y="43920"/>
                </a:lnTo>
                <a:lnTo>
                  <a:pt x="37620" y="44040"/>
                </a:lnTo>
                <a:lnTo>
                  <a:pt x="38060" y="44220"/>
                </a:lnTo>
                <a:lnTo>
                  <a:pt x="38410" y="44460"/>
                </a:lnTo>
                <a:lnTo>
                  <a:pt x="38830" y="44530"/>
                </a:lnTo>
                <a:lnTo>
                  <a:pt x="39600" y="44820"/>
                </a:lnTo>
                <a:lnTo>
                  <a:pt x="40290" y="45390"/>
                </a:lnTo>
                <a:lnTo>
                  <a:pt x="40670" y="45770"/>
                </a:lnTo>
                <a:lnTo>
                  <a:pt x="41090" y="46030"/>
                </a:lnTo>
                <a:lnTo>
                  <a:pt x="41520" y="46010"/>
                </a:lnTo>
                <a:lnTo>
                  <a:pt x="41870" y="46300"/>
                </a:lnTo>
                <a:lnTo>
                  <a:pt x="41870" y="46590"/>
                </a:lnTo>
                <a:lnTo>
                  <a:pt x="41830" y="46880"/>
                </a:lnTo>
                <a:lnTo>
                  <a:pt x="41900" y="47380"/>
                </a:lnTo>
                <a:lnTo>
                  <a:pt x="41870" y="47800"/>
                </a:lnTo>
                <a:lnTo>
                  <a:pt x="41910" y="48210"/>
                </a:lnTo>
                <a:lnTo>
                  <a:pt x="42230" y="48340"/>
                </a:lnTo>
                <a:lnTo>
                  <a:pt x="42610" y="48370"/>
                </a:lnTo>
                <a:lnTo>
                  <a:pt x="42800" y="48690"/>
                </a:lnTo>
                <a:lnTo>
                  <a:pt x="42860" y="49080"/>
                </a:lnTo>
                <a:lnTo>
                  <a:pt x="43070" y="49620"/>
                </a:lnTo>
                <a:lnTo>
                  <a:pt x="43190" y="50170"/>
                </a:lnTo>
                <a:lnTo>
                  <a:pt x="43100" y="50980"/>
                </a:lnTo>
                <a:lnTo>
                  <a:pt x="43690" y="51540"/>
                </a:lnTo>
                <a:lnTo>
                  <a:pt x="43580" y="51920"/>
                </a:lnTo>
                <a:lnTo>
                  <a:pt x="43640" y="52330"/>
                </a:lnTo>
                <a:lnTo>
                  <a:pt x="43840" y="52440"/>
                </a:lnTo>
                <a:lnTo>
                  <a:pt x="44020" y="52490"/>
                </a:lnTo>
                <a:lnTo>
                  <a:pt x="44180" y="52860"/>
                </a:lnTo>
                <a:lnTo>
                  <a:pt x="44410" y="53240"/>
                </a:lnTo>
                <a:lnTo>
                  <a:pt x="44570" y="53640"/>
                </a:lnTo>
                <a:lnTo>
                  <a:pt x="44570" y="54040"/>
                </a:lnTo>
                <a:lnTo>
                  <a:pt x="44660" y="54100"/>
                </a:lnTo>
                <a:lnTo>
                  <a:pt x="44770" y="54270"/>
                </a:lnTo>
                <a:lnTo>
                  <a:pt x="44840" y="55040"/>
                </a:lnTo>
                <a:lnTo>
                  <a:pt x="44970" y="55760"/>
                </a:lnTo>
                <a:lnTo>
                  <a:pt x="45390" y="56180"/>
                </a:lnTo>
                <a:lnTo>
                  <a:pt x="45380" y="56450"/>
                </a:lnTo>
                <a:lnTo>
                  <a:pt x="45310" y="56720"/>
                </a:lnTo>
                <a:lnTo>
                  <a:pt x="45320" y="56930"/>
                </a:lnTo>
                <a:lnTo>
                  <a:pt x="45240" y="57130"/>
                </a:lnTo>
                <a:lnTo>
                  <a:pt x="44910" y="57430"/>
                </a:lnTo>
                <a:lnTo>
                  <a:pt x="44850" y="57920"/>
                </a:lnTo>
                <a:lnTo>
                  <a:pt x="45080" y="58390"/>
                </a:lnTo>
                <a:lnTo>
                  <a:pt x="45220" y="58620"/>
                </a:lnTo>
                <a:lnTo>
                  <a:pt x="45340" y="58870"/>
                </a:lnTo>
                <a:lnTo>
                  <a:pt x="45410" y="59160"/>
                </a:lnTo>
                <a:lnTo>
                  <a:pt x="45360" y="59440"/>
                </a:lnTo>
                <a:lnTo>
                  <a:pt x="45230" y="59610"/>
                </a:lnTo>
                <a:lnTo>
                  <a:pt x="45220" y="59850"/>
                </a:lnTo>
                <a:lnTo>
                  <a:pt x="44940" y="59980"/>
                </a:lnTo>
                <a:lnTo>
                  <a:pt x="44670" y="60050"/>
                </a:lnTo>
                <a:lnTo>
                  <a:pt x="44860" y="60350"/>
                </a:lnTo>
                <a:lnTo>
                  <a:pt x="44990" y="60660"/>
                </a:lnTo>
                <a:lnTo>
                  <a:pt x="44750" y="60780"/>
                </a:lnTo>
                <a:lnTo>
                  <a:pt x="44410" y="60730"/>
                </a:lnTo>
                <a:lnTo>
                  <a:pt x="44080" y="60910"/>
                </a:lnTo>
                <a:lnTo>
                  <a:pt x="44110" y="61170"/>
                </a:lnTo>
                <a:lnTo>
                  <a:pt x="44080" y="61410"/>
                </a:lnTo>
                <a:lnTo>
                  <a:pt x="43680" y="61380"/>
                </a:lnTo>
                <a:lnTo>
                  <a:pt x="43330" y="61130"/>
                </a:lnTo>
                <a:lnTo>
                  <a:pt x="42990" y="61130"/>
                </a:lnTo>
                <a:lnTo>
                  <a:pt x="42920" y="61590"/>
                </a:lnTo>
                <a:lnTo>
                  <a:pt x="42820" y="61720"/>
                </a:lnTo>
                <a:lnTo>
                  <a:pt x="42740" y="61860"/>
                </a:lnTo>
                <a:lnTo>
                  <a:pt x="42760" y="62010"/>
                </a:lnTo>
                <a:lnTo>
                  <a:pt x="42800" y="62120"/>
                </a:lnTo>
                <a:lnTo>
                  <a:pt x="42390" y="62240"/>
                </a:lnTo>
                <a:lnTo>
                  <a:pt x="41910" y="62190"/>
                </a:lnTo>
                <a:lnTo>
                  <a:pt x="41700" y="61740"/>
                </a:lnTo>
                <a:lnTo>
                  <a:pt x="41360" y="61390"/>
                </a:lnTo>
                <a:lnTo>
                  <a:pt x="40810" y="61320"/>
                </a:lnTo>
                <a:lnTo>
                  <a:pt x="40300" y="61520"/>
                </a:lnTo>
                <a:lnTo>
                  <a:pt x="40220" y="61960"/>
                </a:lnTo>
                <a:lnTo>
                  <a:pt x="40250" y="62440"/>
                </a:lnTo>
                <a:lnTo>
                  <a:pt x="40170" y="62710"/>
                </a:lnTo>
                <a:lnTo>
                  <a:pt x="40010" y="62940"/>
                </a:lnTo>
                <a:lnTo>
                  <a:pt x="39760" y="62950"/>
                </a:lnTo>
                <a:lnTo>
                  <a:pt x="38630" y="63200"/>
                </a:lnTo>
                <a:lnTo>
                  <a:pt x="38090" y="63450"/>
                </a:lnTo>
                <a:lnTo>
                  <a:pt x="37590" y="63810"/>
                </a:lnTo>
                <a:lnTo>
                  <a:pt x="37110" y="64240"/>
                </a:lnTo>
                <a:lnTo>
                  <a:pt x="36640" y="64510"/>
                </a:lnTo>
                <a:lnTo>
                  <a:pt x="36240" y="64220"/>
                </a:lnTo>
                <a:lnTo>
                  <a:pt x="35670" y="63560"/>
                </a:lnTo>
                <a:lnTo>
                  <a:pt x="35530" y="63370"/>
                </a:lnTo>
                <a:lnTo>
                  <a:pt x="35470" y="63170"/>
                </a:lnTo>
                <a:lnTo>
                  <a:pt x="35260" y="62940"/>
                </a:lnTo>
                <a:lnTo>
                  <a:pt x="34620" y="63060"/>
                </a:lnTo>
                <a:lnTo>
                  <a:pt x="34050" y="63460"/>
                </a:lnTo>
                <a:lnTo>
                  <a:pt x="33390" y="63650"/>
                </a:lnTo>
                <a:lnTo>
                  <a:pt x="32750" y="63210"/>
                </a:lnTo>
                <a:lnTo>
                  <a:pt x="32200" y="63230"/>
                </a:lnTo>
                <a:lnTo>
                  <a:pt x="31320" y="63920"/>
                </a:lnTo>
                <a:lnTo>
                  <a:pt x="30830" y="6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