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Kilinŏchchi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Kilinŏch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60" y="10450"/>
                </a:moveTo>
                <a:lnTo>
                  <a:pt x="42660" y="11350"/>
                </a:lnTo>
                <a:lnTo>
                  <a:pt x="42700" y="11580"/>
                </a:lnTo>
                <a:lnTo>
                  <a:pt x="42420" y="11600"/>
                </a:lnTo>
                <a:lnTo>
                  <a:pt x="42240" y="11670"/>
                </a:lnTo>
                <a:lnTo>
                  <a:pt x="42210" y="11710"/>
                </a:lnTo>
                <a:lnTo>
                  <a:pt x="42160" y="11790"/>
                </a:lnTo>
                <a:lnTo>
                  <a:pt x="42070" y="11840"/>
                </a:lnTo>
                <a:lnTo>
                  <a:pt x="41760" y="11610"/>
                </a:lnTo>
                <a:lnTo>
                  <a:pt x="41640" y="11590"/>
                </a:lnTo>
                <a:lnTo>
                  <a:pt x="40890" y="11610"/>
                </a:lnTo>
                <a:lnTo>
                  <a:pt x="40680" y="11550"/>
                </a:lnTo>
                <a:lnTo>
                  <a:pt x="39040" y="10120"/>
                </a:lnTo>
                <a:lnTo>
                  <a:pt x="38340" y="9660"/>
                </a:lnTo>
                <a:lnTo>
                  <a:pt x="38330" y="9660"/>
                </a:lnTo>
                <a:lnTo>
                  <a:pt x="38080" y="9550"/>
                </a:lnTo>
                <a:lnTo>
                  <a:pt x="38570" y="8700"/>
                </a:lnTo>
                <a:lnTo>
                  <a:pt x="38880" y="8030"/>
                </a:lnTo>
                <a:lnTo>
                  <a:pt x="38880" y="8020"/>
                </a:lnTo>
                <a:lnTo>
                  <a:pt x="39980" y="9230"/>
                </a:lnTo>
                <a:lnTo>
                  <a:pt x="40700" y="9680"/>
                </a:lnTo>
                <a:lnTo>
                  <a:pt x="42360" y="10450"/>
                </a:lnTo>
                <a:close/>
                <a:moveTo>
                  <a:pt x="46350" y="13510"/>
                </a:moveTo>
                <a:lnTo>
                  <a:pt x="46240" y="13620"/>
                </a:lnTo>
                <a:lnTo>
                  <a:pt x="46190" y="14010"/>
                </a:lnTo>
                <a:lnTo>
                  <a:pt x="45700" y="14400"/>
                </a:lnTo>
                <a:lnTo>
                  <a:pt x="45630" y="14930"/>
                </a:lnTo>
                <a:lnTo>
                  <a:pt x="45690" y="15460"/>
                </a:lnTo>
                <a:lnTo>
                  <a:pt x="45170" y="15170"/>
                </a:lnTo>
                <a:lnTo>
                  <a:pt x="44710" y="14790"/>
                </a:lnTo>
                <a:lnTo>
                  <a:pt x="44540" y="14570"/>
                </a:lnTo>
                <a:lnTo>
                  <a:pt x="44430" y="14600"/>
                </a:lnTo>
                <a:lnTo>
                  <a:pt x="44110" y="15660"/>
                </a:lnTo>
                <a:lnTo>
                  <a:pt x="43720" y="15870"/>
                </a:lnTo>
                <a:lnTo>
                  <a:pt x="43140" y="15910"/>
                </a:lnTo>
                <a:lnTo>
                  <a:pt x="42090" y="15850"/>
                </a:lnTo>
                <a:lnTo>
                  <a:pt x="41780" y="15860"/>
                </a:lnTo>
                <a:lnTo>
                  <a:pt x="41380" y="16870"/>
                </a:lnTo>
                <a:lnTo>
                  <a:pt x="40770" y="16930"/>
                </a:lnTo>
                <a:lnTo>
                  <a:pt x="40150" y="16820"/>
                </a:lnTo>
                <a:lnTo>
                  <a:pt x="39520" y="16830"/>
                </a:lnTo>
                <a:lnTo>
                  <a:pt x="37750" y="17030"/>
                </a:lnTo>
                <a:lnTo>
                  <a:pt x="37150" y="17820"/>
                </a:lnTo>
                <a:lnTo>
                  <a:pt x="37210" y="18470"/>
                </a:lnTo>
                <a:lnTo>
                  <a:pt x="36600" y="18390"/>
                </a:lnTo>
                <a:lnTo>
                  <a:pt x="36160" y="18720"/>
                </a:lnTo>
                <a:lnTo>
                  <a:pt x="35670" y="18970"/>
                </a:lnTo>
                <a:lnTo>
                  <a:pt x="34880" y="19040"/>
                </a:lnTo>
                <a:lnTo>
                  <a:pt x="34710" y="19040"/>
                </a:lnTo>
                <a:lnTo>
                  <a:pt x="34850" y="18470"/>
                </a:lnTo>
                <a:lnTo>
                  <a:pt x="34850" y="17110"/>
                </a:lnTo>
                <a:lnTo>
                  <a:pt x="34900" y="16910"/>
                </a:lnTo>
                <a:lnTo>
                  <a:pt x="34860" y="16780"/>
                </a:lnTo>
                <a:lnTo>
                  <a:pt x="34590" y="16730"/>
                </a:lnTo>
                <a:lnTo>
                  <a:pt x="33950" y="16400"/>
                </a:lnTo>
                <a:lnTo>
                  <a:pt x="33710" y="16160"/>
                </a:lnTo>
                <a:lnTo>
                  <a:pt x="33550" y="15720"/>
                </a:lnTo>
                <a:lnTo>
                  <a:pt x="33520" y="15640"/>
                </a:lnTo>
                <a:lnTo>
                  <a:pt x="33410" y="15100"/>
                </a:lnTo>
                <a:lnTo>
                  <a:pt x="33400" y="14790"/>
                </a:lnTo>
                <a:lnTo>
                  <a:pt x="33680" y="14490"/>
                </a:lnTo>
                <a:lnTo>
                  <a:pt x="34190" y="14240"/>
                </a:lnTo>
                <a:lnTo>
                  <a:pt x="34750" y="14060"/>
                </a:lnTo>
                <a:lnTo>
                  <a:pt x="35220" y="13990"/>
                </a:lnTo>
                <a:lnTo>
                  <a:pt x="35430" y="13880"/>
                </a:lnTo>
                <a:lnTo>
                  <a:pt x="35930" y="13210"/>
                </a:lnTo>
                <a:lnTo>
                  <a:pt x="35990" y="13160"/>
                </a:lnTo>
                <a:lnTo>
                  <a:pt x="36080" y="13090"/>
                </a:lnTo>
                <a:lnTo>
                  <a:pt x="36250" y="12990"/>
                </a:lnTo>
                <a:lnTo>
                  <a:pt x="36460" y="12910"/>
                </a:lnTo>
                <a:lnTo>
                  <a:pt x="36720" y="12870"/>
                </a:lnTo>
                <a:lnTo>
                  <a:pt x="36500" y="12470"/>
                </a:lnTo>
                <a:lnTo>
                  <a:pt x="36370" y="12290"/>
                </a:lnTo>
                <a:lnTo>
                  <a:pt x="36240" y="12110"/>
                </a:lnTo>
                <a:lnTo>
                  <a:pt x="35900" y="11770"/>
                </a:lnTo>
                <a:lnTo>
                  <a:pt x="35450" y="11430"/>
                </a:lnTo>
                <a:lnTo>
                  <a:pt x="33750" y="10430"/>
                </a:lnTo>
                <a:lnTo>
                  <a:pt x="33400" y="10000"/>
                </a:lnTo>
                <a:lnTo>
                  <a:pt x="34140" y="10020"/>
                </a:lnTo>
                <a:lnTo>
                  <a:pt x="34850" y="10310"/>
                </a:lnTo>
                <a:lnTo>
                  <a:pt x="36240" y="11120"/>
                </a:lnTo>
                <a:lnTo>
                  <a:pt x="37560" y="11450"/>
                </a:lnTo>
                <a:lnTo>
                  <a:pt x="37910" y="11680"/>
                </a:lnTo>
                <a:lnTo>
                  <a:pt x="38460" y="12160"/>
                </a:lnTo>
                <a:lnTo>
                  <a:pt x="38590" y="12410"/>
                </a:lnTo>
                <a:lnTo>
                  <a:pt x="38310" y="12550"/>
                </a:lnTo>
                <a:lnTo>
                  <a:pt x="38370" y="12710"/>
                </a:lnTo>
                <a:lnTo>
                  <a:pt x="38450" y="12870"/>
                </a:lnTo>
                <a:lnTo>
                  <a:pt x="38310" y="13030"/>
                </a:lnTo>
                <a:lnTo>
                  <a:pt x="38790" y="13360"/>
                </a:lnTo>
                <a:lnTo>
                  <a:pt x="39930" y="13080"/>
                </a:lnTo>
                <a:lnTo>
                  <a:pt x="42010" y="12250"/>
                </a:lnTo>
                <a:lnTo>
                  <a:pt x="42580" y="12300"/>
                </a:lnTo>
                <a:lnTo>
                  <a:pt x="43800" y="12640"/>
                </a:lnTo>
                <a:lnTo>
                  <a:pt x="45250" y="13300"/>
                </a:lnTo>
                <a:lnTo>
                  <a:pt x="46350" y="1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