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Kaḷutara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Sri Lanka • State Map | Fully Editable Vector Shape</a:t>
            </a:r>
          </a:p>
        </p:txBody>
      </p:sp>
      <p:sp>
        <p:nvSpPr>
          <p:cNvPr id="101" name="Kaḷutara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29880" y="77170"/>
                </a:moveTo>
                <a:lnTo>
                  <a:pt x="29920" y="77110"/>
                </a:lnTo>
                <a:lnTo>
                  <a:pt x="29930" y="77100"/>
                </a:lnTo>
                <a:lnTo>
                  <a:pt x="29920" y="76810"/>
                </a:lnTo>
                <a:lnTo>
                  <a:pt x="29850" y="76510"/>
                </a:lnTo>
                <a:lnTo>
                  <a:pt x="29710" y="76080"/>
                </a:lnTo>
                <a:lnTo>
                  <a:pt x="29740" y="75690"/>
                </a:lnTo>
                <a:lnTo>
                  <a:pt x="30800" y="76360"/>
                </a:lnTo>
                <a:lnTo>
                  <a:pt x="31470" y="76110"/>
                </a:lnTo>
                <a:lnTo>
                  <a:pt x="31740" y="76040"/>
                </a:lnTo>
                <a:lnTo>
                  <a:pt x="31990" y="75930"/>
                </a:lnTo>
                <a:lnTo>
                  <a:pt x="32880" y="75170"/>
                </a:lnTo>
                <a:lnTo>
                  <a:pt x="33140" y="75140"/>
                </a:lnTo>
                <a:lnTo>
                  <a:pt x="33390" y="75250"/>
                </a:lnTo>
                <a:lnTo>
                  <a:pt x="33750" y="75070"/>
                </a:lnTo>
                <a:lnTo>
                  <a:pt x="34030" y="74740"/>
                </a:lnTo>
                <a:lnTo>
                  <a:pt x="34180" y="74770"/>
                </a:lnTo>
                <a:lnTo>
                  <a:pt x="34300" y="74840"/>
                </a:lnTo>
                <a:lnTo>
                  <a:pt x="34600" y="75530"/>
                </a:lnTo>
                <a:lnTo>
                  <a:pt x="35050" y="75650"/>
                </a:lnTo>
                <a:lnTo>
                  <a:pt x="34900" y="74980"/>
                </a:lnTo>
                <a:lnTo>
                  <a:pt x="35650" y="74660"/>
                </a:lnTo>
                <a:lnTo>
                  <a:pt x="36320" y="74820"/>
                </a:lnTo>
                <a:lnTo>
                  <a:pt x="36400" y="75290"/>
                </a:lnTo>
                <a:lnTo>
                  <a:pt x="36800" y="76360"/>
                </a:lnTo>
                <a:lnTo>
                  <a:pt x="36770" y="76730"/>
                </a:lnTo>
                <a:lnTo>
                  <a:pt x="36910" y="77170"/>
                </a:lnTo>
                <a:lnTo>
                  <a:pt x="37140" y="77630"/>
                </a:lnTo>
                <a:lnTo>
                  <a:pt x="37840" y="78310"/>
                </a:lnTo>
                <a:lnTo>
                  <a:pt x="37980" y="78990"/>
                </a:lnTo>
                <a:lnTo>
                  <a:pt x="38230" y="79230"/>
                </a:lnTo>
                <a:lnTo>
                  <a:pt x="38550" y="79350"/>
                </a:lnTo>
                <a:lnTo>
                  <a:pt x="39070" y="79820"/>
                </a:lnTo>
                <a:lnTo>
                  <a:pt x="39400" y="80460"/>
                </a:lnTo>
                <a:lnTo>
                  <a:pt x="39050" y="80600"/>
                </a:lnTo>
                <a:lnTo>
                  <a:pt x="39180" y="80990"/>
                </a:lnTo>
                <a:lnTo>
                  <a:pt x="40150" y="82360"/>
                </a:lnTo>
                <a:lnTo>
                  <a:pt x="40980" y="83810"/>
                </a:lnTo>
                <a:lnTo>
                  <a:pt x="40160" y="84000"/>
                </a:lnTo>
                <a:lnTo>
                  <a:pt x="39360" y="84500"/>
                </a:lnTo>
                <a:lnTo>
                  <a:pt x="38930" y="84690"/>
                </a:lnTo>
                <a:lnTo>
                  <a:pt x="38930" y="85180"/>
                </a:lnTo>
                <a:lnTo>
                  <a:pt x="39100" y="85690"/>
                </a:lnTo>
                <a:lnTo>
                  <a:pt x="39060" y="86150"/>
                </a:lnTo>
                <a:lnTo>
                  <a:pt x="38700" y="85870"/>
                </a:lnTo>
                <a:lnTo>
                  <a:pt x="38340" y="85520"/>
                </a:lnTo>
                <a:lnTo>
                  <a:pt x="37660" y="85000"/>
                </a:lnTo>
                <a:lnTo>
                  <a:pt x="36960" y="85060"/>
                </a:lnTo>
                <a:lnTo>
                  <a:pt x="36330" y="85410"/>
                </a:lnTo>
                <a:lnTo>
                  <a:pt x="35340" y="85220"/>
                </a:lnTo>
                <a:lnTo>
                  <a:pt x="34950" y="84960"/>
                </a:lnTo>
                <a:lnTo>
                  <a:pt x="34580" y="84640"/>
                </a:lnTo>
                <a:lnTo>
                  <a:pt x="34120" y="84440"/>
                </a:lnTo>
                <a:lnTo>
                  <a:pt x="33700" y="84350"/>
                </a:lnTo>
                <a:lnTo>
                  <a:pt x="32860" y="83960"/>
                </a:lnTo>
                <a:lnTo>
                  <a:pt x="32740" y="83760"/>
                </a:lnTo>
                <a:lnTo>
                  <a:pt x="32570" y="83600"/>
                </a:lnTo>
                <a:lnTo>
                  <a:pt x="32340" y="83690"/>
                </a:lnTo>
                <a:lnTo>
                  <a:pt x="32190" y="83790"/>
                </a:lnTo>
                <a:lnTo>
                  <a:pt x="32050" y="83670"/>
                </a:lnTo>
                <a:lnTo>
                  <a:pt x="31930" y="83500"/>
                </a:lnTo>
                <a:lnTo>
                  <a:pt x="31770" y="83460"/>
                </a:lnTo>
                <a:lnTo>
                  <a:pt x="31670" y="83060"/>
                </a:lnTo>
                <a:lnTo>
                  <a:pt x="31620" y="83020"/>
                </a:lnTo>
                <a:lnTo>
                  <a:pt x="31520" y="82960"/>
                </a:lnTo>
                <a:lnTo>
                  <a:pt x="31420" y="82870"/>
                </a:lnTo>
                <a:lnTo>
                  <a:pt x="31360" y="82750"/>
                </a:lnTo>
                <a:lnTo>
                  <a:pt x="31380" y="82610"/>
                </a:lnTo>
                <a:lnTo>
                  <a:pt x="31490" y="82580"/>
                </a:lnTo>
                <a:lnTo>
                  <a:pt x="31610" y="82590"/>
                </a:lnTo>
                <a:lnTo>
                  <a:pt x="31670" y="82590"/>
                </a:lnTo>
                <a:lnTo>
                  <a:pt x="31490" y="81370"/>
                </a:lnTo>
                <a:lnTo>
                  <a:pt x="31480" y="81270"/>
                </a:lnTo>
                <a:lnTo>
                  <a:pt x="31000" y="80040"/>
                </a:lnTo>
                <a:lnTo>
                  <a:pt x="29880" y="7717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