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Hambantŏṭa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Hambantŏṭ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000" y="94250"/>
                </a:moveTo>
                <a:lnTo>
                  <a:pt x="48870" y="94180"/>
                </a:lnTo>
                <a:lnTo>
                  <a:pt x="48290" y="93910"/>
                </a:lnTo>
                <a:lnTo>
                  <a:pt x="48010" y="93490"/>
                </a:lnTo>
                <a:lnTo>
                  <a:pt x="48180" y="93400"/>
                </a:lnTo>
                <a:lnTo>
                  <a:pt x="48190" y="93210"/>
                </a:lnTo>
                <a:lnTo>
                  <a:pt x="47990" y="93100"/>
                </a:lnTo>
                <a:lnTo>
                  <a:pt x="47770" y="93080"/>
                </a:lnTo>
                <a:lnTo>
                  <a:pt x="47450" y="92870"/>
                </a:lnTo>
                <a:lnTo>
                  <a:pt x="47390" y="92500"/>
                </a:lnTo>
                <a:lnTo>
                  <a:pt x="48140" y="92180"/>
                </a:lnTo>
                <a:lnTo>
                  <a:pt x="47890" y="91290"/>
                </a:lnTo>
                <a:lnTo>
                  <a:pt x="48100" y="91090"/>
                </a:lnTo>
                <a:lnTo>
                  <a:pt x="48180" y="90890"/>
                </a:lnTo>
                <a:lnTo>
                  <a:pt x="47930" y="90840"/>
                </a:lnTo>
                <a:lnTo>
                  <a:pt x="47660" y="90880"/>
                </a:lnTo>
                <a:lnTo>
                  <a:pt x="47280" y="90680"/>
                </a:lnTo>
                <a:lnTo>
                  <a:pt x="47200" y="90280"/>
                </a:lnTo>
                <a:lnTo>
                  <a:pt x="47340" y="90070"/>
                </a:lnTo>
                <a:lnTo>
                  <a:pt x="47450" y="89830"/>
                </a:lnTo>
                <a:lnTo>
                  <a:pt x="47320" y="89710"/>
                </a:lnTo>
                <a:lnTo>
                  <a:pt x="47120" y="89740"/>
                </a:lnTo>
                <a:lnTo>
                  <a:pt x="46680" y="89580"/>
                </a:lnTo>
                <a:lnTo>
                  <a:pt x="46280" y="89290"/>
                </a:lnTo>
                <a:lnTo>
                  <a:pt x="46560" y="88300"/>
                </a:lnTo>
                <a:lnTo>
                  <a:pt x="47450" y="87630"/>
                </a:lnTo>
                <a:lnTo>
                  <a:pt x="47290" y="87260"/>
                </a:lnTo>
                <a:lnTo>
                  <a:pt x="47450" y="86850"/>
                </a:lnTo>
                <a:lnTo>
                  <a:pt x="47410" y="86680"/>
                </a:lnTo>
                <a:lnTo>
                  <a:pt x="47630" y="86590"/>
                </a:lnTo>
                <a:lnTo>
                  <a:pt x="48940" y="86850"/>
                </a:lnTo>
                <a:lnTo>
                  <a:pt x="50630" y="87460"/>
                </a:lnTo>
                <a:lnTo>
                  <a:pt x="51080" y="87530"/>
                </a:lnTo>
                <a:lnTo>
                  <a:pt x="51520" y="87420"/>
                </a:lnTo>
                <a:lnTo>
                  <a:pt x="51960" y="87380"/>
                </a:lnTo>
                <a:lnTo>
                  <a:pt x="52310" y="87660"/>
                </a:lnTo>
                <a:lnTo>
                  <a:pt x="52580" y="87970"/>
                </a:lnTo>
                <a:lnTo>
                  <a:pt x="53420" y="88140"/>
                </a:lnTo>
                <a:lnTo>
                  <a:pt x="53910" y="88300"/>
                </a:lnTo>
                <a:lnTo>
                  <a:pt x="54020" y="87890"/>
                </a:lnTo>
                <a:lnTo>
                  <a:pt x="53810" y="87300"/>
                </a:lnTo>
                <a:lnTo>
                  <a:pt x="53380" y="86830"/>
                </a:lnTo>
                <a:lnTo>
                  <a:pt x="53950" y="86460"/>
                </a:lnTo>
                <a:lnTo>
                  <a:pt x="54530" y="86140"/>
                </a:lnTo>
                <a:lnTo>
                  <a:pt x="55180" y="85930"/>
                </a:lnTo>
                <a:lnTo>
                  <a:pt x="55680" y="85550"/>
                </a:lnTo>
                <a:lnTo>
                  <a:pt x="55460" y="85030"/>
                </a:lnTo>
                <a:lnTo>
                  <a:pt x="55570" y="84510"/>
                </a:lnTo>
                <a:lnTo>
                  <a:pt x="55860" y="84510"/>
                </a:lnTo>
                <a:lnTo>
                  <a:pt x="56180" y="84480"/>
                </a:lnTo>
                <a:lnTo>
                  <a:pt x="56370" y="84220"/>
                </a:lnTo>
                <a:lnTo>
                  <a:pt x="56360" y="83910"/>
                </a:lnTo>
                <a:lnTo>
                  <a:pt x="56650" y="84110"/>
                </a:lnTo>
                <a:lnTo>
                  <a:pt x="56860" y="83860"/>
                </a:lnTo>
                <a:lnTo>
                  <a:pt x="57440" y="83860"/>
                </a:lnTo>
                <a:lnTo>
                  <a:pt x="58020" y="83930"/>
                </a:lnTo>
                <a:lnTo>
                  <a:pt x="58410" y="84070"/>
                </a:lnTo>
                <a:lnTo>
                  <a:pt x="58580" y="84490"/>
                </a:lnTo>
                <a:lnTo>
                  <a:pt x="58810" y="84530"/>
                </a:lnTo>
                <a:lnTo>
                  <a:pt x="59060" y="84520"/>
                </a:lnTo>
                <a:lnTo>
                  <a:pt x="59270" y="84370"/>
                </a:lnTo>
                <a:lnTo>
                  <a:pt x="59560" y="84330"/>
                </a:lnTo>
                <a:lnTo>
                  <a:pt x="59990" y="84900"/>
                </a:lnTo>
                <a:lnTo>
                  <a:pt x="60350" y="85500"/>
                </a:lnTo>
                <a:lnTo>
                  <a:pt x="60920" y="85740"/>
                </a:lnTo>
                <a:lnTo>
                  <a:pt x="61550" y="85390"/>
                </a:lnTo>
                <a:lnTo>
                  <a:pt x="61780" y="85160"/>
                </a:lnTo>
                <a:lnTo>
                  <a:pt x="62130" y="85020"/>
                </a:lnTo>
                <a:lnTo>
                  <a:pt x="62800" y="84840"/>
                </a:lnTo>
                <a:lnTo>
                  <a:pt x="64170" y="84310"/>
                </a:lnTo>
                <a:lnTo>
                  <a:pt x="64430" y="84130"/>
                </a:lnTo>
                <a:lnTo>
                  <a:pt x="64480" y="84190"/>
                </a:lnTo>
                <a:lnTo>
                  <a:pt x="64690" y="84220"/>
                </a:lnTo>
                <a:lnTo>
                  <a:pt x="65300" y="84000"/>
                </a:lnTo>
                <a:lnTo>
                  <a:pt x="65940" y="84140"/>
                </a:lnTo>
                <a:lnTo>
                  <a:pt x="66240" y="83650"/>
                </a:lnTo>
                <a:lnTo>
                  <a:pt x="66240" y="83450"/>
                </a:lnTo>
                <a:lnTo>
                  <a:pt x="66230" y="83260"/>
                </a:lnTo>
                <a:lnTo>
                  <a:pt x="66330" y="83120"/>
                </a:lnTo>
                <a:lnTo>
                  <a:pt x="66430" y="82950"/>
                </a:lnTo>
                <a:lnTo>
                  <a:pt x="66320" y="82640"/>
                </a:lnTo>
                <a:lnTo>
                  <a:pt x="66310" y="82250"/>
                </a:lnTo>
                <a:lnTo>
                  <a:pt x="66760" y="81880"/>
                </a:lnTo>
                <a:lnTo>
                  <a:pt x="67310" y="81640"/>
                </a:lnTo>
                <a:lnTo>
                  <a:pt x="67730" y="81230"/>
                </a:lnTo>
                <a:lnTo>
                  <a:pt x="68220" y="80860"/>
                </a:lnTo>
                <a:lnTo>
                  <a:pt x="68840" y="80750"/>
                </a:lnTo>
                <a:lnTo>
                  <a:pt x="69250" y="80260"/>
                </a:lnTo>
                <a:lnTo>
                  <a:pt x="69940" y="81110"/>
                </a:lnTo>
                <a:lnTo>
                  <a:pt x="70200" y="81130"/>
                </a:lnTo>
                <a:lnTo>
                  <a:pt x="70500" y="81170"/>
                </a:lnTo>
                <a:lnTo>
                  <a:pt x="70880" y="81610"/>
                </a:lnTo>
                <a:lnTo>
                  <a:pt x="71440" y="81790"/>
                </a:lnTo>
                <a:lnTo>
                  <a:pt x="71650" y="81850"/>
                </a:lnTo>
                <a:lnTo>
                  <a:pt x="70940" y="82970"/>
                </a:lnTo>
                <a:lnTo>
                  <a:pt x="70220" y="83700"/>
                </a:lnTo>
                <a:lnTo>
                  <a:pt x="68880" y="84650"/>
                </a:lnTo>
                <a:lnTo>
                  <a:pt x="68440" y="84780"/>
                </a:lnTo>
                <a:lnTo>
                  <a:pt x="67860" y="85090"/>
                </a:lnTo>
                <a:lnTo>
                  <a:pt x="63580" y="88460"/>
                </a:lnTo>
                <a:lnTo>
                  <a:pt x="62720" y="88930"/>
                </a:lnTo>
                <a:lnTo>
                  <a:pt x="59940" y="89910"/>
                </a:lnTo>
                <a:lnTo>
                  <a:pt x="59900" y="89580"/>
                </a:lnTo>
                <a:lnTo>
                  <a:pt x="59900" y="89560"/>
                </a:lnTo>
                <a:lnTo>
                  <a:pt x="59740" y="89430"/>
                </a:lnTo>
                <a:lnTo>
                  <a:pt x="59730" y="89430"/>
                </a:lnTo>
                <a:lnTo>
                  <a:pt x="59700" y="89440"/>
                </a:lnTo>
                <a:lnTo>
                  <a:pt x="59560" y="89480"/>
                </a:lnTo>
                <a:lnTo>
                  <a:pt x="59470" y="89660"/>
                </a:lnTo>
                <a:lnTo>
                  <a:pt x="59420" y="90050"/>
                </a:lnTo>
                <a:lnTo>
                  <a:pt x="59300" y="90200"/>
                </a:lnTo>
                <a:lnTo>
                  <a:pt x="59100" y="90260"/>
                </a:lnTo>
                <a:lnTo>
                  <a:pt x="58830" y="90370"/>
                </a:lnTo>
                <a:lnTo>
                  <a:pt x="58330" y="90680"/>
                </a:lnTo>
                <a:lnTo>
                  <a:pt x="57830" y="90900"/>
                </a:lnTo>
                <a:lnTo>
                  <a:pt x="55430" y="91410"/>
                </a:lnTo>
                <a:lnTo>
                  <a:pt x="54260" y="91810"/>
                </a:lnTo>
                <a:lnTo>
                  <a:pt x="52990" y="92050"/>
                </a:lnTo>
                <a:lnTo>
                  <a:pt x="52410" y="92270"/>
                </a:lnTo>
                <a:lnTo>
                  <a:pt x="52060" y="92760"/>
                </a:lnTo>
                <a:lnTo>
                  <a:pt x="51430" y="92640"/>
                </a:lnTo>
                <a:lnTo>
                  <a:pt x="51050" y="92790"/>
                </a:lnTo>
                <a:lnTo>
                  <a:pt x="50830" y="92870"/>
                </a:lnTo>
                <a:lnTo>
                  <a:pt x="49940" y="93530"/>
                </a:lnTo>
                <a:lnTo>
                  <a:pt x="49060" y="94190"/>
                </a:lnTo>
                <a:lnTo>
                  <a:pt x="49000" y="94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