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Gālla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Gā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70" y="83460"/>
                </a:moveTo>
                <a:lnTo>
                  <a:pt x="31930" y="83500"/>
                </a:lnTo>
                <a:lnTo>
                  <a:pt x="32050" y="83670"/>
                </a:lnTo>
                <a:lnTo>
                  <a:pt x="32190" y="83790"/>
                </a:lnTo>
                <a:lnTo>
                  <a:pt x="32340" y="83690"/>
                </a:lnTo>
                <a:lnTo>
                  <a:pt x="32570" y="83600"/>
                </a:lnTo>
                <a:lnTo>
                  <a:pt x="32740" y="83760"/>
                </a:lnTo>
                <a:lnTo>
                  <a:pt x="32860" y="83960"/>
                </a:lnTo>
                <a:lnTo>
                  <a:pt x="33700" y="84350"/>
                </a:lnTo>
                <a:lnTo>
                  <a:pt x="34120" y="84440"/>
                </a:lnTo>
                <a:lnTo>
                  <a:pt x="34580" y="84640"/>
                </a:lnTo>
                <a:lnTo>
                  <a:pt x="34950" y="84960"/>
                </a:lnTo>
                <a:lnTo>
                  <a:pt x="35340" y="85220"/>
                </a:lnTo>
                <a:lnTo>
                  <a:pt x="36330" y="85410"/>
                </a:lnTo>
                <a:lnTo>
                  <a:pt x="36960" y="85060"/>
                </a:lnTo>
                <a:lnTo>
                  <a:pt x="37660" y="85000"/>
                </a:lnTo>
                <a:lnTo>
                  <a:pt x="38340" y="85520"/>
                </a:lnTo>
                <a:lnTo>
                  <a:pt x="38700" y="85870"/>
                </a:lnTo>
                <a:lnTo>
                  <a:pt x="39060" y="86150"/>
                </a:lnTo>
                <a:lnTo>
                  <a:pt x="39100" y="85690"/>
                </a:lnTo>
                <a:lnTo>
                  <a:pt x="38930" y="85180"/>
                </a:lnTo>
                <a:lnTo>
                  <a:pt x="38930" y="84690"/>
                </a:lnTo>
                <a:lnTo>
                  <a:pt x="39360" y="84500"/>
                </a:lnTo>
                <a:lnTo>
                  <a:pt x="40160" y="84000"/>
                </a:lnTo>
                <a:lnTo>
                  <a:pt x="40980" y="83810"/>
                </a:lnTo>
                <a:lnTo>
                  <a:pt x="41260" y="84100"/>
                </a:lnTo>
                <a:lnTo>
                  <a:pt x="41580" y="84370"/>
                </a:lnTo>
                <a:lnTo>
                  <a:pt x="41970" y="84530"/>
                </a:lnTo>
                <a:lnTo>
                  <a:pt x="42310" y="84540"/>
                </a:lnTo>
                <a:lnTo>
                  <a:pt x="43030" y="84890"/>
                </a:lnTo>
                <a:lnTo>
                  <a:pt x="43400" y="84880"/>
                </a:lnTo>
                <a:lnTo>
                  <a:pt x="43600" y="85170"/>
                </a:lnTo>
                <a:lnTo>
                  <a:pt x="43120" y="85310"/>
                </a:lnTo>
                <a:lnTo>
                  <a:pt x="42810" y="85620"/>
                </a:lnTo>
                <a:lnTo>
                  <a:pt x="43080" y="86040"/>
                </a:lnTo>
                <a:lnTo>
                  <a:pt x="43440" y="86390"/>
                </a:lnTo>
                <a:lnTo>
                  <a:pt x="43300" y="87050"/>
                </a:lnTo>
                <a:lnTo>
                  <a:pt x="42590" y="86890"/>
                </a:lnTo>
                <a:lnTo>
                  <a:pt x="42150" y="86470"/>
                </a:lnTo>
                <a:lnTo>
                  <a:pt x="41660" y="86110"/>
                </a:lnTo>
                <a:lnTo>
                  <a:pt x="41280" y="85990"/>
                </a:lnTo>
                <a:lnTo>
                  <a:pt x="40910" y="86090"/>
                </a:lnTo>
                <a:lnTo>
                  <a:pt x="41140" y="86520"/>
                </a:lnTo>
                <a:lnTo>
                  <a:pt x="41600" y="86810"/>
                </a:lnTo>
                <a:lnTo>
                  <a:pt x="42080" y="87510"/>
                </a:lnTo>
                <a:lnTo>
                  <a:pt x="42260" y="88170"/>
                </a:lnTo>
                <a:lnTo>
                  <a:pt x="41850" y="88670"/>
                </a:lnTo>
                <a:lnTo>
                  <a:pt x="41040" y="88530"/>
                </a:lnTo>
                <a:lnTo>
                  <a:pt x="41280" y="88810"/>
                </a:lnTo>
                <a:lnTo>
                  <a:pt x="41390" y="89190"/>
                </a:lnTo>
                <a:lnTo>
                  <a:pt x="41230" y="89670"/>
                </a:lnTo>
                <a:lnTo>
                  <a:pt x="41020" y="90120"/>
                </a:lnTo>
                <a:lnTo>
                  <a:pt x="41170" y="90570"/>
                </a:lnTo>
                <a:lnTo>
                  <a:pt x="41520" y="90910"/>
                </a:lnTo>
                <a:lnTo>
                  <a:pt x="41930" y="91190"/>
                </a:lnTo>
                <a:lnTo>
                  <a:pt x="42300" y="91520"/>
                </a:lnTo>
                <a:lnTo>
                  <a:pt x="41980" y="91890"/>
                </a:lnTo>
                <a:lnTo>
                  <a:pt x="41620" y="92260"/>
                </a:lnTo>
                <a:lnTo>
                  <a:pt x="41300" y="92390"/>
                </a:lnTo>
                <a:lnTo>
                  <a:pt x="41160" y="92610"/>
                </a:lnTo>
                <a:lnTo>
                  <a:pt x="41230" y="92850"/>
                </a:lnTo>
                <a:lnTo>
                  <a:pt x="41410" y="92950"/>
                </a:lnTo>
                <a:lnTo>
                  <a:pt x="41820" y="93120"/>
                </a:lnTo>
                <a:lnTo>
                  <a:pt x="41680" y="93400"/>
                </a:lnTo>
                <a:lnTo>
                  <a:pt x="41260" y="93550"/>
                </a:lnTo>
                <a:lnTo>
                  <a:pt x="41010" y="94000"/>
                </a:lnTo>
                <a:lnTo>
                  <a:pt x="41010" y="94260"/>
                </a:lnTo>
                <a:lnTo>
                  <a:pt x="41050" y="94500"/>
                </a:lnTo>
                <a:lnTo>
                  <a:pt x="41060" y="94530"/>
                </a:lnTo>
                <a:lnTo>
                  <a:pt x="40910" y="94500"/>
                </a:lnTo>
                <a:lnTo>
                  <a:pt x="40800" y="94450"/>
                </a:lnTo>
                <a:lnTo>
                  <a:pt x="40720" y="94350"/>
                </a:lnTo>
                <a:lnTo>
                  <a:pt x="40620" y="94240"/>
                </a:lnTo>
                <a:lnTo>
                  <a:pt x="40440" y="94190"/>
                </a:lnTo>
                <a:lnTo>
                  <a:pt x="40340" y="94220"/>
                </a:lnTo>
                <a:lnTo>
                  <a:pt x="40250" y="94300"/>
                </a:lnTo>
                <a:lnTo>
                  <a:pt x="40160" y="94360"/>
                </a:lnTo>
                <a:lnTo>
                  <a:pt x="40040" y="94360"/>
                </a:lnTo>
                <a:lnTo>
                  <a:pt x="40000" y="94330"/>
                </a:lnTo>
                <a:lnTo>
                  <a:pt x="39960" y="94290"/>
                </a:lnTo>
                <a:lnTo>
                  <a:pt x="39820" y="94090"/>
                </a:lnTo>
                <a:lnTo>
                  <a:pt x="39740" y="94040"/>
                </a:lnTo>
                <a:lnTo>
                  <a:pt x="39730" y="94030"/>
                </a:lnTo>
                <a:lnTo>
                  <a:pt x="39560" y="93970"/>
                </a:lnTo>
                <a:lnTo>
                  <a:pt x="38580" y="93620"/>
                </a:lnTo>
                <a:lnTo>
                  <a:pt x="38170" y="93530"/>
                </a:lnTo>
                <a:lnTo>
                  <a:pt x="37890" y="93470"/>
                </a:lnTo>
                <a:lnTo>
                  <a:pt x="37390" y="93070"/>
                </a:lnTo>
                <a:lnTo>
                  <a:pt x="37270" y="93020"/>
                </a:lnTo>
                <a:lnTo>
                  <a:pt x="37050" y="92910"/>
                </a:lnTo>
                <a:lnTo>
                  <a:pt x="36880" y="93080"/>
                </a:lnTo>
                <a:lnTo>
                  <a:pt x="36450" y="92730"/>
                </a:lnTo>
                <a:lnTo>
                  <a:pt x="34570" y="90740"/>
                </a:lnTo>
                <a:lnTo>
                  <a:pt x="34420" y="90620"/>
                </a:lnTo>
                <a:lnTo>
                  <a:pt x="34400" y="90600"/>
                </a:lnTo>
                <a:lnTo>
                  <a:pt x="34350" y="90530"/>
                </a:lnTo>
                <a:lnTo>
                  <a:pt x="34320" y="90440"/>
                </a:lnTo>
                <a:lnTo>
                  <a:pt x="34330" y="90240"/>
                </a:lnTo>
                <a:lnTo>
                  <a:pt x="34270" y="90140"/>
                </a:lnTo>
                <a:lnTo>
                  <a:pt x="34190" y="90030"/>
                </a:lnTo>
                <a:lnTo>
                  <a:pt x="33980" y="89760"/>
                </a:lnTo>
                <a:lnTo>
                  <a:pt x="32920" y="87510"/>
                </a:lnTo>
                <a:lnTo>
                  <a:pt x="32870" y="87300"/>
                </a:lnTo>
                <a:lnTo>
                  <a:pt x="32880" y="87100"/>
                </a:lnTo>
                <a:lnTo>
                  <a:pt x="32880" y="86910"/>
                </a:lnTo>
                <a:lnTo>
                  <a:pt x="32840" y="86790"/>
                </a:lnTo>
                <a:lnTo>
                  <a:pt x="32650" y="86390"/>
                </a:lnTo>
                <a:lnTo>
                  <a:pt x="32460" y="85310"/>
                </a:lnTo>
                <a:lnTo>
                  <a:pt x="32030" y="84550"/>
                </a:lnTo>
                <a:lnTo>
                  <a:pt x="31770" y="8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