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Gampaha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Sri Lanka • State Map | Fully Editable Vector Shape</a:t>
            </a:r>
          </a:p>
        </p:txBody>
      </p:sp>
      <p:sp>
        <p:nvSpPr>
          <p:cNvPr id="101" name="Gampah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28210" y="64080"/>
                </a:moveTo>
                <a:lnTo>
                  <a:pt x="28760" y="64100"/>
                </a:lnTo>
                <a:lnTo>
                  <a:pt x="29190" y="63990"/>
                </a:lnTo>
                <a:lnTo>
                  <a:pt x="29640" y="63930"/>
                </a:lnTo>
                <a:lnTo>
                  <a:pt x="29820" y="64130"/>
                </a:lnTo>
                <a:lnTo>
                  <a:pt x="30090" y="64170"/>
                </a:lnTo>
                <a:lnTo>
                  <a:pt x="30430" y="63950"/>
                </a:lnTo>
                <a:lnTo>
                  <a:pt x="30830" y="64110"/>
                </a:lnTo>
                <a:lnTo>
                  <a:pt x="31320" y="63920"/>
                </a:lnTo>
                <a:lnTo>
                  <a:pt x="32200" y="63230"/>
                </a:lnTo>
                <a:lnTo>
                  <a:pt x="32750" y="63210"/>
                </a:lnTo>
                <a:lnTo>
                  <a:pt x="33390" y="63650"/>
                </a:lnTo>
                <a:lnTo>
                  <a:pt x="34050" y="63460"/>
                </a:lnTo>
                <a:lnTo>
                  <a:pt x="34620" y="63060"/>
                </a:lnTo>
                <a:lnTo>
                  <a:pt x="35260" y="62940"/>
                </a:lnTo>
                <a:lnTo>
                  <a:pt x="35470" y="63170"/>
                </a:lnTo>
                <a:lnTo>
                  <a:pt x="35530" y="63370"/>
                </a:lnTo>
                <a:lnTo>
                  <a:pt x="35670" y="63560"/>
                </a:lnTo>
                <a:lnTo>
                  <a:pt x="36240" y="64220"/>
                </a:lnTo>
                <a:lnTo>
                  <a:pt x="36640" y="64510"/>
                </a:lnTo>
                <a:lnTo>
                  <a:pt x="36680" y="64820"/>
                </a:lnTo>
                <a:lnTo>
                  <a:pt x="36450" y="65000"/>
                </a:lnTo>
                <a:lnTo>
                  <a:pt x="36390" y="65800"/>
                </a:lnTo>
                <a:lnTo>
                  <a:pt x="36090" y="66080"/>
                </a:lnTo>
                <a:lnTo>
                  <a:pt x="35730" y="66270"/>
                </a:lnTo>
                <a:lnTo>
                  <a:pt x="35630" y="66930"/>
                </a:lnTo>
                <a:lnTo>
                  <a:pt x="35910" y="67510"/>
                </a:lnTo>
                <a:lnTo>
                  <a:pt x="36470" y="67380"/>
                </a:lnTo>
                <a:lnTo>
                  <a:pt x="36960" y="67520"/>
                </a:lnTo>
                <a:lnTo>
                  <a:pt x="36790" y="67910"/>
                </a:lnTo>
                <a:lnTo>
                  <a:pt x="36450" y="68150"/>
                </a:lnTo>
                <a:lnTo>
                  <a:pt x="36160" y="68820"/>
                </a:lnTo>
                <a:lnTo>
                  <a:pt x="36040" y="69500"/>
                </a:lnTo>
                <a:lnTo>
                  <a:pt x="36380" y="70600"/>
                </a:lnTo>
                <a:lnTo>
                  <a:pt x="36390" y="70810"/>
                </a:lnTo>
                <a:lnTo>
                  <a:pt x="36320" y="71000"/>
                </a:lnTo>
                <a:lnTo>
                  <a:pt x="35900" y="71150"/>
                </a:lnTo>
                <a:lnTo>
                  <a:pt x="35280" y="71090"/>
                </a:lnTo>
                <a:lnTo>
                  <a:pt x="34820" y="71300"/>
                </a:lnTo>
                <a:lnTo>
                  <a:pt x="34450" y="71660"/>
                </a:lnTo>
                <a:lnTo>
                  <a:pt x="34360" y="72100"/>
                </a:lnTo>
                <a:lnTo>
                  <a:pt x="34330" y="72550"/>
                </a:lnTo>
                <a:lnTo>
                  <a:pt x="33840" y="72580"/>
                </a:lnTo>
                <a:lnTo>
                  <a:pt x="33430" y="72530"/>
                </a:lnTo>
                <a:lnTo>
                  <a:pt x="33160" y="72420"/>
                </a:lnTo>
                <a:lnTo>
                  <a:pt x="32900" y="72280"/>
                </a:lnTo>
                <a:lnTo>
                  <a:pt x="32630" y="72030"/>
                </a:lnTo>
                <a:lnTo>
                  <a:pt x="32320" y="71840"/>
                </a:lnTo>
                <a:lnTo>
                  <a:pt x="31930" y="71860"/>
                </a:lnTo>
                <a:lnTo>
                  <a:pt x="31530" y="71940"/>
                </a:lnTo>
                <a:lnTo>
                  <a:pt x="30380" y="71610"/>
                </a:lnTo>
                <a:lnTo>
                  <a:pt x="30170" y="71690"/>
                </a:lnTo>
                <a:lnTo>
                  <a:pt x="29990" y="71790"/>
                </a:lnTo>
                <a:lnTo>
                  <a:pt x="29580" y="71690"/>
                </a:lnTo>
                <a:lnTo>
                  <a:pt x="29200" y="71490"/>
                </a:lnTo>
                <a:lnTo>
                  <a:pt x="28710" y="71300"/>
                </a:lnTo>
                <a:lnTo>
                  <a:pt x="28940" y="70750"/>
                </a:lnTo>
                <a:lnTo>
                  <a:pt x="29000" y="70490"/>
                </a:lnTo>
                <a:lnTo>
                  <a:pt x="28990" y="70220"/>
                </a:lnTo>
                <a:lnTo>
                  <a:pt x="28990" y="70210"/>
                </a:lnTo>
                <a:lnTo>
                  <a:pt x="27890" y="66290"/>
                </a:lnTo>
                <a:lnTo>
                  <a:pt x="28040" y="65710"/>
                </a:lnTo>
                <a:lnTo>
                  <a:pt x="28030" y="66070"/>
                </a:lnTo>
                <a:lnTo>
                  <a:pt x="28120" y="66290"/>
                </a:lnTo>
                <a:lnTo>
                  <a:pt x="28240" y="66460"/>
                </a:lnTo>
                <a:lnTo>
                  <a:pt x="28350" y="66670"/>
                </a:lnTo>
                <a:lnTo>
                  <a:pt x="28570" y="67440"/>
                </a:lnTo>
                <a:lnTo>
                  <a:pt x="28680" y="67630"/>
                </a:lnTo>
                <a:lnTo>
                  <a:pt x="28820" y="67630"/>
                </a:lnTo>
                <a:lnTo>
                  <a:pt x="28860" y="67410"/>
                </a:lnTo>
                <a:lnTo>
                  <a:pt x="28920" y="67320"/>
                </a:lnTo>
                <a:lnTo>
                  <a:pt x="28980" y="67300"/>
                </a:lnTo>
                <a:lnTo>
                  <a:pt x="29000" y="67310"/>
                </a:lnTo>
                <a:lnTo>
                  <a:pt x="28990" y="66600"/>
                </a:lnTo>
                <a:lnTo>
                  <a:pt x="28940" y="66290"/>
                </a:lnTo>
                <a:lnTo>
                  <a:pt x="28820" y="66030"/>
                </a:lnTo>
                <a:lnTo>
                  <a:pt x="28710" y="65960"/>
                </a:lnTo>
                <a:lnTo>
                  <a:pt x="28410" y="65890"/>
                </a:lnTo>
                <a:lnTo>
                  <a:pt x="28280" y="65800"/>
                </a:lnTo>
                <a:lnTo>
                  <a:pt x="28260" y="65770"/>
                </a:lnTo>
                <a:lnTo>
                  <a:pt x="28180" y="65600"/>
                </a:lnTo>
                <a:lnTo>
                  <a:pt x="28220" y="65410"/>
                </a:lnTo>
                <a:lnTo>
                  <a:pt x="28300" y="65240"/>
                </a:lnTo>
                <a:lnTo>
                  <a:pt x="28350" y="65080"/>
                </a:lnTo>
                <a:lnTo>
                  <a:pt x="28210" y="640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