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Badulla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Badul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960" y="56200"/>
                </a:moveTo>
                <a:lnTo>
                  <a:pt x="55020" y="56260"/>
                </a:lnTo>
                <a:lnTo>
                  <a:pt x="55370" y="56470"/>
                </a:lnTo>
                <a:lnTo>
                  <a:pt x="55520" y="56800"/>
                </a:lnTo>
                <a:lnTo>
                  <a:pt x="55550" y="57180"/>
                </a:lnTo>
                <a:lnTo>
                  <a:pt x="55730" y="57740"/>
                </a:lnTo>
                <a:lnTo>
                  <a:pt x="56300" y="58690"/>
                </a:lnTo>
                <a:lnTo>
                  <a:pt x="56720" y="58540"/>
                </a:lnTo>
                <a:lnTo>
                  <a:pt x="56950" y="58490"/>
                </a:lnTo>
                <a:lnTo>
                  <a:pt x="57230" y="58380"/>
                </a:lnTo>
                <a:lnTo>
                  <a:pt x="57720" y="57920"/>
                </a:lnTo>
                <a:lnTo>
                  <a:pt x="58850" y="57290"/>
                </a:lnTo>
                <a:lnTo>
                  <a:pt x="59880" y="57510"/>
                </a:lnTo>
                <a:lnTo>
                  <a:pt x="59960" y="58670"/>
                </a:lnTo>
                <a:lnTo>
                  <a:pt x="59720" y="59800"/>
                </a:lnTo>
                <a:lnTo>
                  <a:pt x="59590" y="60040"/>
                </a:lnTo>
                <a:lnTo>
                  <a:pt x="59530" y="60250"/>
                </a:lnTo>
                <a:lnTo>
                  <a:pt x="59600" y="60540"/>
                </a:lnTo>
                <a:lnTo>
                  <a:pt x="59690" y="60830"/>
                </a:lnTo>
                <a:lnTo>
                  <a:pt x="59840" y="61850"/>
                </a:lnTo>
                <a:lnTo>
                  <a:pt x="60100" y="62400"/>
                </a:lnTo>
                <a:lnTo>
                  <a:pt x="60440" y="62740"/>
                </a:lnTo>
                <a:lnTo>
                  <a:pt x="60640" y="62690"/>
                </a:lnTo>
                <a:lnTo>
                  <a:pt x="60920" y="62740"/>
                </a:lnTo>
                <a:lnTo>
                  <a:pt x="61020" y="62950"/>
                </a:lnTo>
                <a:lnTo>
                  <a:pt x="61180" y="63220"/>
                </a:lnTo>
                <a:lnTo>
                  <a:pt x="61390" y="63640"/>
                </a:lnTo>
                <a:lnTo>
                  <a:pt x="61470" y="64060"/>
                </a:lnTo>
                <a:lnTo>
                  <a:pt x="60570" y="64270"/>
                </a:lnTo>
                <a:lnTo>
                  <a:pt x="60570" y="64750"/>
                </a:lnTo>
                <a:lnTo>
                  <a:pt x="60390" y="65190"/>
                </a:lnTo>
                <a:lnTo>
                  <a:pt x="59760" y="65990"/>
                </a:lnTo>
                <a:lnTo>
                  <a:pt x="59550" y="66350"/>
                </a:lnTo>
                <a:lnTo>
                  <a:pt x="59170" y="66510"/>
                </a:lnTo>
                <a:lnTo>
                  <a:pt x="58850" y="66160"/>
                </a:lnTo>
                <a:lnTo>
                  <a:pt x="58470" y="66110"/>
                </a:lnTo>
                <a:lnTo>
                  <a:pt x="58200" y="66520"/>
                </a:lnTo>
                <a:lnTo>
                  <a:pt x="58130" y="66990"/>
                </a:lnTo>
                <a:lnTo>
                  <a:pt x="58420" y="67360"/>
                </a:lnTo>
                <a:lnTo>
                  <a:pt x="58770" y="67710"/>
                </a:lnTo>
                <a:lnTo>
                  <a:pt x="59000" y="68190"/>
                </a:lnTo>
                <a:lnTo>
                  <a:pt x="59270" y="68470"/>
                </a:lnTo>
                <a:lnTo>
                  <a:pt x="60120" y="68250"/>
                </a:lnTo>
                <a:lnTo>
                  <a:pt x="60370" y="68570"/>
                </a:lnTo>
                <a:lnTo>
                  <a:pt x="60490" y="68680"/>
                </a:lnTo>
                <a:lnTo>
                  <a:pt x="60660" y="68890"/>
                </a:lnTo>
                <a:lnTo>
                  <a:pt x="60780" y="69200"/>
                </a:lnTo>
                <a:lnTo>
                  <a:pt x="60850" y="69520"/>
                </a:lnTo>
                <a:lnTo>
                  <a:pt x="60850" y="69950"/>
                </a:lnTo>
                <a:lnTo>
                  <a:pt x="60740" y="70370"/>
                </a:lnTo>
                <a:lnTo>
                  <a:pt x="60650" y="71010"/>
                </a:lnTo>
                <a:lnTo>
                  <a:pt x="60530" y="71270"/>
                </a:lnTo>
                <a:lnTo>
                  <a:pt x="60370" y="71510"/>
                </a:lnTo>
                <a:lnTo>
                  <a:pt x="60310" y="71870"/>
                </a:lnTo>
                <a:lnTo>
                  <a:pt x="60200" y="72210"/>
                </a:lnTo>
                <a:lnTo>
                  <a:pt x="59900" y="72270"/>
                </a:lnTo>
                <a:lnTo>
                  <a:pt x="59670" y="72170"/>
                </a:lnTo>
                <a:lnTo>
                  <a:pt x="59530" y="72310"/>
                </a:lnTo>
                <a:lnTo>
                  <a:pt x="59420" y="72500"/>
                </a:lnTo>
                <a:lnTo>
                  <a:pt x="59190" y="72790"/>
                </a:lnTo>
                <a:lnTo>
                  <a:pt x="58900" y="73030"/>
                </a:lnTo>
                <a:lnTo>
                  <a:pt x="58310" y="73190"/>
                </a:lnTo>
                <a:lnTo>
                  <a:pt x="57820" y="73460"/>
                </a:lnTo>
                <a:lnTo>
                  <a:pt x="58380" y="74250"/>
                </a:lnTo>
                <a:lnTo>
                  <a:pt x="57710" y="74450"/>
                </a:lnTo>
                <a:lnTo>
                  <a:pt x="57510" y="74840"/>
                </a:lnTo>
                <a:lnTo>
                  <a:pt x="56730" y="74910"/>
                </a:lnTo>
                <a:lnTo>
                  <a:pt x="56670" y="75400"/>
                </a:lnTo>
                <a:lnTo>
                  <a:pt x="56720" y="75900"/>
                </a:lnTo>
                <a:lnTo>
                  <a:pt x="56520" y="76320"/>
                </a:lnTo>
                <a:lnTo>
                  <a:pt x="56610" y="76620"/>
                </a:lnTo>
                <a:lnTo>
                  <a:pt x="57020" y="76730"/>
                </a:lnTo>
                <a:lnTo>
                  <a:pt x="57050" y="77140"/>
                </a:lnTo>
                <a:lnTo>
                  <a:pt x="56710" y="77670"/>
                </a:lnTo>
                <a:lnTo>
                  <a:pt x="56660" y="78010"/>
                </a:lnTo>
                <a:lnTo>
                  <a:pt x="56660" y="78370"/>
                </a:lnTo>
                <a:lnTo>
                  <a:pt x="56880" y="79010"/>
                </a:lnTo>
                <a:lnTo>
                  <a:pt x="57220" y="79550"/>
                </a:lnTo>
                <a:lnTo>
                  <a:pt x="56740" y="79720"/>
                </a:lnTo>
                <a:lnTo>
                  <a:pt x="56670" y="80270"/>
                </a:lnTo>
                <a:lnTo>
                  <a:pt x="56420" y="80150"/>
                </a:lnTo>
                <a:lnTo>
                  <a:pt x="56170" y="79990"/>
                </a:lnTo>
                <a:lnTo>
                  <a:pt x="55840" y="80500"/>
                </a:lnTo>
                <a:lnTo>
                  <a:pt x="55750" y="81120"/>
                </a:lnTo>
                <a:lnTo>
                  <a:pt x="55550" y="80790"/>
                </a:lnTo>
                <a:lnTo>
                  <a:pt x="55290" y="80460"/>
                </a:lnTo>
                <a:lnTo>
                  <a:pt x="55190" y="79720"/>
                </a:lnTo>
                <a:lnTo>
                  <a:pt x="55030" y="79630"/>
                </a:lnTo>
                <a:lnTo>
                  <a:pt x="54870" y="79550"/>
                </a:lnTo>
                <a:lnTo>
                  <a:pt x="54710" y="79040"/>
                </a:lnTo>
                <a:lnTo>
                  <a:pt x="54500" y="78570"/>
                </a:lnTo>
                <a:lnTo>
                  <a:pt x="54310" y="78530"/>
                </a:lnTo>
                <a:lnTo>
                  <a:pt x="54130" y="78430"/>
                </a:lnTo>
                <a:lnTo>
                  <a:pt x="54020" y="78030"/>
                </a:lnTo>
                <a:lnTo>
                  <a:pt x="53850" y="77760"/>
                </a:lnTo>
                <a:lnTo>
                  <a:pt x="53570" y="77740"/>
                </a:lnTo>
                <a:lnTo>
                  <a:pt x="53150" y="77760"/>
                </a:lnTo>
                <a:lnTo>
                  <a:pt x="52680" y="78110"/>
                </a:lnTo>
                <a:lnTo>
                  <a:pt x="52130" y="78340"/>
                </a:lnTo>
                <a:lnTo>
                  <a:pt x="51600" y="78240"/>
                </a:lnTo>
                <a:lnTo>
                  <a:pt x="51250" y="77950"/>
                </a:lnTo>
                <a:lnTo>
                  <a:pt x="51000" y="77570"/>
                </a:lnTo>
                <a:lnTo>
                  <a:pt x="51110" y="77260"/>
                </a:lnTo>
                <a:lnTo>
                  <a:pt x="51740" y="76980"/>
                </a:lnTo>
                <a:lnTo>
                  <a:pt x="51830" y="76890"/>
                </a:lnTo>
                <a:lnTo>
                  <a:pt x="51900" y="76710"/>
                </a:lnTo>
                <a:lnTo>
                  <a:pt x="51950" y="76490"/>
                </a:lnTo>
                <a:lnTo>
                  <a:pt x="51560" y="76370"/>
                </a:lnTo>
                <a:lnTo>
                  <a:pt x="51240" y="76020"/>
                </a:lnTo>
                <a:lnTo>
                  <a:pt x="51070" y="76090"/>
                </a:lnTo>
                <a:lnTo>
                  <a:pt x="50900" y="76170"/>
                </a:lnTo>
                <a:lnTo>
                  <a:pt x="50840" y="75320"/>
                </a:lnTo>
                <a:lnTo>
                  <a:pt x="51280" y="75210"/>
                </a:lnTo>
                <a:lnTo>
                  <a:pt x="51510" y="74870"/>
                </a:lnTo>
                <a:lnTo>
                  <a:pt x="51300" y="74770"/>
                </a:lnTo>
                <a:lnTo>
                  <a:pt x="51090" y="74630"/>
                </a:lnTo>
                <a:lnTo>
                  <a:pt x="51430" y="74080"/>
                </a:lnTo>
                <a:lnTo>
                  <a:pt x="51340" y="73920"/>
                </a:lnTo>
                <a:lnTo>
                  <a:pt x="51220" y="73780"/>
                </a:lnTo>
                <a:lnTo>
                  <a:pt x="51090" y="73420"/>
                </a:lnTo>
                <a:lnTo>
                  <a:pt x="50930" y="73100"/>
                </a:lnTo>
                <a:lnTo>
                  <a:pt x="50200" y="72730"/>
                </a:lnTo>
                <a:lnTo>
                  <a:pt x="50170" y="72360"/>
                </a:lnTo>
                <a:lnTo>
                  <a:pt x="50590" y="72340"/>
                </a:lnTo>
                <a:lnTo>
                  <a:pt x="51020" y="72360"/>
                </a:lnTo>
                <a:lnTo>
                  <a:pt x="51330" y="72010"/>
                </a:lnTo>
                <a:lnTo>
                  <a:pt x="51440" y="71550"/>
                </a:lnTo>
                <a:lnTo>
                  <a:pt x="51810" y="71210"/>
                </a:lnTo>
                <a:lnTo>
                  <a:pt x="52220" y="71010"/>
                </a:lnTo>
                <a:lnTo>
                  <a:pt x="53100" y="70820"/>
                </a:lnTo>
                <a:lnTo>
                  <a:pt x="53610" y="70060"/>
                </a:lnTo>
                <a:lnTo>
                  <a:pt x="53710" y="69610"/>
                </a:lnTo>
                <a:lnTo>
                  <a:pt x="53920" y="69200"/>
                </a:lnTo>
                <a:lnTo>
                  <a:pt x="54110" y="69030"/>
                </a:lnTo>
                <a:lnTo>
                  <a:pt x="54260" y="68830"/>
                </a:lnTo>
                <a:lnTo>
                  <a:pt x="54340" y="68660"/>
                </a:lnTo>
                <a:lnTo>
                  <a:pt x="54300" y="68500"/>
                </a:lnTo>
                <a:lnTo>
                  <a:pt x="54180" y="68090"/>
                </a:lnTo>
                <a:lnTo>
                  <a:pt x="54290" y="67880"/>
                </a:lnTo>
                <a:lnTo>
                  <a:pt x="54450" y="67680"/>
                </a:lnTo>
                <a:lnTo>
                  <a:pt x="54360" y="67560"/>
                </a:lnTo>
                <a:lnTo>
                  <a:pt x="54260" y="67440"/>
                </a:lnTo>
                <a:lnTo>
                  <a:pt x="54210" y="67240"/>
                </a:lnTo>
                <a:lnTo>
                  <a:pt x="54260" y="67030"/>
                </a:lnTo>
                <a:lnTo>
                  <a:pt x="54090" y="66450"/>
                </a:lnTo>
                <a:lnTo>
                  <a:pt x="54110" y="66030"/>
                </a:lnTo>
                <a:lnTo>
                  <a:pt x="54400" y="65850"/>
                </a:lnTo>
                <a:lnTo>
                  <a:pt x="54890" y="65710"/>
                </a:lnTo>
                <a:lnTo>
                  <a:pt x="55510" y="65140"/>
                </a:lnTo>
                <a:lnTo>
                  <a:pt x="55550" y="64380"/>
                </a:lnTo>
                <a:lnTo>
                  <a:pt x="55050" y="62700"/>
                </a:lnTo>
                <a:lnTo>
                  <a:pt x="54850" y="59190"/>
                </a:lnTo>
                <a:lnTo>
                  <a:pt x="54730" y="57290"/>
                </a:lnTo>
                <a:lnTo>
                  <a:pt x="54960" y="56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