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Anurādhapura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Sri Lanka • State Map | Fully Editable Vector Shape</a:t>
            </a:r>
          </a:p>
        </p:txBody>
      </p:sp>
      <p:sp>
        <p:nvSpPr>
          <p:cNvPr id="101" name="Anurādhapu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540" y="26140"/>
                </a:moveTo>
                <a:lnTo>
                  <a:pt x="50190" y="25880"/>
                </a:lnTo>
                <a:lnTo>
                  <a:pt x="50870" y="25890"/>
                </a:lnTo>
                <a:lnTo>
                  <a:pt x="51450" y="26230"/>
                </a:lnTo>
                <a:lnTo>
                  <a:pt x="52460" y="26930"/>
                </a:lnTo>
                <a:lnTo>
                  <a:pt x="52810" y="27320"/>
                </a:lnTo>
                <a:lnTo>
                  <a:pt x="53000" y="27570"/>
                </a:lnTo>
                <a:lnTo>
                  <a:pt x="53220" y="27740"/>
                </a:lnTo>
                <a:lnTo>
                  <a:pt x="52950" y="28340"/>
                </a:lnTo>
                <a:lnTo>
                  <a:pt x="52560" y="28920"/>
                </a:lnTo>
                <a:lnTo>
                  <a:pt x="52570" y="29920"/>
                </a:lnTo>
                <a:lnTo>
                  <a:pt x="53000" y="30860"/>
                </a:lnTo>
                <a:lnTo>
                  <a:pt x="53170" y="31350"/>
                </a:lnTo>
                <a:lnTo>
                  <a:pt x="52820" y="32180"/>
                </a:lnTo>
                <a:lnTo>
                  <a:pt x="52840" y="32660"/>
                </a:lnTo>
                <a:lnTo>
                  <a:pt x="53030" y="32880"/>
                </a:lnTo>
                <a:lnTo>
                  <a:pt x="53280" y="33120"/>
                </a:lnTo>
                <a:lnTo>
                  <a:pt x="53370" y="33680"/>
                </a:lnTo>
                <a:lnTo>
                  <a:pt x="53980" y="34590"/>
                </a:lnTo>
                <a:lnTo>
                  <a:pt x="54310" y="35360"/>
                </a:lnTo>
                <a:lnTo>
                  <a:pt x="54510" y="35630"/>
                </a:lnTo>
                <a:lnTo>
                  <a:pt x="54780" y="35830"/>
                </a:lnTo>
                <a:lnTo>
                  <a:pt x="54930" y="36190"/>
                </a:lnTo>
                <a:lnTo>
                  <a:pt x="54740" y="36530"/>
                </a:lnTo>
                <a:lnTo>
                  <a:pt x="54420" y="36750"/>
                </a:lnTo>
                <a:lnTo>
                  <a:pt x="54130" y="37030"/>
                </a:lnTo>
                <a:lnTo>
                  <a:pt x="54040" y="37310"/>
                </a:lnTo>
                <a:lnTo>
                  <a:pt x="53980" y="37600"/>
                </a:lnTo>
                <a:lnTo>
                  <a:pt x="53480" y="39390"/>
                </a:lnTo>
                <a:lnTo>
                  <a:pt x="53190" y="39700"/>
                </a:lnTo>
                <a:lnTo>
                  <a:pt x="53010" y="40110"/>
                </a:lnTo>
                <a:lnTo>
                  <a:pt x="52920" y="40520"/>
                </a:lnTo>
                <a:lnTo>
                  <a:pt x="52620" y="40700"/>
                </a:lnTo>
                <a:lnTo>
                  <a:pt x="51600" y="40700"/>
                </a:lnTo>
                <a:lnTo>
                  <a:pt x="50690" y="40870"/>
                </a:lnTo>
                <a:lnTo>
                  <a:pt x="50350" y="41760"/>
                </a:lnTo>
                <a:lnTo>
                  <a:pt x="50160" y="42740"/>
                </a:lnTo>
                <a:lnTo>
                  <a:pt x="49830" y="43620"/>
                </a:lnTo>
                <a:lnTo>
                  <a:pt x="49670" y="44530"/>
                </a:lnTo>
                <a:lnTo>
                  <a:pt x="49630" y="45340"/>
                </a:lnTo>
                <a:lnTo>
                  <a:pt x="50090" y="45700"/>
                </a:lnTo>
                <a:lnTo>
                  <a:pt x="49640" y="46340"/>
                </a:lnTo>
                <a:lnTo>
                  <a:pt x="49610" y="46950"/>
                </a:lnTo>
                <a:lnTo>
                  <a:pt x="49130" y="47150"/>
                </a:lnTo>
                <a:lnTo>
                  <a:pt x="48690" y="47370"/>
                </a:lnTo>
                <a:lnTo>
                  <a:pt x="48390" y="47630"/>
                </a:lnTo>
                <a:lnTo>
                  <a:pt x="47940" y="48100"/>
                </a:lnTo>
                <a:lnTo>
                  <a:pt x="47810" y="48200"/>
                </a:lnTo>
                <a:lnTo>
                  <a:pt x="47640" y="48150"/>
                </a:lnTo>
                <a:lnTo>
                  <a:pt x="47400" y="48150"/>
                </a:lnTo>
                <a:lnTo>
                  <a:pt x="47280" y="48530"/>
                </a:lnTo>
                <a:lnTo>
                  <a:pt x="47280" y="48960"/>
                </a:lnTo>
                <a:lnTo>
                  <a:pt x="47060" y="49300"/>
                </a:lnTo>
                <a:lnTo>
                  <a:pt x="46760" y="49600"/>
                </a:lnTo>
                <a:lnTo>
                  <a:pt x="46820" y="49710"/>
                </a:lnTo>
                <a:lnTo>
                  <a:pt x="46830" y="49880"/>
                </a:lnTo>
                <a:lnTo>
                  <a:pt x="46680" y="49960"/>
                </a:lnTo>
                <a:lnTo>
                  <a:pt x="46520" y="50080"/>
                </a:lnTo>
                <a:lnTo>
                  <a:pt x="46350" y="50360"/>
                </a:lnTo>
                <a:lnTo>
                  <a:pt x="46010" y="50590"/>
                </a:lnTo>
                <a:lnTo>
                  <a:pt x="45730" y="50410"/>
                </a:lnTo>
                <a:lnTo>
                  <a:pt x="45360" y="50400"/>
                </a:lnTo>
                <a:lnTo>
                  <a:pt x="44950" y="50890"/>
                </a:lnTo>
                <a:lnTo>
                  <a:pt x="44180" y="51180"/>
                </a:lnTo>
                <a:lnTo>
                  <a:pt x="43690" y="51540"/>
                </a:lnTo>
                <a:lnTo>
                  <a:pt x="43100" y="50980"/>
                </a:lnTo>
                <a:lnTo>
                  <a:pt x="43190" y="50170"/>
                </a:lnTo>
                <a:lnTo>
                  <a:pt x="43070" y="49620"/>
                </a:lnTo>
                <a:lnTo>
                  <a:pt x="42860" y="49080"/>
                </a:lnTo>
                <a:lnTo>
                  <a:pt x="42800" y="48690"/>
                </a:lnTo>
                <a:lnTo>
                  <a:pt x="42610" y="48370"/>
                </a:lnTo>
                <a:lnTo>
                  <a:pt x="42230" y="48340"/>
                </a:lnTo>
                <a:lnTo>
                  <a:pt x="41910" y="48210"/>
                </a:lnTo>
                <a:lnTo>
                  <a:pt x="41870" y="47800"/>
                </a:lnTo>
                <a:lnTo>
                  <a:pt x="41900" y="47380"/>
                </a:lnTo>
                <a:lnTo>
                  <a:pt x="41830" y="46880"/>
                </a:lnTo>
                <a:lnTo>
                  <a:pt x="41870" y="46590"/>
                </a:lnTo>
                <a:lnTo>
                  <a:pt x="41870" y="46300"/>
                </a:lnTo>
                <a:lnTo>
                  <a:pt x="41520" y="46010"/>
                </a:lnTo>
                <a:lnTo>
                  <a:pt x="41090" y="46030"/>
                </a:lnTo>
                <a:lnTo>
                  <a:pt x="40670" y="45770"/>
                </a:lnTo>
                <a:lnTo>
                  <a:pt x="40290" y="45390"/>
                </a:lnTo>
                <a:lnTo>
                  <a:pt x="39600" y="44820"/>
                </a:lnTo>
                <a:lnTo>
                  <a:pt x="38830" y="44530"/>
                </a:lnTo>
                <a:lnTo>
                  <a:pt x="38410" y="44460"/>
                </a:lnTo>
                <a:lnTo>
                  <a:pt x="38060" y="44220"/>
                </a:lnTo>
                <a:lnTo>
                  <a:pt x="37620" y="44040"/>
                </a:lnTo>
                <a:lnTo>
                  <a:pt x="37170" y="43920"/>
                </a:lnTo>
                <a:lnTo>
                  <a:pt x="35040" y="42950"/>
                </a:lnTo>
                <a:lnTo>
                  <a:pt x="34540" y="42670"/>
                </a:lnTo>
                <a:lnTo>
                  <a:pt x="34290" y="42340"/>
                </a:lnTo>
                <a:lnTo>
                  <a:pt x="33950" y="42060"/>
                </a:lnTo>
                <a:lnTo>
                  <a:pt x="33480" y="42080"/>
                </a:lnTo>
                <a:lnTo>
                  <a:pt x="33070" y="41770"/>
                </a:lnTo>
                <a:lnTo>
                  <a:pt x="32680" y="41950"/>
                </a:lnTo>
                <a:lnTo>
                  <a:pt x="32200" y="41950"/>
                </a:lnTo>
                <a:lnTo>
                  <a:pt x="32060" y="41530"/>
                </a:lnTo>
                <a:lnTo>
                  <a:pt x="31480" y="39190"/>
                </a:lnTo>
                <a:lnTo>
                  <a:pt x="31140" y="38530"/>
                </a:lnTo>
                <a:lnTo>
                  <a:pt x="31400" y="37960"/>
                </a:lnTo>
                <a:lnTo>
                  <a:pt x="31790" y="37780"/>
                </a:lnTo>
                <a:lnTo>
                  <a:pt x="31890" y="37570"/>
                </a:lnTo>
                <a:lnTo>
                  <a:pt x="31920" y="37400"/>
                </a:lnTo>
                <a:lnTo>
                  <a:pt x="32640" y="36810"/>
                </a:lnTo>
                <a:lnTo>
                  <a:pt x="33060" y="35920"/>
                </a:lnTo>
                <a:lnTo>
                  <a:pt x="32930" y="34960"/>
                </a:lnTo>
                <a:lnTo>
                  <a:pt x="33120" y="35050"/>
                </a:lnTo>
                <a:lnTo>
                  <a:pt x="33340" y="35080"/>
                </a:lnTo>
                <a:lnTo>
                  <a:pt x="33390" y="32920"/>
                </a:lnTo>
                <a:lnTo>
                  <a:pt x="33210" y="31550"/>
                </a:lnTo>
                <a:lnTo>
                  <a:pt x="34230" y="31970"/>
                </a:lnTo>
                <a:lnTo>
                  <a:pt x="35360" y="31980"/>
                </a:lnTo>
                <a:lnTo>
                  <a:pt x="37610" y="31390"/>
                </a:lnTo>
                <a:lnTo>
                  <a:pt x="37620" y="32140"/>
                </a:lnTo>
                <a:lnTo>
                  <a:pt x="37850" y="32800"/>
                </a:lnTo>
                <a:lnTo>
                  <a:pt x="38200" y="32920"/>
                </a:lnTo>
                <a:lnTo>
                  <a:pt x="38540" y="33080"/>
                </a:lnTo>
                <a:lnTo>
                  <a:pt x="38690" y="33360"/>
                </a:lnTo>
                <a:lnTo>
                  <a:pt x="38780" y="33680"/>
                </a:lnTo>
                <a:lnTo>
                  <a:pt x="39020" y="34170"/>
                </a:lnTo>
                <a:lnTo>
                  <a:pt x="39510" y="34430"/>
                </a:lnTo>
                <a:lnTo>
                  <a:pt x="39750" y="34500"/>
                </a:lnTo>
                <a:lnTo>
                  <a:pt x="39970" y="34510"/>
                </a:lnTo>
                <a:lnTo>
                  <a:pt x="40320" y="33880"/>
                </a:lnTo>
                <a:lnTo>
                  <a:pt x="40730" y="33700"/>
                </a:lnTo>
                <a:lnTo>
                  <a:pt x="41160" y="32690"/>
                </a:lnTo>
                <a:lnTo>
                  <a:pt x="42070" y="31510"/>
                </a:lnTo>
                <a:lnTo>
                  <a:pt x="42770" y="31190"/>
                </a:lnTo>
                <a:lnTo>
                  <a:pt x="43200" y="31410"/>
                </a:lnTo>
                <a:lnTo>
                  <a:pt x="43590" y="31690"/>
                </a:lnTo>
                <a:lnTo>
                  <a:pt x="44320" y="31690"/>
                </a:lnTo>
                <a:lnTo>
                  <a:pt x="44940" y="31220"/>
                </a:lnTo>
                <a:lnTo>
                  <a:pt x="45520" y="30690"/>
                </a:lnTo>
                <a:lnTo>
                  <a:pt x="46020" y="30100"/>
                </a:lnTo>
                <a:lnTo>
                  <a:pt x="46300" y="29670"/>
                </a:lnTo>
                <a:lnTo>
                  <a:pt x="46630" y="29280"/>
                </a:lnTo>
                <a:lnTo>
                  <a:pt x="47180" y="28840"/>
                </a:lnTo>
                <a:lnTo>
                  <a:pt x="46980" y="28240"/>
                </a:lnTo>
                <a:lnTo>
                  <a:pt x="46560" y="27690"/>
                </a:lnTo>
                <a:lnTo>
                  <a:pt x="45960" y="27480"/>
                </a:lnTo>
                <a:lnTo>
                  <a:pt x="45920" y="26970"/>
                </a:lnTo>
                <a:lnTo>
                  <a:pt x="47630" y="26910"/>
                </a:lnTo>
                <a:lnTo>
                  <a:pt x="48300" y="26440"/>
                </a:lnTo>
                <a:lnTo>
                  <a:pt x="48910" y="26260"/>
                </a:lnTo>
                <a:lnTo>
                  <a:pt x="49540" y="26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