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Ampāra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Ampā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650" y="81850"/>
                </a:moveTo>
                <a:lnTo>
                  <a:pt x="71440" y="81790"/>
                </a:lnTo>
                <a:lnTo>
                  <a:pt x="70880" y="81610"/>
                </a:lnTo>
                <a:lnTo>
                  <a:pt x="70500" y="81170"/>
                </a:lnTo>
                <a:lnTo>
                  <a:pt x="70200" y="81130"/>
                </a:lnTo>
                <a:lnTo>
                  <a:pt x="69940" y="81110"/>
                </a:lnTo>
                <a:lnTo>
                  <a:pt x="69250" y="80260"/>
                </a:lnTo>
                <a:lnTo>
                  <a:pt x="69850" y="71750"/>
                </a:lnTo>
                <a:lnTo>
                  <a:pt x="69730" y="71290"/>
                </a:lnTo>
                <a:lnTo>
                  <a:pt x="69460" y="70890"/>
                </a:lnTo>
                <a:lnTo>
                  <a:pt x="69460" y="70440"/>
                </a:lnTo>
                <a:lnTo>
                  <a:pt x="69300" y="70000"/>
                </a:lnTo>
                <a:lnTo>
                  <a:pt x="69400" y="69540"/>
                </a:lnTo>
                <a:lnTo>
                  <a:pt x="69450" y="69100"/>
                </a:lnTo>
                <a:lnTo>
                  <a:pt x="68770" y="68690"/>
                </a:lnTo>
                <a:lnTo>
                  <a:pt x="67950" y="68480"/>
                </a:lnTo>
                <a:lnTo>
                  <a:pt x="67830" y="68370"/>
                </a:lnTo>
                <a:lnTo>
                  <a:pt x="67680" y="68290"/>
                </a:lnTo>
                <a:lnTo>
                  <a:pt x="67510" y="68290"/>
                </a:lnTo>
                <a:lnTo>
                  <a:pt x="67330" y="68210"/>
                </a:lnTo>
                <a:lnTo>
                  <a:pt x="67150" y="67890"/>
                </a:lnTo>
                <a:lnTo>
                  <a:pt x="67050" y="67530"/>
                </a:lnTo>
                <a:lnTo>
                  <a:pt x="66760" y="66980"/>
                </a:lnTo>
                <a:lnTo>
                  <a:pt x="67030" y="66260"/>
                </a:lnTo>
                <a:lnTo>
                  <a:pt x="67510" y="65690"/>
                </a:lnTo>
                <a:lnTo>
                  <a:pt x="67880" y="65400"/>
                </a:lnTo>
                <a:lnTo>
                  <a:pt x="67380" y="64700"/>
                </a:lnTo>
                <a:lnTo>
                  <a:pt x="67310" y="64200"/>
                </a:lnTo>
                <a:lnTo>
                  <a:pt x="66990" y="63640"/>
                </a:lnTo>
                <a:lnTo>
                  <a:pt x="66480" y="63200"/>
                </a:lnTo>
                <a:lnTo>
                  <a:pt x="66390" y="62750"/>
                </a:lnTo>
                <a:lnTo>
                  <a:pt x="66420" y="62190"/>
                </a:lnTo>
                <a:lnTo>
                  <a:pt x="66150" y="60970"/>
                </a:lnTo>
                <a:lnTo>
                  <a:pt x="66190" y="60660"/>
                </a:lnTo>
                <a:lnTo>
                  <a:pt x="66040" y="60630"/>
                </a:lnTo>
                <a:lnTo>
                  <a:pt x="65900" y="60540"/>
                </a:lnTo>
                <a:lnTo>
                  <a:pt x="66240" y="60010"/>
                </a:lnTo>
                <a:lnTo>
                  <a:pt x="65780" y="59890"/>
                </a:lnTo>
                <a:lnTo>
                  <a:pt x="65210" y="60200"/>
                </a:lnTo>
                <a:lnTo>
                  <a:pt x="64930" y="60300"/>
                </a:lnTo>
                <a:lnTo>
                  <a:pt x="64670" y="60410"/>
                </a:lnTo>
                <a:lnTo>
                  <a:pt x="64590" y="60630"/>
                </a:lnTo>
                <a:lnTo>
                  <a:pt x="64430" y="60880"/>
                </a:lnTo>
                <a:lnTo>
                  <a:pt x="64110" y="60960"/>
                </a:lnTo>
                <a:lnTo>
                  <a:pt x="63880" y="60980"/>
                </a:lnTo>
                <a:lnTo>
                  <a:pt x="63880" y="61280"/>
                </a:lnTo>
                <a:lnTo>
                  <a:pt x="64010" y="61550"/>
                </a:lnTo>
                <a:lnTo>
                  <a:pt x="64030" y="61830"/>
                </a:lnTo>
                <a:lnTo>
                  <a:pt x="63930" y="62060"/>
                </a:lnTo>
                <a:lnTo>
                  <a:pt x="63770" y="62250"/>
                </a:lnTo>
                <a:lnTo>
                  <a:pt x="63660" y="62410"/>
                </a:lnTo>
                <a:lnTo>
                  <a:pt x="63190" y="62670"/>
                </a:lnTo>
                <a:lnTo>
                  <a:pt x="62620" y="62650"/>
                </a:lnTo>
                <a:lnTo>
                  <a:pt x="62630" y="63540"/>
                </a:lnTo>
                <a:lnTo>
                  <a:pt x="62750" y="64410"/>
                </a:lnTo>
                <a:lnTo>
                  <a:pt x="62320" y="64720"/>
                </a:lnTo>
                <a:lnTo>
                  <a:pt x="61850" y="64880"/>
                </a:lnTo>
                <a:lnTo>
                  <a:pt x="61650" y="64500"/>
                </a:lnTo>
                <a:lnTo>
                  <a:pt x="61470" y="64060"/>
                </a:lnTo>
                <a:lnTo>
                  <a:pt x="61390" y="63640"/>
                </a:lnTo>
                <a:lnTo>
                  <a:pt x="61180" y="63220"/>
                </a:lnTo>
                <a:lnTo>
                  <a:pt x="61020" y="62950"/>
                </a:lnTo>
                <a:lnTo>
                  <a:pt x="60920" y="62740"/>
                </a:lnTo>
                <a:lnTo>
                  <a:pt x="60640" y="62690"/>
                </a:lnTo>
                <a:lnTo>
                  <a:pt x="60440" y="62740"/>
                </a:lnTo>
                <a:lnTo>
                  <a:pt x="60100" y="62400"/>
                </a:lnTo>
                <a:lnTo>
                  <a:pt x="59840" y="61850"/>
                </a:lnTo>
                <a:lnTo>
                  <a:pt x="59690" y="60830"/>
                </a:lnTo>
                <a:lnTo>
                  <a:pt x="59600" y="60540"/>
                </a:lnTo>
                <a:lnTo>
                  <a:pt x="59530" y="60250"/>
                </a:lnTo>
                <a:lnTo>
                  <a:pt x="59590" y="60040"/>
                </a:lnTo>
                <a:lnTo>
                  <a:pt x="59720" y="59800"/>
                </a:lnTo>
                <a:lnTo>
                  <a:pt x="59960" y="58670"/>
                </a:lnTo>
                <a:lnTo>
                  <a:pt x="59880" y="57510"/>
                </a:lnTo>
                <a:lnTo>
                  <a:pt x="58850" y="57290"/>
                </a:lnTo>
                <a:lnTo>
                  <a:pt x="57720" y="57920"/>
                </a:lnTo>
                <a:lnTo>
                  <a:pt x="57230" y="58380"/>
                </a:lnTo>
                <a:lnTo>
                  <a:pt x="56950" y="58490"/>
                </a:lnTo>
                <a:lnTo>
                  <a:pt x="56720" y="58540"/>
                </a:lnTo>
                <a:lnTo>
                  <a:pt x="56300" y="58690"/>
                </a:lnTo>
                <a:lnTo>
                  <a:pt x="55730" y="57740"/>
                </a:lnTo>
                <a:lnTo>
                  <a:pt x="55550" y="57180"/>
                </a:lnTo>
                <a:lnTo>
                  <a:pt x="55520" y="56800"/>
                </a:lnTo>
                <a:lnTo>
                  <a:pt x="55370" y="56470"/>
                </a:lnTo>
                <a:lnTo>
                  <a:pt x="55020" y="56260"/>
                </a:lnTo>
                <a:lnTo>
                  <a:pt x="54960" y="56200"/>
                </a:lnTo>
                <a:lnTo>
                  <a:pt x="55180" y="55090"/>
                </a:lnTo>
                <a:lnTo>
                  <a:pt x="55130" y="54650"/>
                </a:lnTo>
                <a:lnTo>
                  <a:pt x="54960" y="54120"/>
                </a:lnTo>
                <a:lnTo>
                  <a:pt x="54980" y="53730"/>
                </a:lnTo>
                <a:lnTo>
                  <a:pt x="55410" y="53730"/>
                </a:lnTo>
                <a:lnTo>
                  <a:pt x="56270" y="53650"/>
                </a:lnTo>
                <a:lnTo>
                  <a:pt x="56690" y="53580"/>
                </a:lnTo>
                <a:lnTo>
                  <a:pt x="57530" y="53900"/>
                </a:lnTo>
                <a:lnTo>
                  <a:pt x="58210" y="54580"/>
                </a:lnTo>
                <a:lnTo>
                  <a:pt x="59330" y="54930"/>
                </a:lnTo>
                <a:lnTo>
                  <a:pt x="59870" y="55240"/>
                </a:lnTo>
                <a:lnTo>
                  <a:pt x="60320" y="55300"/>
                </a:lnTo>
                <a:lnTo>
                  <a:pt x="60380" y="55060"/>
                </a:lnTo>
                <a:lnTo>
                  <a:pt x="60480" y="54780"/>
                </a:lnTo>
                <a:lnTo>
                  <a:pt x="60630" y="54630"/>
                </a:lnTo>
                <a:lnTo>
                  <a:pt x="60760" y="54380"/>
                </a:lnTo>
                <a:lnTo>
                  <a:pt x="60690" y="53830"/>
                </a:lnTo>
                <a:lnTo>
                  <a:pt x="60790" y="53310"/>
                </a:lnTo>
                <a:lnTo>
                  <a:pt x="61420" y="53430"/>
                </a:lnTo>
                <a:lnTo>
                  <a:pt x="62160" y="53390"/>
                </a:lnTo>
                <a:lnTo>
                  <a:pt x="62770" y="53590"/>
                </a:lnTo>
                <a:lnTo>
                  <a:pt x="63560" y="54740"/>
                </a:lnTo>
                <a:lnTo>
                  <a:pt x="64070" y="55220"/>
                </a:lnTo>
                <a:lnTo>
                  <a:pt x="64770" y="55420"/>
                </a:lnTo>
                <a:lnTo>
                  <a:pt x="65500" y="55570"/>
                </a:lnTo>
                <a:lnTo>
                  <a:pt x="65470" y="56260"/>
                </a:lnTo>
                <a:lnTo>
                  <a:pt x="65240" y="56940"/>
                </a:lnTo>
                <a:lnTo>
                  <a:pt x="65290" y="57330"/>
                </a:lnTo>
                <a:lnTo>
                  <a:pt x="65500" y="57670"/>
                </a:lnTo>
                <a:lnTo>
                  <a:pt x="66230" y="58110"/>
                </a:lnTo>
                <a:lnTo>
                  <a:pt x="66620" y="58490"/>
                </a:lnTo>
                <a:lnTo>
                  <a:pt x="68130" y="58750"/>
                </a:lnTo>
                <a:lnTo>
                  <a:pt x="69670" y="58590"/>
                </a:lnTo>
                <a:lnTo>
                  <a:pt x="70210" y="58280"/>
                </a:lnTo>
                <a:lnTo>
                  <a:pt x="70220" y="58870"/>
                </a:lnTo>
                <a:lnTo>
                  <a:pt x="70400" y="59440"/>
                </a:lnTo>
                <a:lnTo>
                  <a:pt x="70470" y="60750"/>
                </a:lnTo>
                <a:lnTo>
                  <a:pt x="70630" y="61130"/>
                </a:lnTo>
                <a:lnTo>
                  <a:pt x="71440" y="60330"/>
                </a:lnTo>
                <a:lnTo>
                  <a:pt x="71910" y="59950"/>
                </a:lnTo>
                <a:lnTo>
                  <a:pt x="72540" y="59850"/>
                </a:lnTo>
                <a:lnTo>
                  <a:pt x="72980" y="59780"/>
                </a:lnTo>
                <a:lnTo>
                  <a:pt x="73000" y="59870"/>
                </a:lnTo>
                <a:lnTo>
                  <a:pt x="73190" y="59910"/>
                </a:lnTo>
                <a:lnTo>
                  <a:pt x="73380" y="59670"/>
                </a:lnTo>
                <a:lnTo>
                  <a:pt x="73520" y="59670"/>
                </a:lnTo>
                <a:lnTo>
                  <a:pt x="73700" y="60610"/>
                </a:lnTo>
                <a:lnTo>
                  <a:pt x="73690" y="60950"/>
                </a:lnTo>
                <a:lnTo>
                  <a:pt x="73850" y="60950"/>
                </a:lnTo>
                <a:lnTo>
                  <a:pt x="73850" y="60940"/>
                </a:lnTo>
                <a:lnTo>
                  <a:pt x="73870" y="60620"/>
                </a:lnTo>
                <a:lnTo>
                  <a:pt x="73930" y="60300"/>
                </a:lnTo>
                <a:lnTo>
                  <a:pt x="74020" y="60020"/>
                </a:lnTo>
                <a:lnTo>
                  <a:pt x="74170" y="59830"/>
                </a:lnTo>
                <a:lnTo>
                  <a:pt x="74170" y="59670"/>
                </a:lnTo>
                <a:lnTo>
                  <a:pt x="74150" y="59630"/>
                </a:lnTo>
                <a:lnTo>
                  <a:pt x="74100" y="59490"/>
                </a:lnTo>
                <a:lnTo>
                  <a:pt x="74140" y="59410"/>
                </a:lnTo>
                <a:lnTo>
                  <a:pt x="74270" y="59470"/>
                </a:lnTo>
                <a:lnTo>
                  <a:pt x="74480" y="59670"/>
                </a:lnTo>
                <a:lnTo>
                  <a:pt x="74550" y="59850"/>
                </a:lnTo>
                <a:lnTo>
                  <a:pt x="74600" y="60350"/>
                </a:lnTo>
                <a:lnTo>
                  <a:pt x="74960" y="60910"/>
                </a:lnTo>
                <a:lnTo>
                  <a:pt x="75530" y="62890"/>
                </a:lnTo>
                <a:lnTo>
                  <a:pt x="75420" y="68350"/>
                </a:lnTo>
                <a:lnTo>
                  <a:pt x="75480" y="68720"/>
                </a:lnTo>
                <a:lnTo>
                  <a:pt x="75720" y="69540"/>
                </a:lnTo>
                <a:lnTo>
                  <a:pt x="75750" y="70020"/>
                </a:lnTo>
                <a:lnTo>
                  <a:pt x="75620" y="70950"/>
                </a:lnTo>
                <a:lnTo>
                  <a:pt x="74560" y="74630"/>
                </a:lnTo>
                <a:lnTo>
                  <a:pt x="74500" y="75010"/>
                </a:lnTo>
                <a:lnTo>
                  <a:pt x="74480" y="75510"/>
                </a:lnTo>
                <a:lnTo>
                  <a:pt x="74400" y="75930"/>
                </a:lnTo>
                <a:lnTo>
                  <a:pt x="74070" y="76580"/>
                </a:lnTo>
                <a:lnTo>
                  <a:pt x="73990" y="76870"/>
                </a:lnTo>
                <a:lnTo>
                  <a:pt x="73860" y="77270"/>
                </a:lnTo>
                <a:lnTo>
                  <a:pt x="73420" y="77970"/>
                </a:lnTo>
                <a:lnTo>
                  <a:pt x="73210" y="78300"/>
                </a:lnTo>
                <a:lnTo>
                  <a:pt x="73360" y="78860"/>
                </a:lnTo>
                <a:lnTo>
                  <a:pt x="73110" y="79530"/>
                </a:lnTo>
                <a:lnTo>
                  <a:pt x="71650" y="8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