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Sri Lanka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rikuṇāmal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50" y="24190"/>
                </a:moveTo>
                <a:lnTo>
                  <a:pt x="53460" y="24550"/>
                </a:lnTo>
                <a:lnTo>
                  <a:pt x="53730" y="24750"/>
                </a:lnTo>
                <a:lnTo>
                  <a:pt x="53490" y="24980"/>
                </a:lnTo>
                <a:lnTo>
                  <a:pt x="53270" y="25240"/>
                </a:lnTo>
                <a:lnTo>
                  <a:pt x="53630" y="25520"/>
                </a:lnTo>
                <a:lnTo>
                  <a:pt x="54020" y="25490"/>
                </a:lnTo>
                <a:lnTo>
                  <a:pt x="54340" y="25200"/>
                </a:lnTo>
                <a:lnTo>
                  <a:pt x="54580" y="24780"/>
                </a:lnTo>
                <a:lnTo>
                  <a:pt x="54730" y="24390"/>
                </a:lnTo>
                <a:lnTo>
                  <a:pt x="54740" y="24400"/>
                </a:lnTo>
                <a:lnTo>
                  <a:pt x="55570" y="25410"/>
                </a:lnTo>
                <a:lnTo>
                  <a:pt x="56310" y="26680"/>
                </a:lnTo>
                <a:lnTo>
                  <a:pt x="56610" y="26990"/>
                </a:lnTo>
                <a:lnTo>
                  <a:pt x="57030" y="27120"/>
                </a:lnTo>
                <a:lnTo>
                  <a:pt x="57370" y="27390"/>
                </a:lnTo>
                <a:lnTo>
                  <a:pt x="57870" y="28600"/>
                </a:lnTo>
                <a:lnTo>
                  <a:pt x="57990" y="28730"/>
                </a:lnTo>
                <a:lnTo>
                  <a:pt x="58120" y="28870"/>
                </a:lnTo>
                <a:lnTo>
                  <a:pt x="58130" y="28870"/>
                </a:lnTo>
                <a:lnTo>
                  <a:pt x="58690" y="29130"/>
                </a:lnTo>
                <a:lnTo>
                  <a:pt x="58980" y="29730"/>
                </a:lnTo>
                <a:lnTo>
                  <a:pt x="59300" y="30950"/>
                </a:lnTo>
                <a:lnTo>
                  <a:pt x="59360" y="30730"/>
                </a:lnTo>
                <a:lnTo>
                  <a:pt x="59430" y="30640"/>
                </a:lnTo>
                <a:lnTo>
                  <a:pt x="59560" y="30670"/>
                </a:lnTo>
                <a:lnTo>
                  <a:pt x="59780" y="30790"/>
                </a:lnTo>
                <a:lnTo>
                  <a:pt x="59720" y="31020"/>
                </a:lnTo>
                <a:lnTo>
                  <a:pt x="60360" y="31720"/>
                </a:lnTo>
                <a:lnTo>
                  <a:pt x="60570" y="32070"/>
                </a:lnTo>
                <a:lnTo>
                  <a:pt x="60570" y="32490"/>
                </a:lnTo>
                <a:lnTo>
                  <a:pt x="60400" y="32660"/>
                </a:lnTo>
                <a:lnTo>
                  <a:pt x="60160" y="32770"/>
                </a:lnTo>
                <a:lnTo>
                  <a:pt x="59940" y="33020"/>
                </a:lnTo>
                <a:lnTo>
                  <a:pt x="59950" y="33020"/>
                </a:lnTo>
                <a:lnTo>
                  <a:pt x="60110" y="32980"/>
                </a:lnTo>
                <a:lnTo>
                  <a:pt x="60290" y="32930"/>
                </a:lnTo>
                <a:lnTo>
                  <a:pt x="60330" y="32910"/>
                </a:lnTo>
                <a:lnTo>
                  <a:pt x="60410" y="32860"/>
                </a:lnTo>
                <a:lnTo>
                  <a:pt x="60420" y="32870"/>
                </a:lnTo>
                <a:lnTo>
                  <a:pt x="60920" y="33960"/>
                </a:lnTo>
                <a:lnTo>
                  <a:pt x="60990" y="34520"/>
                </a:lnTo>
                <a:lnTo>
                  <a:pt x="60420" y="34620"/>
                </a:lnTo>
                <a:lnTo>
                  <a:pt x="60410" y="34620"/>
                </a:lnTo>
                <a:lnTo>
                  <a:pt x="60530" y="34240"/>
                </a:lnTo>
                <a:lnTo>
                  <a:pt x="60380" y="33940"/>
                </a:lnTo>
                <a:lnTo>
                  <a:pt x="60120" y="33900"/>
                </a:lnTo>
                <a:lnTo>
                  <a:pt x="59940" y="34300"/>
                </a:lnTo>
                <a:lnTo>
                  <a:pt x="60000" y="34610"/>
                </a:lnTo>
                <a:lnTo>
                  <a:pt x="60170" y="34830"/>
                </a:lnTo>
                <a:lnTo>
                  <a:pt x="60260" y="35070"/>
                </a:lnTo>
                <a:lnTo>
                  <a:pt x="60090" y="35420"/>
                </a:lnTo>
                <a:lnTo>
                  <a:pt x="59950" y="35320"/>
                </a:lnTo>
                <a:lnTo>
                  <a:pt x="59700" y="35130"/>
                </a:lnTo>
                <a:lnTo>
                  <a:pt x="59300" y="34880"/>
                </a:lnTo>
                <a:lnTo>
                  <a:pt x="58900" y="34780"/>
                </a:lnTo>
                <a:lnTo>
                  <a:pt x="58510" y="34950"/>
                </a:lnTo>
                <a:lnTo>
                  <a:pt x="58210" y="35350"/>
                </a:lnTo>
                <a:lnTo>
                  <a:pt x="58320" y="35560"/>
                </a:lnTo>
                <a:lnTo>
                  <a:pt x="58680" y="35510"/>
                </a:lnTo>
                <a:lnTo>
                  <a:pt x="59160" y="35110"/>
                </a:lnTo>
                <a:lnTo>
                  <a:pt x="59490" y="35460"/>
                </a:lnTo>
                <a:lnTo>
                  <a:pt x="59780" y="35880"/>
                </a:lnTo>
                <a:lnTo>
                  <a:pt x="60140" y="36230"/>
                </a:lnTo>
                <a:lnTo>
                  <a:pt x="60650" y="36380"/>
                </a:lnTo>
                <a:lnTo>
                  <a:pt x="61710" y="36360"/>
                </a:lnTo>
                <a:lnTo>
                  <a:pt x="62070" y="36130"/>
                </a:lnTo>
                <a:lnTo>
                  <a:pt x="61830" y="35590"/>
                </a:lnTo>
                <a:lnTo>
                  <a:pt x="62440" y="35310"/>
                </a:lnTo>
                <a:lnTo>
                  <a:pt x="62680" y="35230"/>
                </a:lnTo>
                <a:lnTo>
                  <a:pt x="62930" y="35250"/>
                </a:lnTo>
                <a:lnTo>
                  <a:pt x="62940" y="35250"/>
                </a:lnTo>
                <a:lnTo>
                  <a:pt x="63220" y="35410"/>
                </a:lnTo>
                <a:lnTo>
                  <a:pt x="63470" y="35690"/>
                </a:lnTo>
                <a:lnTo>
                  <a:pt x="63660" y="36010"/>
                </a:lnTo>
                <a:lnTo>
                  <a:pt x="63830" y="36940"/>
                </a:lnTo>
                <a:lnTo>
                  <a:pt x="64190" y="38140"/>
                </a:lnTo>
                <a:lnTo>
                  <a:pt x="64200" y="38450"/>
                </a:lnTo>
                <a:lnTo>
                  <a:pt x="64210" y="38770"/>
                </a:lnTo>
                <a:lnTo>
                  <a:pt x="63920" y="38560"/>
                </a:lnTo>
                <a:lnTo>
                  <a:pt x="63610" y="37940"/>
                </a:lnTo>
                <a:lnTo>
                  <a:pt x="63340" y="37810"/>
                </a:lnTo>
                <a:lnTo>
                  <a:pt x="63330" y="37980"/>
                </a:lnTo>
                <a:lnTo>
                  <a:pt x="63440" y="38740"/>
                </a:lnTo>
                <a:lnTo>
                  <a:pt x="63450" y="38790"/>
                </a:lnTo>
                <a:lnTo>
                  <a:pt x="63580" y="39080"/>
                </a:lnTo>
                <a:lnTo>
                  <a:pt x="63730" y="39160"/>
                </a:lnTo>
                <a:lnTo>
                  <a:pt x="63870" y="39220"/>
                </a:lnTo>
                <a:lnTo>
                  <a:pt x="63880" y="39220"/>
                </a:lnTo>
                <a:lnTo>
                  <a:pt x="64190" y="39220"/>
                </a:lnTo>
                <a:lnTo>
                  <a:pt x="64430" y="39340"/>
                </a:lnTo>
                <a:lnTo>
                  <a:pt x="64580" y="40230"/>
                </a:lnTo>
                <a:lnTo>
                  <a:pt x="64760" y="40850"/>
                </a:lnTo>
                <a:lnTo>
                  <a:pt x="64790" y="40950"/>
                </a:lnTo>
                <a:lnTo>
                  <a:pt x="64840" y="41330"/>
                </a:lnTo>
                <a:lnTo>
                  <a:pt x="62770" y="41110"/>
                </a:lnTo>
                <a:lnTo>
                  <a:pt x="62380" y="41240"/>
                </a:lnTo>
                <a:lnTo>
                  <a:pt x="62030" y="41240"/>
                </a:lnTo>
                <a:lnTo>
                  <a:pt x="61740" y="41240"/>
                </a:lnTo>
                <a:lnTo>
                  <a:pt x="61530" y="41470"/>
                </a:lnTo>
                <a:lnTo>
                  <a:pt x="61380" y="41750"/>
                </a:lnTo>
                <a:lnTo>
                  <a:pt x="61200" y="41880"/>
                </a:lnTo>
                <a:lnTo>
                  <a:pt x="61040" y="42020"/>
                </a:lnTo>
                <a:lnTo>
                  <a:pt x="60900" y="42630"/>
                </a:lnTo>
                <a:lnTo>
                  <a:pt x="60780" y="42850"/>
                </a:lnTo>
                <a:lnTo>
                  <a:pt x="60450" y="43610"/>
                </a:lnTo>
                <a:lnTo>
                  <a:pt x="59880" y="43750"/>
                </a:lnTo>
                <a:lnTo>
                  <a:pt x="59760" y="43710"/>
                </a:lnTo>
                <a:lnTo>
                  <a:pt x="59670" y="43640"/>
                </a:lnTo>
                <a:lnTo>
                  <a:pt x="59940" y="43470"/>
                </a:lnTo>
                <a:lnTo>
                  <a:pt x="60060" y="43180"/>
                </a:lnTo>
                <a:lnTo>
                  <a:pt x="59980" y="42740"/>
                </a:lnTo>
                <a:lnTo>
                  <a:pt x="59990" y="42440"/>
                </a:lnTo>
                <a:lnTo>
                  <a:pt x="59960" y="42150"/>
                </a:lnTo>
                <a:lnTo>
                  <a:pt x="59790" y="41910"/>
                </a:lnTo>
                <a:lnTo>
                  <a:pt x="59500" y="41940"/>
                </a:lnTo>
                <a:lnTo>
                  <a:pt x="59090" y="41730"/>
                </a:lnTo>
                <a:lnTo>
                  <a:pt x="58720" y="41440"/>
                </a:lnTo>
                <a:lnTo>
                  <a:pt x="58340" y="41220"/>
                </a:lnTo>
                <a:lnTo>
                  <a:pt x="57930" y="41220"/>
                </a:lnTo>
                <a:lnTo>
                  <a:pt x="56180" y="40790"/>
                </a:lnTo>
                <a:lnTo>
                  <a:pt x="55210" y="40890"/>
                </a:lnTo>
                <a:lnTo>
                  <a:pt x="54920" y="40600"/>
                </a:lnTo>
                <a:lnTo>
                  <a:pt x="54830" y="40110"/>
                </a:lnTo>
                <a:lnTo>
                  <a:pt x="54470" y="39840"/>
                </a:lnTo>
                <a:lnTo>
                  <a:pt x="54100" y="39690"/>
                </a:lnTo>
                <a:lnTo>
                  <a:pt x="53830" y="39290"/>
                </a:lnTo>
                <a:lnTo>
                  <a:pt x="53480" y="39390"/>
                </a:lnTo>
                <a:lnTo>
                  <a:pt x="53980" y="37600"/>
                </a:lnTo>
                <a:lnTo>
                  <a:pt x="54040" y="37310"/>
                </a:lnTo>
                <a:lnTo>
                  <a:pt x="54130" y="37030"/>
                </a:lnTo>
                <a:lnTo>
                  <a:pt x="54420" y="36750"/>
                </a:lnTo>
                <a:lnTo>
                  <a:pt x="54740" y="36530"/>
                </a:lnTo>
                <a:lnTo>
                  <a:pt x="54930" y="36190"/>
                </a:lnTo>
                <a:lnTo>
                  <a:pt x="54780" y="35830"/>
                </a:lnTo>
                <a:lnTo>
                  <a:pt x="54510" y="35630"/>
                </a:lnTo>
                <a:lnTo>
                  <a:pt x="54310" y="35360"/>
                </a:lnTo>
                <a:lnTo>
                  <a:pt x="53980" y="34590"/>
                </a:lnTo>
                <a:lnTo>
                  <a:pt x="53370" y="33680"/>
                </a:lnTo>
                <a:lnTo>
                  <a:pt x="53280" y="33120"/>
                </a:lnTo>
                <a:lnTo>
                  <a:pt x="53030" y="32880"/>
                </a:lnTo>
                <a:lnTo>
                  <a:pt x="52840" y="32660"/>
                </a:lnTo>
                <a:lnTo>
                  <a:pt x="52820" y="32180"/>
                </a:lnTo>
                <a:lnTo>
                  <a:pt x="53170" y="31350"/>
                </a:lnTo>
                <a:lnTo>
                  <a:pt x="53000" y="30860"/>
                </a:lnTo>
                <a:lnTo>
                  <a:pt x="52570" y="29920"/>
                </a:lnTo>
                <a:lnTo>
                  <a:pt x="52560" y="28920"/>
                </a:lnTo>
                <a:lnTo>
                  <a:pt x="52950" y="28340"/>
                </a:lnTo>
                <a:lnTo>
                  <a:pt x="53220" y="27740"/>
                </a:lnTo>
                <a:lnTo>
                  <a:pt x="53000" y="27570"/>
                </a:lnTo>
                <a:lnTo>
                  <a:pt x="52810" y="27320"/>
                </a:lnTo>
                <a:lnTo>
                  <a:pt x="52460" y="26930"/>
                </a:lnTo>
                <a:lnTo>
                  <a:pt x="51450" y="26230"/>
                </a:lnTo>
                <a:lnTo>
                  <a:pt x="50870" y="25890"/>
                </a:lnTo>
                <a:lnTo>
                  <a:pt x="50190" y="25880"/>
                </a:lnTo>
                <a:lnTo>
                  <a:pt x="49540" y="26140"/>
                </a:lnTo>
                <a:lnTo>
                  <a:pt x="49640" y="25740"/>
                </a:lnTo>
                <a:lnTo>
                  <a:pt x="49830" y="25400"/>
                </a:lnTo>
                <a:lnTo>
                  <a:pt x="50740" y="24980"/>
                </a:lnTo>
                <a:lnTo>
                  <a:pt x="51800" y="24840"/>
                </a:lnTo>
                <a:lnTo>
                  <a:pt x="52250" y="24710"/>
                </a:lnTo>
                <a:lnTo>
                  <a:pt x="52650" y="24480"/>
                </a:lnTo>
                <a:lnTo>
                  <a:pt x="53090" y="24350"/>
                </a:lnTo>
                <a:lnTo>
                  <a:pt x="53450" y="2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ulativ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50" y="24190"/>
                </a:moveTo>
                <a:lnTo>
                  <a:pt x="53090" y="24350"/>
                </a:lnTo>
                <a:lnTo>
                  <a:pt x="52650" y="24480"/>
                </a:lnTo>
                <a:lnTo>
                  <a:pt x="52250" y="24710"/>
                </a:lnTo>
                <a:lnTo>
                  <a:pt x="51800" y="24840"/>
                </a:lnTo>
                <a:lnTo>
                  <a:pt x="50740" y="24980"/>
                </a:lnTo>
                <a:lnTo>
                  <a:pt x="49830" y="25400"/>
                </a:lnTo>
                <a:lnTo>
                  <a:pt x="50260" y="23820"/>
                </a:lnTo>
                <a:lnTo>
                  <a:pt x="49980" y="23450"/>
                </a:lnTo>
                <a:lnTo>
                  <a:pt x="49240" y="23000"/>
                </a:lnTo>
                <a:lnTo>
                  <a:pt x="48520" y="22890"/>
                </a:lnTo>
                <a:lnTo>
                  <a:pt x="48180" y="23120"/>
                </a:lnTo>
                <a:lnTo>
                  <a:pt x="47820" y="23210"/>
                </a:lnTo>
                <a:lnTo>
                  <a:pt x="47860" y="22890"/>
                </a:lnTo>
                <a:lnTo>
                  <a:pt x="48080" y="22560"/>
                </a:lnTo>
                <a:lnTo>
                  <a:pt x="47810" y="22090"/>
                </a:lnTo>
                <a:lnTo>
                  <a:pt x="47190" y="22020"/>
                </a:lnTo>
                <a:lnTo>
                  <a:pt x="47110" y="21270"/>
                </a:lnTo>
                <a:lnTo>
                  <a:pt x="46390" y="21000"/>
                </a:lnTo>
                <a:lnTo>
                  <a:pt x="45640" y="21020"/>
                </a:lnTo>
                <a:lnTo>
                  <a:pt x="45590" y="21130"/>
                </a:lnTo>
                <a:lnTo>
                  <a:pt x="45550" y="21250"/>
                </a:lnTo>
                <a:lnTo>
                  <a:pt x="45330" y="21380"/>
                </a:lnTo>
                <a:lnTo>
                  <a:pt x="45100" y="21490"/>
                </a:lnTo>
                <a:lnTo>
                  <a:pt x="44700" y="21840"/>
                </a:lnTo>
                <a:lnTo>
                  <a:pt x="44140" y="22090"/>
                </a:lnTo>
                <a:lnTo>
                  <a:pt x="43780" y="21560"/>
                </a:lnTo>
                <a:lnTo>
                  <a:pt x="43210" y="21200"/>
                </a:lnTo>
                <a:lnTo>
                  <a:pt x="42410" y="21220"/>
                </a:lnTo>
                <a:lnTo>
                  <a:pt x="41970" y="21190"/>
                </a:lnTo>
                <a:lnTo>
                  <a:pt x="41550" y="21230"/>
                </a:lnTo>
                <a:lnTo>
                  <a:pt x="41490" y="21570"/>
                </a:lnTo>
                <a:lnTo>
                  <a:pt x="41670" y="21820"/>
                </a:lnTo>
                <a:lnTo>
                  <a:pt x="42010" y="21870"/>
                </a:lnTo>
                <a:lnTo>
                  <a:pt x="42030" y="22060"/>
                </a:lnTo>
                <a:lnTo>
                  <a:pt x="42030" y="22270"/>
                </a:lnTo>
                <a:lnTo>
                  <a:pt x="42120" y="22670"/>
                </a:lnTo>
                <a:lnTo>
                  <a:pt x="42140" y="23060"/>
                </a:lnTo>
                <a:lnTo>
                  <a:pt x="41730" y="23690"/>
                </a:lnTo>
                <a:lnTo>
                  <a:pt x="41090" y="24210"/>
                </a:lnTo>
                <a:lnTo>
                  <a:pt x="40020" y="24890"/>
                </a:lnTo>
                <a:lnTo>
                  <a:pt x="36210" y="25090"/>
                </a:lnTo>
                <a:lnTo>
                  <a:pt x="36510" y="24250"/>
                </a:lnTo>
                <a:lnTo>
                  <a:pt x="36400" y="24090"/>
                </a:lnTo>
                <a:lnTo>
                  <a:pt x="36290" y="23880"/>
                </a:lnTo>
                <a:lnTo>
                  <a:pt x="36370" y="23610"/>
                </a:lnTo>
                <a:lnTo>
                  <a:pt x="36490" y="23350"/>
                </a:lnTo>
                <a:lnTo>
                  <a:pt x="36570" y="23090"/>
                </a:lnTo>
                <a:lnTo>
                  <a:pt x="36670" y="22860"/>
                </a:lnTo>
                <a:lnTo>
                  <a:pt x="37180" y="22690"/>
                </a:lnTo>
                <a:lnTo>
                  <a:pt x="37210" y="22210"/>
                </a:lnTo>
                <a:lnTo>
                  <a:pt x="37160" y="21660"/>
                </a:lnTo>
                <a:lnTo>
                  <a:pt x="37250" y="21320"/>
                </a:lnTo>
                <a:lnTo>
                  <a:pt x="37260" y="20970"/>
                </a:lnTo>
                <a:lnTo>
                  <a:pt x="37240" y="20790"/>
                </a:lnTo>
                <a:lnTo>
                  <a:pt x="37190" y="20630"/>
                </a:lnTo>
                <a:lnTo>
                  <a:pt x="36770" y="19950"/>
                </a:lnTo>
                <a:lnTo>
                  <a:pt x="36630" y="19190"/>
                </a:lnTo>
                <a:lnTo>
                  <a:pt x="36600" y="18390"/>
                </a:lnTo>
                <a:lnTo>
                  <a:pt x="37210" y="18470"/>
                </a:lnTo>
                <a:lnTo>
                  <a:pt x="37150" y="17820"/>
                </a:lnTo>
                <a:lnTo>
                  <a:pt x="37750" y="17030"/>
                </a:lnTo>
                <a:lnTo>
                  <a:pt x="39520" y="16830"/>
                </a:lnTo>
                <a:lnTo>
                  <a:pt x="40150" y="16820"/>
                </a:lnTo>
                <a:lnTo>
                  <a:pt x="40770" y="16930"/>
                </a:lnTo>
                <a:lnTo>
                  <a:pt x="41380" y="16870"/>
                </a:lnTo>
                <a:lnTo>
                  <a:pt x="41780" y="15860"/>
                </a:lnTo>
                <a:lnTo>
                  <a:pt x="42090" y="15850"/>
                </a:lnTo>
                <a:lnTo>
                  <a:pt x="43140" y="15910"/>
                </a:lnTo>
                <a:lnTo>
                  <a:pt x="43720" y="15870"/>
                </a:lnTo>
                <a:lnTo>
                  <a:pt x="44110" y="15660"/>
                </a:lnTo>
                <a:lnTo>
                  <a:pt x="44430" y="14600"/>
                </a:lnTo>
                <a:lnTo>
                  <a:pt x="44540" y="14570"/>
                </a:lnTo>
                <a:lnTo>
                  <a:pt x="44710" y="14790"/>
                </a:lnTo>
                <a:lnTo>
                  <a:pt x="45170" y="15170"/>
                </a:lnTo>
                <a:lnTo>
                  <a:pt x="45690" y="15460"/>
                </a:lnTo>
                <a:lnTo>
                  <a:pt x="45630" y="14930"/>
                </a:lnTo>
                <a:lnTo>
                  <a:pt x="45700" y="14400"/>
                </a:lnTo>
                <a:lnTo>
                  <a:pt x="46190" y="14010"/>
                </a:lnTo>
                <a:lnTo>
                  <a:pt x="46240" y="13620"/>
                </a:lnTo>
                <a:lnTo>
                  <a:pt x="46350" y="13510"/>
                </a:lnTo>
                <a:lnTo>
                  <a:pt x="46470" y="13430"/>
                </a:lnTo>
                <a:lnTo>
                  <a:pt x="46610" y="13310"/>
                </a:lnTo>
                <a:lnTo>
                  <a:pt x="49340" y="15530"/>
                </a:lnTo>
                <a:lnTo>
                  <a:pt x="49360" y="15570"/>
                </a:lnTo>
                <a:lnTo>
                  <a:pt x="49530" y="15840"/>
                </a:lnTo>
                <a:lnTo>
                  <a:pt x="49780" y="16170"/>
                </a:lnTo>
                <a:lnTo>
                  <a:pt x="50280" y="16640"/>
                </a:lnTo>
                <a:lnTo>
                  <a:pt x="50590" y="17040"/>
                </a:lnTo>
                <a:lnTo>
                  <a:pt x="50320" y="17190"/>
                </a:lnTo>
                <a:lnTo>
                  <a:pt x="50310" y="17190"/>
                </a:lnTo>
                <a:lnTo>
                  <a:pt x="50160" y="17120"/>
                </a:lnTo>
                <a:lnTo>
                  <a:pt x="50140" y="17110"/>
                </a:lnTo>
                <a:lnTo>
                  <a:pt x="50130" y="17110"/>
                </a:lnTo>
                <a:lnTo>
                  <a:pt x="49890" y="16800"/>
                </a:lnTo>
                <a:lnTo>
                  <a:pt x="49760" y="16730"/>
                </a:lnTo>
                <a:lnTo>
                  <a:pt x="49340" y="16660"/>
                </a:lnTo>
                <a:lnTo>
                  <a:pt x="49160" y="16710"/>
                </a:lnTo>
                <a:lnTo>
                  <a:pt x="49250" y="16900"/>
                </a:lnTo>
                <a:lnTo>
                  <a:pt x="49280" y="16960"/>
                </a:lnTo>
                <a:lnTo>
                  <a:pt x="50470" y="18080"/>
                </a:lnTo>
                <a:lnTo>
                  <a:pt x="50940" y="18340"/>
                </a:lnTo>
                <a:lnTo>
                  <a:pt x="50760" y="18050"/>
                </a:lnTo>
                <a:lnTo>
                  <a:pt x="50650" y="17780"/>
                </a:lnTo>
                <a:lnTo>
                  <a:pt x="50700" y="17590"/>
                </a:lnTo>
                <a:lnTo>
                  <a:pt x="51020" y="17510"/>
                </a:lnTo>
                <a:lnTo>
                  <a:pt x="51170" y="17610"/>
                </a:lnTo>
                <a:lnTo>
                  <a:pt x="51420" y="18340"/>
                </a:lnTo>
                <a:lnTo>
                  <a:pt x="51640" y="18780"/>
                </a:lnTo>
                <a:lnTo>
                  <a:pt x="52520" y="20540"/>
                </a:lnTo>
                <a:lnTo>
                  <a:pt x="52340" y="20480"/>
                </a:lnTo>
                <a:lnTo>
                  <a:pt x="51850" y="20290"/>
                </a:lnTo>
                <a:lnTo>
                  <a:pt x="51550" y="20290"/>
                </a:lnTo>
                <a:lnTo>
                  <a:pt x="51420" y="20620"/>
                </a:lnTo>
                <a:lnTo>
                  <a:pt x="51600" y="20700"/>
                </a:lnTo>
                <a:lnTo>
                  <a:pt x="51970" y="20770"/>
                </a:lnTo>
                <a:lnTo>
                  <a:pt x="52310" y="20980"/>
                </a:lnTo>
                <a:lnTo>
                  <a:pt x="52310" y="21010"/>
                </a:lnTo>
                <a:lnTo>
                  <a:pt x="52360" y="21510"/>
                </a:lnTo>
                <a:lnTo>
                  <a:pt x="52520" y="21510"/>
                </a:lnTo>
                <a:lnTo>
                  <a:pt x="52590" y="21380"/>
                </a:lnTo>
                <a:lnTo>
                  <a:pt x="52660" y="21320"/>
                </a:lnTo>
                <a:lnTo>
                  <a:pt x="52740" y="21280"/>
                </a:lnTo>
                <a:lnTo>
                  <a:pt x="52850" y="21210"/>
                </a:lnTo>
                <a:lnTo>
                  <a:pt x="52960" y="21670"/>
                </a:lnTo>
                <a:lnTo>
                  <a:pt x="52980" y="21730"/>
                </a:lnTo>
                <a:lnTo>
                  <a:pt x="53300" y="22480"/>
                </a:lnTo>
                <a:lnTo>
                  <a:pt x="53740" y="23150"/>
                </a:lnTo>
                <a:lnTo>
                  <a:pt x="54190" y="23440"/>
                </a:lnTo>
                <a:lnTo>
                  <a:pt x="54220" y="23470"/>
                </a:lnTo>
                <a:lnTo>
                  <a:pt x="54270" y="23510"/>
                </a:lnTo>
                <a:lnTo>
                  <a:pt x="54270" y="23680"/>
                </a:lnTo>
                <a:lnTo>
                  <a:pt x="54160" y="23840"/>
                </a:lnTo>
                <a:lnTo>
                  <a:pt x="53950" y="23920"/>
                </a:lnTo>
                <a:lnTo>
                  <a:pt x="53890" y="23850"/>
                </a:lnTo>
                <a:lnTo>
                  <a:pt x="53630" y="23440"/>
                </a:lnTo>
                <a:lnTo>
                  <a:pt x="53360" y="23290"/>
                </a:lnTo>
                <a:lnTo>
                  <a:pt x="52730" y="23130"/>
                </a:lnTo>
                <a:lnTo>
                  <a:pt x="52360" y="22960"/>
                </a:lnTo>
                <a:lnTo>
                  <a:pt x="52530" y="23200"/>
                </a:lnTo>
                <a:lnTo>
                  <a:pt x="52620" y="23330"/>
                </a:lnTo>
                <a:lnTo>
                  <a:pt x="53450" y="24110"/>
                </a:lnTo>
                <a:lnTo>
                  <a:pt x="53450" y="2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Yāpan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10" y="13310"/>
                </a:moveTo>
                <a:lnTo>
                  <a:pt x="46470" y="13430"/>
                </a:lnTo>
                <a:lnTo>
                  <a:pt x="46350" y="13510"/>
                </a:lnTo>
                <a:lnTo>
                  <a:pt x="44780" y="12430"/>
                </a:lnTo>
                <a:lnTo>
                  <a:pt x="44240" y="12180"/>
                </a:lnTo>
                <a:lnTo>
                  <a:pt x="43760" y="12070"/>
                </a:lnTo>
                <a:lnTo>
                  <a:pt x="43690" y="12040"/>
                </a:lnTo>
                <a:lnTo>
                  <a:pt x="43620" y="12010"/>
                </a:lnTo>
                <a:lnTo>
                  <a:pt x="43210" y="11690"/>
                </a:lnTo>
                <a:lnTo>
                  <a:pt x="43050" y="11600"/>
                </a:lnTo>
                <a:lnTo>
                  <a:pt x="42890" y="11570"/>
                </a:lnTo>
                <a:lnTo>
                  <a:pt x="42700" y="11580"/>
                </a:lnTo>
                <a:lnTo>
                  <a:pt x="42660" y="11350"/>
                </a:lnTo>
                <a:lnTo>
                  <a:pt x="42360" y="10450"/>
                </a:lnTo>
                <a:lnTo>
                  <a:pt x="42420" y="10480"/>
                </a:lnTo>
                <a:lnTo>
                  <a:pt x="42420" y="10300"/>
                </a:lnTo>
                <a:lnTo>
                  <a:pt x="41580" y="9880"/>
                </a:lnTo>
                <a:lnTo>
                  <a:pt x="39550" y="8210"/>
                </a:lnTo>
                <a:lnTo>
                  <a:pt x="37890" y="6290"/>
                </a:lnTo>
                <a:lnTo>
                  <a:pt x="37050" y="5830"/>
                </a:lnTo>
                <a:lnTo>
                  <a:pt x="35730" y="5520"/>
                </a:lnTo>
                <a:lnTo>
                  <a:pt x="35380" y="5270"/>
                </a:lnTo>
                <a:lnTo>
                  <a:pt x="35330" y="4910"/>
                </a:lnTo>
                <a:lnTo>
                  <a:pt x="35820" y="4700"/>
                </a:lnTo>
                <a:lnTo>
                  <a:pt x="35970" y="4670"/>
                </a:lnTo>
                <a:lnTo>
                  <a:pt x="36450" y="4590"/>
                </a:lnTo>
                <a:lnTo>
                  <a:pt x="37410" y="4550"/>
                </a:lnTo>
                <a:lnTo>
                  <a:pt x="37870" y="4630"/>
                </a:lnTo>
                <a:lnTo>
                  <a:pt x="38190" y="4860"/>
                </a:lnTo>
                <a:lnTo>
                  <a:pt x="38400" y="5620"/>
                </a:lnTo>
                <a:lnTo>
                  <a:pt x="38610" y="5940"/>
                </a:lnTo>
                <a:lnTo>
                  <a:pt x="41630" y="9510"/>
                </a:lnTo>
                <a:lnTo>
                  <a:pt x="42070" y="9830"/>
                </a:lnTo>
                <a:lnTo>
                  <a:pt x="42970" y="10350"/>
                </a:lnTo>
                <a:lnTo>
                  <a:pt x="46610" y="13310"/>
                </a:lnTo>
                <a:close/>
                <a:moveTo>
                  <a:pt x="38080" y="9550"/>
                </a:moveTo>
                <a:lnTo>
                  <a:pt x="36900" y="9030"/>
                </a:lnTo>
                <a:lnTo>
                  <a:pt x="36470" y="8780"/>
                </a:lnTo>
                <a:lnTo>
                  <a:pt x="36180" y="8780"/>
                </a:lnTo>
                <a:lnTo>
                  <a:pt x="36240" y="9350"/>
                </a:lnTo>
                <a:lnTo>
                  <a:pt x="36400" y="9510"/>
                </a:lnTo>
                <a:lnTo>
                  <a:pt x="36640" y="9700"/>
                </a:lnTo>
                <a:lnTo>
                  <a:pt x="36790" y="9930"/>
                </a:lnTo>
                <a:lnTo>
                  <a:pt x="36640" y="10230"/>
                </a:lnTo>
                <a:lnTo>
                  <a:pt x="36470" y="10290"/>
                </a:lnTo>
                <a:lnTo>
                  <a:pt x="36300" y="10190"/>
                </a:lnTo>
                <a:lnTo>
                  <a:pt x="36150" y="10060"/>
                </a:lnTo>
                <a:lnTo>
                  <a:pt x="35700" y="9830"/>
                </a:lnTo>
                <a:lnTo>
                  <a:pt x="34840" y="9080"/>
                </a:lnTo>
                <a:lnTo>
                  <a:pt x="34350" y="8870"/>
                </a:lnTo>
                <a:lnTo>
                  <a:pt x="34600" y="9150"/>
                </a:lnTo>
                <a:lnTo>
                  <a:pt x="35050" y="9540"/>
                </a:lnTo>
                <a:lnTo>
                  <a:pt x="35310" y="9820"/>
                </a:lnTo>
                <a:lnTo>
                  <a:pt x="34750" y="9720"/>
                </a:lnTo>
                <a:lnTo>
                  <a:pt x="34200" y="9490"/>
                </a:lnTo>
                <a:lnTo>
                  <a:pt x="33090" y="8870"/>
                </a:lnTo>
                <a:lnTo>
                  <a:pt x="32200" y="8170"/>
                </a:lnTo>
                <a:lnTo>
                  <a:pt x="31680" y="7980"/>
                </a:lnTo>
                <a:lnTo>
                  <a:pt x="31630" y="7950"/>
                </a:lnTo>
                <a:lnTo>
                  <a:pt x="31430" y="7820"/>
                </a:lnTo>
                <a:lnTo>
                  <a:pt x="31240" y="7740"/>
                </a:lnTo>
                <a:lnTo>
                  <a:pt x="31210" y="7910"/>
                </a:lnTo>
                <a:lnTo>
                  <a:pt x="30960" y="7740"/>
                </a:lnTo>
                <a:lnTo>
                  <a:pt x="30860" y="7510"/>
                </a:lnTo>
                <a:lnTo>
                  <a:pt x="30820" y="7240"/>
                </a:lnTo>
                <a:lnTo>
                  <a:pt x="30730" y="6940"/>
                </a:lnTo>
                <a:lnTo>
                  <a:pt x="30580" y="6680"/>
                </a:lnTo>
                <a:lnTo>
                  <a:pt x="30490" y="6560"/>
                </a:lnTo>
                <a:lnTo>
                  <a:pt x="30250" y="6250"/>
                </a:lnTo>
                <a:lnTo>
                  <a:pt x="30100" y="5980"/>
                </a:lnTo>
                <a:lnTo>
                  <a:pt x="30600" y="5730"/>
                </a:lnTo>
                <a:lnTo>
                  <a:pt x="31510" y="4880"/>
                </a:lnTo>
                <a:lnTo>
                  <a:pt x="31910" y="4700"/>
                </a:lnTo>
                <a:lnTo>
                  <a:pt x="31920" y="4700"/>
                </a:lnTo>
                <a:lnTo>
                  <a:pt x="33720" y="4860"/>
                </a:lnTo>
                <a:lnTo>
                  <a:pt x="34660" y="4750"/>
                </a:lnTo>
                <a:lnTo>
                  <a:pt x="35000" y="4790"/>
                </a:lnTo>
                <a:lnTo>
                  <a:pt x="35140" y="5110"/>
                </a:lnTo>
                <a:lnTo>
                  <a:pt x="35110" y="5600"/>
                </a:lnTo>
                <a:lnTo>
                  <a:pt x="35180" y="5770"/>
                </a:lnTo>
                <a:lnTo>
                  <a:pt x="35380" y="5830"/>
                </a:lnTo>
                <a:lnTo>
                  <a:pt x="35570" y="5860"/>
                </a:lnTo>
                <a:lnTo>
                  <a:pt x="36120" y="6000"/>
                </a:lnTo>
                <a:lnTo>
                  <a:pt x="36240" y="6070"/>
                </a:lnTo>
                <a:lnTo>
                  <a:pt x="36340" y="6270"/>
                </a:lnTo>
                <a:lnTo>
                  <a:pt x="36590" y="6260"/>
                </a:lnTo>
                <a:lnTo>
                  <a:pt x="36780" y="6200"/>
                </a:lnTo>
                <a:lnTo>
                  <a:pt x="36860" y="6180"/>
                </a:lnTo>
                <a:lnTo>
                  <a:pt x="36970" y="6160"/>
                </a:lnTo>
                <a:lnTo>
                  <a:pt x="37050" y="6150"/>
                </a:lnTo>
                <a:lnTo>
                  <a:pt x="37230" y="6260"/>
                </a:lnTo>
                <a:lnTo>
                  <a:pt x="37310" y="6300"/>
                </a:lnTo>
                <a:lnTo>
                  <a:pt x="37950" y="7010"/>
                </a:lnTo>
                <a:lnTo>
                  <a:pt x="38880" y="8020"/>
                </a:lnTo>
                <a:lnTo>
                  <a:pt x="38880" y="8030"/>
                </a:lnTo>
                <a:lnTo>
                  <a:pt x="38570" y="8700"/>
                </a:lnTo>
                <a:lnTo>
                  <a:pt x="38080" y="9550"/>
                </a:lnTo>
                <a:close/>
                <a:moveTo>
                  <a:pt x="25980" y="12250"/>
                </a:moveTo>
                <a:lnTo>
                  <a:pt x="25790" y="12420"/>
                </a:lnTo>
                <a:lnTo>
                  <a:pt x="25600" y="12600"/>
                </a:lnTo>
                <a:lnTo>
                  <a:pt x="25020" y="12640"/>
                </a:lnTo>
                <a:lnTo>
                  <a:pt x="24480" y="12460"/>
                </a:lnTo>
                <a:lnTo>
                  <a:pt x="24250" y="12160"/>
                </a:lnTo>
                <a:lnTo>
                  <a:pt x="24250" y="11200"/>
                </a:lnTo>
                <a:lnTo>
                  <a:pt x="24310" y="10960"/>
                </a:lnTo>
                <a:lnTo>
                  <a:pt x="24470" y="10990"/>
                </a:lnTo>
                <a:lnTo>
                  <a:pt x="24620" y="11190"/>
                </a:lnTo>
                <a:lnTo>
                  <a:pt x="24720" y="11430"/>
                </a:lnTo>
                <a:lnTo>
                  <a:pt x="25120" y="11560"/>
                </a:lnTo>
                <a:lnTo>
                  <a:pt x="25590" y="11600"/>
                </a:lnTo>
                <a:lnTo>
                  <a:pt x="25710" y="11680"/>
                </a:lnTo>
                <a:lnTo>
                  <a:pt x="25980" y="12250"/>
                </a:lnTo>
                <a:close/>
                <a:moveTo>
                  <a:pt x="29780" y="9510"/>
                </a:moveTo>
                <a:lnTo>
                  <a:pt x="29420" y="9250"/>
                </a:lnTo>
                <a:lnTo>
                  <a:pt x="29070" y="8710"/>
                </a:lnTo>
                <a:lnTo>
                  <a:pt x="28510" y="7590"/>
                </a:lnTo>
                <a:lnTo>
                  <a:pt x="28760" y="7190"/>
                </a:lnTo>
                <a:lnTo>
                  <a:pt x="28820" y="6680"/>
                </a:lnTo>
                <a:lnTo>
                  <a:pt x="28970" y="6260"/>
                </a:lnTo>
                <a:lnTo>
                  <a:pt x="29470" y="6150"/>
                </a:lnTo>
                <a:lnTo>
                  <a:pt x="29730" y="6230"/>
                </a:lnTo>
                <a:lnTo>
                  <a:pt x="29740" y="6230"/>
                </a:lnTo>
                <a:lnTo>
                  <a:pt x="29760" y="6430"/>
                </a:lnTo>
                <a:lnTo>
                  <a:pt x="29670" y="6710"/>
                </a:lnTo>
                <a:lnTo>
                  <a:pt x="29610" y="7020"/>
                </a:lnTo>
                <a:lnTo>
                  <a:pt x="29620" y="7340"/>
                </a:lnTo>
                <a:lnTo>
                  <a:pt x="29650" y="7600"/>
                </a:lnTo>
                <a:lnTo>
                  <a:pt x="29650" y="7620"/>
                </a:lnTo>
                <a:lnTo>
                  <a:pt x="29670" y="7670"/>
                </a:lnTo>
                <a:lnTo>
                  <a:pt x="29750" y="7850"/>
                </a:lnTo>
                <a:lnTo>
                  <a:pt x="29860" y="7970"/>
                </a:lnTo>
                <a:lnTo>
                  <a:pt x="29940" y="8070"/>
                </a:lnTo>
                <a:lnTo>
                  <a:pt x="30040" y="8090"/>
                </a:lnTo>
                <a:lnTo>
                  <a:pt x="30490" y="8070"/>
                </a:lnTo>
                <a:lnTo>
                  <a:pt x="30560" y="8140"/>
                </a:lnTo>
                <a:lnTo>
                  <a:pt x="30590" y="8490"/>
                </a:lnTo>
                <a:lnTo>
                  <a:pt x="30650" y="8630"/>
                </a:lnTo>
                <a:lnTo>
                  <a:pt x="30910" y="8800"/>
                </a:lnTo>
                <a:lnTo>
                  <a:pt x="31270" y="8950"/>
                </a:lnTo>
                <a:lnTo>
                  <a:pt x="31570" y="9120"/>
                </a:lnTo>
                <a:lnTo>
                  <a:pt x="31590" y="9180"/>
                </a:lnTo>
                <a:lnTo>
                  <a:pt x="31670" y="9350"/>
                </a:lnTo>
                <a:lnTo>
                  <a:pt x="31510" y="9510"/>
                </a:lnTo>
                <a:lnTo>
                  <a:pt x="31210" y="9510"/>
                </a:lnTo>
                <a:lnTo>
                  <a:pt x="30880" y="9410"/>
                </a:lnTo>
                <a:lnTo>
                  <a:pt x="30650" y="9270"/>
                </a:lnTo>
                <a:lnTo>
                  <a:pt x="30490" y="9230"/>
                </a:lnTo>
                <a:lnTo>
                  <a:pt x="30070" y="9470"/>
                </a:lnTo>
                <a:lnTo>
                  <a:pt x="29780" y="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ilinŏchc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360" y="10450"/>
                </a:moveTo>
                <a:lnTo>
                  <a:pt x="42660" y="11350"/>
                </a:lnTo>
                <a:lnTo>
                  <a:pt x="42700" y="11580"/>
                </a:lnTo>
                <a:lnTo>
                  <a:pt x="42420" y="11600"/>
                </a:lnTo>
                <a:lnTo>
                  <a:pt x="42240" y="11670"/>
                </a:lnTo>
                <a:lnTo>
                  <a:pt x="42210" y="11710"/>
                </a:lnTo>
                <a:lnTo>
                  <a:pt x="42160" y="11790"/>
                </a:lnTo>
                <a:lnTo>
                  <a:pt x="42070" y="11840"/>
                </a:lnTo>
                <a:lnTo>
                  <a:pt x="41760" y="11610"/>
                </a:lnTo>
                <a:lnTo>
                  <a:pt x="41640" y="11590"/>
                </a:lnTo>
                <a:lnTo>
                  <a:pt x="40890" y="11610"/>
                </a:lnTo>
                <a:lnTo>
                  <a:pt x="40680" y="11550"/>
                </a:lnTo>
                <a:lnTo>
                  <a:pt x="39040" y="10120"/>
                </a:lnTo>
                <a:lnTo>
                  <a:pt x="38340" y="9660"/>
                </a:lnTo>
                <a:lnTo>
                  <a:pt x="38330" y="9660"/>
                </a:lnTo>
                <a:lnTo>
                  <a:pt x="38080" y="9550"/>
                </a:lnTo>
                <a:lnTo>
                  <a:pt x="38570" y="8700"/>
                </a:lnTo>
                <a:lnTo>
                  <a:pt x="38880" y="8030"/>
                </a:lnTo>
                <a:lnTo>
                  <a:pt x="38880" y="8020"/>
                </a:lnTo>
                <a:lnTo>
                  <a:pt x="39980" y="9230"/>
                </a:lnTo>
                <a:lnTo>
                  <a:pt x="40700" y="9680"/>
                </a:lnTo>
                <a:lnTo>
                  <a:pt x="42360" y="10450"/>
                </a:lnTo>
                <a:close/>
                <a:moveTo>
                  <a:pt x="46350" y="13510"/>
                </a:moveTo>
                <a:lnTo>
                  <a:pt x="46240" y="13620"/>
                </a:lnTo>
                <a:lnTo>
                  <a:pt x="46190" y="14010"/>
                </a:lnTo>
                <a:lnTo>
                  <a:pt x="45700" y="14400"/>
                </a:lnTo>
                <a:lnTo>
                  <a:pt x="45630" y="14930"/>
                </a:lnTo>
                <a:lnTo>
                  <a:pt x="45690" y="15460"/>
                </a:lnTo>
                <a:lnTo>
                  <a:pt x="45170" y="15170"/>
                </a:lnTo>
                <a:lnTo>
                  <a:pt x="44710" y="14790"/>
                </a:lnTo>
                <a:lnTo>
                  <a:pt x="44540" y="14570"/>
                </a:lnTo>
                <a:lnTo>
                  <a:pt x="44430" y="14600"/>
                </a:lnTo>
                <a:lnTo>
                  <a:pt x="44110" y="15660"/>
                </a:lnTo>
                <a:lnTo>
                  <a:pt x="43720" y="15870"/>
                </a:lnTo>
                <a:lnTo>
                  <a:pt x="43140" y="15910"/>
                </a:lnTo>
                <a:lnTo>
                  <a:pt x="42090" y="15850"/>
                </a:lnTo>
                <a:lnTo>
                  <a:pt x="41780" y="15860"/>
                </a:lnTo>
                <a:lnTo>
                  <a:pt x="41380" y="16870"/>
                </a:lnTo>
                <a:lnTo>
                  <a:pt x="40770" y="16930"/>
                </a:lnTo>
                <a:lnTo>
                  <a:pt x="40150" y="16820"/>
                </a:lnTo>
                <a:lnTo>
                  <a:pt x="39520" y="16830"/>
                </a:lnTo>
                <a:lnTo>
                  <a:pt x="37750" y="17030"/>
                </a:lnTo>
                <a:lnTo>
                  <a:pt x="37150" y="17820"/>
                </a:lnTo>
                <a:lnTo>
                  <a:pt x="37210" y="18470"/>
                </a:lnTo>
                <a:lnTo>
                  <a:pt x="36600" y="18390"/>
                </a:lnTo>
                <a:lnTo>
                  <a:pt x="36160" y="18720"/>
                </a:lnTo>
                <a:lnTo>
                  <a:pt x="35670" y="18970"/>
                </a:lnTo>
                <a:lnTo>
                  <a:pt x="34880" y="19040"/>
                </a:lnTo>
                <a:lnTo>
                  <a:pt x="34710" y="19040"/>
                </a:lnTo>
                <a:lnTo>
                  <a:pt x="34850" y="18470"/>
                </a:lnTo>
                <a:lnTo>
                  <a:pt x="34850" y="17110"/>
                </a:lnTo>
                <a:lnTo>
                  <a:pt x="34900" y="16910"/>
                </a:lnTo>
                <a:lnTo>
                  <a:pt x="34860" y="16780"/>
                </a:lnTo>
                <a:lnTo>
                  <a:pt x="34590" y="16730"/>
                </a:lnTo>
                <a:lnTo>
                  <a:pt x="33950" y="16400"/>
                </a:lnTo>
                <a:lnTo>
                  <a:pt x="33710" y="16160"/>
                </a:lnTo>
                <a:lnTo>
                  <a:pt x="33550" y="15720"/>
                </a:lnTo>
                <a:lnTo>
                  <a:pt x="33520" y="15640"/>
                </a:lnTo>
                <a:lnTo>
                  <a:pt x="33410" y="15100"/>
                </a:lnTo>
                <a:lnTo>
                  <a:pt x="33400" y="14790"/>
                </a:lnTo>
                <a:lnTo>
                  <a:pt x="33680" y="14490"/>
                </a:lnTo>
                <a:lnTo>
                  <a:pt x="34190" y="14240"/>
                </a:lnTo>
                <a:lnTo>
                  <a:pt x="34750" y="14060"/>
                </a:lnTo>
                <a:lnTo>
                  <a:pt x="35220" y="13990"/>
                </a:lnTo>
                <a:lnTo>
                  <a:pt x="35430" y="13880"/>
                </a:lnTo>
                <a:lnTo>
                  <a:pt x="35930" y="13210"/>
                </a:lnTo>
                <a:lnTo>
                  <a:pt x="35990" y="13160"/>
                </a:lnTo>
                <a:lnTo>
                  <a:pt x="36080" y="13090"/>
                </a:lnTo>
                <a:lnTo>
                  <a:pt x="36250" y="12990"/>
                </a:lnTo>
                <a:lnTo>
                  <a:pt x="36460" y="12910"/>
                </a:lnTo>
                <a:lnTo>
                  <a:pt x="36720" y="12870"/>
                </a:lnTo>
                <a:lnTo>
                  <a:pt x="36500" y="12470"/>
                </a:lnTo>
                <a:lnTo>
                  <a:pt x="36370" y="12290"/>
                </a:lnTo>
                <a:lnTo>
                  <a:pt x="36240" y="12110"/>
                </a:lnTo>
                <a:lnTo>
                  <a:pt x="35900" y="11770"/>
                </a:lnTo>
                <a:lnTo>
                  <a:pt x="35450" y="11430"/>
                </a:lnTo>
                <a:lnTo>
                  <a:pt x="33750" y="10430"/>
                </a:lnTo>
                <a:lnTo>
                  <a:pt x="33400" y="10000"/>
                </a:lnTo>
                <a:lnTo>
                  <a:pt x="34140" y="10020"/>
                </a:lnTo>
                <a:lnTo>
                  <a:pt x="34850" y="10310"/>
                </a:lnTo>
                <a:lnTo>
                  <a:pt x="36240" y="11120"/>
                </a:lnTo>
                <a:lnTo>
                  <a:pt x="37560" y="11450"/>
                </a:lnTo>
                <a:lnTo>
                  <a:pt x="37910" y="11680"/>
                </a:lnTo>
                <a:lnTo>
                  <a:pt x="38460" y="12160"/>
                </a:lnTo>
                <a:lnTo>
                  <a:pt x="38590" y="12410"/>
                </a:lnTo>
                <a:lnTo>
                  <a:pt x="38310" y="12550"/>
                </a:lnTo>
                <a:lnTo>
                  <a:pt x="38370" y="12710"/>
                </a:lnTo>
                <a:lnTo>
                  <a:pt x="38450" y="12870"/>
                </a:lnTo>
                <a:lnTo>
                  <a:pt x="38310" y="13030"/>
                </a:lnTo>
                <a:lnTo>
                  <a:pt x="38790" y="13360"/>
                </a:lnTo>
                <a:lnTo>
                  <a:pt x="39930" y="13080"/>
                </a:lnTo>
                <a:lnTo>
                  <a:pt x="42010" y="12250"/>
                </a:lnTo>
                <a:lnTo>
                  <a:pt x="42580" y="12300"/>
                </a:lnTo>
                <a:lnTo>
                  <a:pt x="43800" y="12640"/>
                </a:lnTo>
                <a:lnTo>
                  <a:pt x="45250" y="13300"/>
                </a:lnTo>
                <a:lnTo>
                  <a:pt x="46350" y="1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nnār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600" y="18390"/>
                </a:moveTo>
                <a:lnTo>
                  <a:pt x="36630" y="19190"/>
                </a:lnTo>
                <a:lnTo>
                  <a:pt x="36770" y="19950"/>
                </a:lnTo>
                <a:lnTo>
                  <a:pt x="37190" y="20630"/>
                </a:lnTo>
                <a:lnTo>
                  <a:pt x="37240" y="20790"/>
                </a:lnTo>
                <a:lnTo>
                  <a:pt x="37260" y="20970"/>
                </a:lnTo>
                <a:lnTo>
                  <a:pt x="37250" y="21320"/>
                </a:lnTo>
                <a:lnTo>
                  <a:pt x="37160" y="21660"/>
                </a:lnTo>
                <a:lnTo>
                  <a:pt x="37210" y="22210"/>
                </a:lnTo>
                <a:lnTo>
                  <a:pt x="37180" y="22690"/>
                </a:lnTo>
                <a:lnTo>
                  <a:pt x="36670" y="22860"/>
                </a:lnTo>
                <a:lnTo>
                  <a:pt x="36570" y="23090"/>
                </a:lnTo>
                <a:lnTo>
                  <a:pt x="36490" y="23350"/>
                </a:lnTo>
                <a:lnTo>
                  <a:pt x="36370" y="23610"/>
                </a:lnTo>
                <a:lnTo>
                  <a:pt x="36290" y="23880"/>
                </a:lnTo>
                <a:lnTo>
                  <a:pt x="36400" y="24090"/>
                </a:lnTo>
                <a:lnTo>
                  <a:pt x="36510" y="24250"/>
                </a:lnTo>
                <a:lnTo>
                  <a:pt x="36210" y="25090"/>
                </a:lnTo>
                <a:lnTo>
                  <a:pt x="40020" y="24890"/>
                </a:lnTo>
                <a:lnTo>
                  <a:pt x="40640" y="25180"/>
                </a:lnTo>
                <a:lnTo>
                  <a:pt x="41000" y="25750"/>
                </a:lnTo>
                <a:lnTo>
                  <a:pt x="41350" y="26650"/>
                </a:lnTo>
                <a:lnTo>
                  <a:pt x="41230" y="27460"/>
                </a:lnTo>
                <a:lnTo>
                  <a:pt x="40000" y="27920"/>
                </a:lnTo>
                <a:lnTo>
                  <a:pt x="38700" y="28080"/>
                </a:lnTo>
                <a:lnTo>
                  <a:pt x="37860" y="27990"/>
                </a:lnTo>
                <a:lnTo>
                  <a:pt x="37220" y="28350"/>
                </a:lnTo>
                <a:lnTo>
                  <a:pt x="36870" y="29130"/>
                </a:lnTo>
                <a:lnTo>
                  <a:pt x="36280" y="29190"/>
                </a:lnTo>
                <a:lnTo>
                  <a:pt x="36190" y="29540"/>
                </a:lnTo>
                <a:lnTo>
                  <a:pt x="36190" y="29840"/>
                </a:lnTo>
                <a:lnTo>
                  <a:pt x="36730" y="30260"/>
                </a:lnTo>
                <a:lnTo>
                  <a:pt x="37610" y="31390"/>
                </a:lnTo>
                <a:lnTo>
                  <a:pt x="35360" y="31980"/>
                </a:lnTo>
                <a:lnTo>
                  <a:pt x="34230" y="31970"/>
                </a:lnTo>
                <a:lnTo>
                  <a:pt x="33210" y="31550"/>
                </a:lnTo>
                <a:lnTo>
                  <a:pt x="33390" y="32920"/>
                </a:lnTo>
                <a:lnTo>
                  <a:pt x="33340" y="35080"/>
                </a:lnTo>
                <a:lnTo>
                  <a:pt x="33120" y="35050"/>
                </a:lnTo>
                <a:lnTo>
                  <a:pt x="32930" y="34960"/>
                </a:lnTo>
                <a:lnTo>
                  <a:pt x="32310" y="34610"/>
                </a:lnTo>
                <a:lnTo>
                  <a:pt x="31720" y="34360"/>
                </a:lnTo>
                <a:lnTo>
                  <a:pt x="31040" y="34300"/>
                </a:lnTo>
                <a:lnTo>
                  <a:pt x="30430" y="34070"/>
                </a:lnTo>
                <a:lnTo>
                  <a:pt x="30170" y="33910"/>
                </a:lnTo>
                <a:lnTo>
                  <a:pt x="30260" y="33820"/>
                </a:lnTo>
                <a:lnTo>
                  <a:pt x="30290" y="33700"/>
                </a:lnTo>
                <a:lnTo>
                  <a:pt x="30520" y="32990"/>
                </a:lnTo>
                <a:lnTo>
                  <a:pt x="30550" y="32960"/>
                </a:lnTo>
                <a:lnTo>
                  <a:pt x="30570" y="32940"/>
                </a:lnTo>
                <a:lnTo>
                  <a:pt x="30620" y="32740"/>
                </a:lnTo>
                <a:lnTo>
                  <a:pt x="30840" y="32270"/>
                </a:lnTo>
                <a:lnTo>
                  <a:pt x="31040" y="30000"/>
                </a:lnTo>
                <a:lnTo>
                  <a:pt x="30490" y="28550"/>
                </a:lnTo>
                <a:lnTo>
                  <a:pt x="30530" y="28300"/>
                </a:lnTo>
                <a:lnTo>
                  <a:pt x="30570" y="26650"/>
                </a:lnTo>
                <a:lnTo>
                  <a:pt x="30570" y="26630"/>
                </a:lnTo>
                <a:lnTo>
                  <a:pt x="30520" y="26070"/>
                </a:lnTo>
                <a:lnTo>
                  <a:pt x="30450" y="25800"/>
                </a:lnTo>
                <a:lnTo>
                  <a:pt x="30330" y="25600"/>
                </a:lnTo>
                <a:lnTo>
                  <a:pt x="30230" y="25360"/>
                </a:lnTo>
                <a:lnTo>
                  <a:pt x="30450" y="25250"/>
                </a:lnTo>
                <a:lnTo>
                  <a:pt x="30760" y="25190"/>
                </a:lnTo>
                <a:lnTo>
                  <a:pt x="30960" y="25130"/>
                </a:lnTo>
                <a:lnTo>
                  <a:pt x="32300" y="23920"/>
                </a:lnTo>
                <a:lnTo>
                  <a:pt x="33000" y="23570"/>
                </a:lnTo>
                <a:lnTo>
                  <a:pt x="33290" y="23320"/>
                </a:lnTo>
                <a:lnTo>
                  <a:pt x="33440" y="22750"/>
                </a:lnTo>
                <a:lnTo>
                  <a:pt x="33720" y="22160"/>
                </a:lnTo>
                <a:lnTo>
                  <a:pt x="33870" y="21350"/>
                </a:lnTo>
                <a:lnTo>
                  <a:pt x="34620" y="19430"/>
                </a:lnTo>
                <a:lnTo>
                  <a:pt x="34640" y="19320"/>
                </a:lnTo>
                <a:lnTo>
                  <a:pt x="34710" y="19040"/>
                </a:lnTo>
                <a:lnTo>
                  <a:pt x="34880" y="19040"/>
                </a:lnTo>
                <a:lnTo>
                  <a:pt x="35670" y="18970"/>
                </a:lnTo>
                <a:lnTo>
                  <a:pt x="36160" y="18720"/>
                </a:lnTo>
                <a:lnTo>
                  <a:pt x="36600" y="18390"/>
                </a:lnTo>
                <a:close/>
                <a:moveTo>
                  <a:pt x="25590" y="22160"/>
                </a:moveTo>
                <a:lnTo>
                  <a:pt x="25330" y="22060"/>
                </a:lnTo>
                <a:lnTo>
                  <a:pt x="25220" y="21840"/>
                </a:lnTo>
                <a:lnTo>
                  <a:pt x="25290" y="21610"/>
                </a:lnTo>
                <a:lnTo>
                  <a:pt x="25590" y="21510"/>
                </a:lnTo>
                <a:lnTo>
                  <a:pt x="26620" y="21510"/>
                </a:lnTo>
                <a:lnTo>
                  <a:pt x="27080" y="21630"/>
                </a:lnTo>
                <a:lnTo>
                  <a:pt x="27550" y="21750"/>
                </a:lnTo>
                <a:lnTo>
                  <a:pt x="28530" y="22130"/>
                </a:lnTo>
                <a:lnTo>
                  <a:pt x="29470" y="22670"/>
                </a:lnTo>
                <a:lnTo>
                  <a:pt x="30260" y="23440"/>
                </a:lnTo>
                <a:lnTo>
                  <a:pt x="30250" y="23440"/>
                </a:lnTo>
                <a:lnTo>
                  <a:pt x="29880" y="23360"/>
                </a:lnTo>
                <a:lnTo>
                  <a:pt x="29210" y="23030"/>
                </a:lnTo>
                <a:lnTo>
                  <a:pt x="28820" y="22960"/>
                </a:lnTo>
                <a:lnTo>
                  <a:pt x="29420" y="23640"/>
                </a:lnTo>
                <a:lnTo>
                  <a:pt x="29890" y="24180"/>
                </a:lnTo>
                <a:lnTo>
                  <a:pt x="30100" y="24550"/>
                </a:lnTo>
                <a:lnTo>
                  <a:pt x="29550" y="24480"/>
                </a:lnTo>
                <a:lnTo>
                  <a:pt x="29190" y="24200"/>
                </a:lnTo>
                <a:lnTo>
                  <a:pt x="28940" y="23900"/>
                </a:lnTo>
                <a:lnTo>
                  <a:pt x="28750" y="23760"/>
                </a:lnTo>
                <a:lnTo>
                  <a:pt x="28520" y="23640"/>
                </a:lnTo>
                <a:lnTo>
                  <a:pt x="27570" y="22790"/>
                </a:lnTo>
                <a:lnTo>
                  <a:pt x="27100" y="22580"/>
                </a:lnTo>
                <a:lnTo>
                  <a:pt x="26620" y="22360"/>
                </a:lnTo>
                <a:lnTo>
                  <a:pt x="26280" y="22270"/>
                </a:lnTo>
                <a:lnTo>
                  <a:pt x="26100" y="22220"/>
                </a:lnTo>
                <a:lnTo>
                  <a:pt x="25590" y="2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Puttal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170" y="33910"/>
                </a:moveTo>
                <a:lnTo>
                  <a:pt x="30430" y="34070"/>
                </a:lnTo>
                <a:lnTo>
                  <a:pt x="31040" y="34300"/>
                </a:lnTo>
                <a:lnTo>
                  <a:pt x="31720" y="34360"/>
                </a:lnTo>
                <a:lnTo>
                  <a:pt x="32310" y="34610"/>
                </a:lnTo>
                <a:lnTo>
                  <a:pt x="32930" y="34960"/>
                </a:lnTo>
                <a:lnTo>
                  <a:pt x="33060" y="35920"/>
                </a:lnTo>
                <a:lnTo>
                  <a:pt x="32640" y="36810"/>
                </a:lnTo>
                <a:lnTo>
                  <a:pt x="31920" y="37400"/>
                </a:lnTo>
                <a:lnTo>
                  <a:pt x="31890" y="37570"/>
                </a:lnTo>
                <a:lnTo>
                  <a:pt x="31790" y="37780"/>
                </a:lnTo>
                <a:lnTo>
                  <a:pt x="31400" y="37960"/>
                </a:lnTo>
                <a:lnTo>
                  <a:pt x="31140" y="38530"/>
                </a:lnTo>
                <a:lnTo>
                  <a:pt x="31480" y="39190"/>
                </a:lnTo>
                <a:lnTo>
                  <a:pt x="32060" y="41530"/>
                </a:lnTo>
                <a:lnTo>
                  <a:pt x="32200" y="41950"/>
                </a:lnTo>
                <a:lnTo>
                  <a:pt x="32680" y="41950"/>
                </a:lnTo>
                <a:lnTo>
                  <a:pt x="33070" y="41770"/>
                </a:lnTo>
                <a:lnTo>
                  <a:pt x="33480" y="42080"/>
                </a:lnTo>
                <a:lnTo>
                  <a:pt x="33950" y="42060"/>
                </a:lnTo>
                <a:lnTo>
                  <a:pt x="34290" y="42340"/>
                </a:lnTo>
                <a:lnTo>
                  <a:pt x="34540" y="42670"/>
                </a:lnTo>
                <a:lnTo>
                  <a:pt x="34590" y="43110"/>
                </a:lnTo>
                <a:lnTo>
                  <a:pt x="34580" y="43580"/>
                </a:lnTo>
                <a:lnTo>
                  <a:pt x="34820" y="44500"/>
                </a:lnTo>
                <a:lnTo>
                  <a:pt x="34900" y="44960"/>
                </a:lnTo>
                <a:lnTo>
                  <a:pt x="35120" y="45370"/>
                </a:lnTo>
                <a:lnTo>
                  <a:pt x="35440" y="45480"/>
                </a:lnTo>
                <a:lnTo>
                  <a:pt x="35710" y="45660"/>
                </a:lnTo>
                <a:lnTo>
                  <a:pt x="35650" y="45940"/>
                </a:lnTo>
                <a:lnTo>
                  <a:pt x="35560" y="46240"/>
                </a:lnTo>
                <a:lnTo>
                  <a:pt x="35580" y="46870"/>
                </a:lnTo>
                <a:lnTo>
                  <a:pt x="35560" y="47400"/>
                </a:lnTo>
                <a:lnTo>
                  <a:pt x="35390" y="47660"/>
                </a:lnTo>
                <a:lnTo>
                  <a:pt x="35250" y="47930"/>
                </a:lnTo>
                <a:lnTo>
                  <a:pt x="35530" y="48450"/>
                </a:lnTo>
                <a:lnTo>
                  <a:pt x="35240" y="48670"/>
                </a:lnTo>
                <a:lnTo>
                  <a:pt x="34760" y="48400"/>
                </a:lnTo>
                <a:lnTo>
                  <a:pt x="34630" y="48630"/>
                </a:lnTo>
                <a:lnTo>
                  <a:pt x="34620" y="48910"/>
                </a:lnTo>
                <a:lnTo>
                  <a:pt x="34440" y="49100"/>
                </a:lnTo>
                <a:lnTo>
                  <a:pt x="34300" y="49140"/>
                </a:lnTo>
                <a:lnTo>
                  <a:pt x="34320" y="49100"/>
                </a:lnTo>
                <a:lnTo>
                  <a:pt x="34340" y="49060"/>
                </a:lnTo>
                <a:lnTo>
                  <a:pt x="34000" y="49220"/>
                </a:lnTo>
                <a:lnTo>
                  <a:pt x="33860" y="49540"/>
                </a:lnTo>
                <a:lnTo>
                  <a:pt x="33820" y="49780"/>
                </a:lnTo>
                <a:lnTo>
                  <a:pt x="33730" y="49990"/>
                </a:lnTo>
                <a:lnTo>
                  <a:pt x="33240" y="50240"/>
                </a:lnTo>
                <a:lnTo>
                  <a:pt x="33130" y="50480"/>
                </a:lnTo>
                <a:lnTo>
                  <a:pt x="33070" y="50730"/>
                </a:lnTo>
                <a:lnTo>
                  <a:pt x="32790" y="50920"/>
                </a:lnTo>
                <a:lnTo>
                  <a:pt x="32490" y="51080"/>
                </a:lnTo>
                <a:lnTo>
                  <a:pt x="32400" y="51330"/>
                </a:lnTo>
                <a:lnTo>
                  <a:pt x="32360" y="51610"/>
                </a:lnTo>
                <a:lnTo>
                  <a:pt x="32140" y="52170"/>
                </a:lnTo>
                <a:lnTo>
                  <a:pt x="32070" y="52790"/>
                </a:lnTo>
                <a:lnTo>
                  <a:pt x="32190" y="53050"/>
                </a:lnTo>
                <a:lnTo>
                  <a:pt x="32280" y="53290"/>
                </a:lnTo>
                <a:lnTo>
                  <a:pt x="32120" y="53510"/>
                </a:lnTo>
                <a:lnTo>
                  <a:pt x="31870" y="53610"/>
                </a:lnTo>
                <a:lnTo>
                  <a:pt x="31540" y="53640"/>
                </a:lnTo>
                <a:lnTo>
                  <a:pt x="31240" y="53730"/>
                </a:lnTo>
                <a:lnTo>
                  <a:pt x="31080" y="54000"/>
                </a:lnTo>
                <a:lnTo>
                  <a:pt x="30970" y="54300"/>
                </a:lnTo>
                <a:lnTo>
                  <a:pt x="31250" y="54370"/>
                </a:lnTo>
                <a:lnTo>
                  <a:pt x="31380" y="54590"/>
                </a:lnTo>
                <a:lnTo>
                  <a:pt x="31100" y="54740"/>
                </a:lnTo>
                <a:lnTo>
                  <a:pt x="30770" y="54820"/>
                </a:lnTo>
                <a:lnTo>
                  <a:pt x="30610" y="55050"/>
                </a:lnTo>
                <a:lnTo>
                  <a:pt x="30520" y="55320"/>
                </a:lnTo>
                <a:lnTo>
                  <a:pt x="30170" y="55910"/>
                </a:lnTo>
                <a:lnTo>
                  <a:pt x="29920" y="56550"/>
                </a:lnTo>
                <a:lnTo>
                  <a:pt x="29880" y="57350"/>
                </a:lnTo>
                <a:lnTo>
                  <a:pt x="29920" y="58150"/>
                </a:lnTo>
                <a:lnTo>
                  <a:pt x="30770" y="62730"/>
                </a:lnTo>
                <a:lnTo>
                  <a:pt x="30830" y="64110"/>
                </a:lnTo>
                <a:lnTo>
                  <a:pt x="30430" y="63950"/>
                </a:lnTo>
                <a:lnTo>
                  <a:pt x="30090" y="64170"/>
                </a:lnTo>
                <a:lnTo>
                  <a:pt x="29820" y="64130"/>
                </a:lnTo>
                <a:lnTo>
                  <a:pt x="29640" y="63930"/>
                </a:lnTo>
                <a:lnTo>
                  <a:pt x="29190" y="63990"/>
                </a:lnTo>
                <a:lnTo>
                  <a:pt x="28760" y="64100"/>
                </a:lnTo>
                <a:lnTo>
                  <a:pt x="28210" y="64080"/>
                </a:lnTo>
                <a:lnTo>
                  <a:pt x="27220" y="56780"/>
                </a:lnTo>
                <a:lnTo>
                  <a:pt x="27080" y="56480"/>
                </a:lnTo>
                <a:lnTo>
                  <a:pt x="27170" y="56380"/>
                </a:lnTo>
                <a:lnTo>
                  <a:pt x="27240" y="56370"/>
                </a:lnTo>
                <a:lnTo>
                  <a:pt x="27410" y="56480"/>
                </a:lnTo>
                <a:lnTo>
                  <a:pt x="27450" y="56080"/>
                </a:lnTo>
                <a:lnTo>
                  <a:pt x="27560" y="55610"/>
                </a:lnTo>
                <a:lnTo>
                  <a:pt x="27590" y="55390"/>
                </a:lnTo>
                <a:lnTo>
                  <a:pt x="27620" y="55160"/>
                </a:lnTo>
                <a:lnTo>
                  <a:pt x="27490" y="54810"/>
                </a:lnTo>
                <a:lnTo>
                  <a:pt x="27310" y="54490"/>
                </a:lnTo>
                <a:lnTo>
                  <a:pt x="27280" y="54280"/>
                </a:lnTo>
                <a:lnTo>
                  <a:pt x="27250" y="54070"/>
                </a:lnTo>
                <a:lnTo>
                  <a:pt x="27250" y="53210"/>
                </a:lnTo>
                <a:lnTo>
                  <a:pt x="26720" y="50600"/>
                </a:lnTo>
                <a:lnTo>
                  <a:pt x="26650" y="50300"/>
                </a:lnTo>
                <a:lnTo>
                  <a:pt x="26380" y="49730"/>
                </a:lnTo>
                <a:lnTo>
                  <a:pt x="26150" y="48520"/>
                </a:lnTo>
                <a:lnTo>
                  <a:pt x="25770" y="47570"/>
                </a:lnTo>
                <a:lnTo>
                  <a:pt x="25190" y="44950"/>
                </a:lnTo>
                <a:lnTo>
                  <a:pt x="25190" y="44200"/>
                </a:lnTo>
                <a:lnTo>
                  <a:pt x="25290" y="44250"/>
                </a:lnTo>
                <a:lnTo>
                  <a:pt x="25300" y="44260"/>
                </a:lnTo>
                <a:lnTo>
                  <a:pt x="25300" y="44280"/>
                </a:lnTo>
                <a:lnTo>
                  <a:pt x="25350" y="44360"/>
                </a:lnTo>
                <a:lnTo>
                  <a:pt x="25430" y="43930"/>
                </a:lnTo>
                <a:lnTo>
                  <a:pt x="25310" y="42550"/>
                </a:lnTo>
                <a:lnTo>
                  <a:pt x="25190" y="42140"/>
                </a:lnTo>
                <a:lnTo>
                  <a:pt x="25570" y="41890"/>
                </a:lnTo>
                <a:lnTo>
                  <a:pt x="25930" y="41420"/>
                </a:lnTo>
                <a:lnTo>
                  <a:pt x="26190" y="40890"/>
                </a:lnTo>
                <a:lnTo>
                  <a:pt x="26290" y="40450"/>
                </a:lnTo>
                <a:lnTo>
                  <a:pt x="26400" y="40160"/>
                </a:lnTo>
                <a:lnTo>
                  <a:pt x="27080" y="39080"/>
                </a:lnTo>
                <a:lnTo>
                  <a:pt x="27070" y="39100"/>
                </a:lnTo>
                <a:lnTo>
                  <a:pt x="26730" y="39920"/>
                </a:lnTo>
                <a:lnTo>
                  <a:pt x="26290" y="40690"/>
                </a:lnTo>
                <a:lnTo>
                  <a:pt x="26390" y="40880"/>
                </a:lnTo>
                <a:lnTo>
                  <a:pt x="26410" y="40920"/>
                </a:lnTo>
                <a:lnTo>
                  <a:pt x="26580" y="41100"/>
                </a:lnTo>
                <a:lnTo>
                  <a:pt x="26800" y="41180"/>
                </a:lnTo>
                <a:lnTo>
                  <a:pt x="27080" y="41180"/>
                </a:lnTo>
                <a:lnTo>
                  <a:pt x="26850" y="41820"/>
                </a:lnTo>
                <a:lnTo>
                  <a:pt x="26620" y="42280"/>
                </a:lnTo>
                <a:lnTo>
                  <a:pt x="26520" y="42360"/>
                </a:lnTo>
                <a:lnTo>
                  <a:pt x="26410" y="42370"/>
                </a:lnTo>
                <a:lnTo>
                  <a:pt x="26330" y="42440"/>
                </a:lnTo>
                <a:lnTo>
                  <a:pt x="26290" y="42680"/>
                </a:lnTo>
                <a:lnTo>
                  <a:pt x="26310" y="43240"/>
                </a:lnTo>
                <a:lnTo>
                  <a:pt x="26290" y="43410"/>
                </a:lnTo>
                <a:lnTo>
                  <a:pt x="25900" y="44650"/>
                </a:lnTo>
                <a:lnTo>
                  <a:pt x="25920" y="44890"/>
                </a:lnTo>
                <a:lnTo>
                  <a:pt x="25950" y="45350"/>
                </a:lnTo>
                <a:lnTo>
                  <a:pt x="26350" y="45830"/>
                </a:lnTo>
                <a:lnTo>
                  <a:pt x="26460" y="45960"/>
                </a:lnTo>
                <a:lnTo>
                  <a:pt x="26000" y="46930"/>
                </a:lnTo>
                <a:lnTo>
                  <a:pt x="26740" y="47470"/>
                </a:lnTo>
                <a:lnTo>
                  <a:pt x="27810" y="47550"/>
                </a:lnTo>
                <a:lnTo>
                  <a:pt x="28350" y="47160"/>
                </a:lnTo>
                <a:lnTo>
                  <a:pt x="28250" y="46750"/>
                </a:lnTo>
                <a:lnTo>
                  <a:pt x="28070" y="46430"/>
                </a:lnTo>
                <a:lnTo>
                  <a:pt x="28010" y="46300"/>
                </a:lnTo>
                <a:lnTo>
                  <a:pt x="27920" y="46200"/>
                </a:lnTo>
                <a:lnTo>
                  <a:pt x="27720" y="45940"/>
                </a:lnTo>
                <a:lnTo>
                  <a:pt x="27490" y="45790"/>
                </a:lnTo>
                <a:lnTo>
                  <a:pt x="27420" y="45540"/>
                </a:lnTo>
                <a:lnTo>
                  <a:pt x="28200" y="44060"/>
                </a:lnTo>
                <a:lnTo>
                  <a:pt x="28170" y="43790"/>
                </a:lnTo>
                <a:lnTo>
                  <a:pt x="28070" y="43590"/>
                </a:lnTo>
                <a:lnTo>
                  <a:pt x="27950" y="43420"/>
                </a:lnTo>
                <a:lnTo>
                  <a:pt x="27880" y="43250"/>
                </a:lnTo>
                <a:lnTo>
                  <a:pt x="27860" y="42970"/>
                </a:lnTo>
                <a:lnTo>
                  <a:pt x="27890" y="42480"/>
                </a:lnTo>
                <a:lnTo>
                  <a:pt x="27880" y="42290"/>
                </a:lnTo>
                <a:lnTo>
                  <a:pt x="27880" y="42280"/>
                </a:lnTo>
                <a:lnTo>
                  <a:pt x="27870" y="42240"/>
                </a:lnTo>
                <a:lnTo>
                  <a:pt x="27810" y="42080"/>
                </a:lnTo>
                <a:lnTo>
                  <a:pt x="27770" y="42040"/>
                </a:lnTo>
                <a:lnTo>
                  <a:pt x="27720" y="42000"/>
                </a:lnTo>
                <a:lnTo>
                  <a:pt x="27680" y="41900"/>
                </a:lnTo>
                <a:lnTo>
                  <a:pt x="27720" y="41640"/>
                </a:lnTo>
                <a:lnTo>
                  <a:pt x="27830" y="41420"/>
                </a:lnTo>
                <a:lnTo>
                  <a:pt x="28130" y="41030"/>
                </a:lnTo>
                <a:lnTo>
                  <a:pt x="28200" y="40770"/>
                </a:lnTo>
                <a:lnTo>
                  <a:pt x="28250" y="40280"/>
                </a:lnTo>
                <a:lnTo>
                  <a:pt x="28460" y="39310"/>
                </a:lnTo>
                <a:lnTo>
                  <a:pt x="28680" y="37030"/>
                </a:lnTo>
                <a:lnTo>
                  <a:pt x="28820" y="36770"/>
                </a:lnTo>
                <a:lnTo>
                  <a:pt x="28970" y="36640"/>
                </a:lnTo>
                <a:lnTo>
                  <a:pt x="29090" y="36490"/>
                </a:lnTo>
                <a:lnTo>
                  <a:pt x="29140" y="36150"/>
                </a:lnTo>
                <a:lnTo>
                  <a:pt x="29140" y="35180"/>
                </a:lnTo>
                <a:lnTo>
                  <a:pt x="29270" y="34700"/>
                </a:lnTo>
                <a:lnTo>
                  <a:pt x="29580" y="34400"/>
                </a:lnTo>
                <a:lnTo>
                  <a:pt x="29960" y="34140"/>
                </a:lnTo>
                <a:lnTo>
                  <a:pt x="30170" y="3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ampa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210" y="64080"/>
                </a:moveTo>
                <a:lnTo>
                  <a:pt x="28760" y="64100"/>
                </a:lnTo>
                <a:lnTo>
                  <a:pt x="29190" y="63990"/>
                </a:lnTo>
                <a:lnTo>
                  <a:pt x="29640" y="63930"/>
                </a:lnTo>
                <a:lnTo>
                  <a:pt x="29820" y="64130"/>
                </a:lnTo>
                <a:lnTo>
                  <a:pt x="30090" y="64170"/>
                </a:lnTo>
                <a:lnTo>
                  <a:pt x="30430" y="63950"/>
                </a:lnTo>
                <a:lnTo>
                  <a:pt x="30830" y="64110"/>
                </a:lnTo>
                <a:lnTo>
                  <a:pt x="31320" y="63920"/>
                </a:lnTo>
                <a:lnTo>
                  <a:pt x="32200" y="63230"/>
                </a:lnTo>
                <a:lnTo>
                  <a:pt x="32750" y="63210"/>
                </a:lnTo>
                <a:lnTo>
                  <a:pt x="33390" y="63650"/>
                </a:lnTo>
                <a:lnTo>
                  <a:pt x="34050" y="63460"/>
                </a:lnTo>
                <a:lnTo>
                  <a:pt x="34620" y="63060"/>
                </a:lnTo>
                <a:lnTo>
                  <a:pt x="35260" y="62940"/>
                </a:lnTo>
                <a:lnTo>
                  <a:pt x="35470" y="63170"/>
                </a:lnTo>
                <a:lnTo>
                  <a:pt x="35530" y="63370"/>
                </a:lnTo>
                <a:lnTo>
                  <a:pt x="35670" y="63560"/>
                </a:lnTo>
                <a:lnTo>
                  <a:pt x="36240" y="64220"/>
                </a:lnTo>
                <a:lnTo>
                  <a:pt x="36640" y="64510"/>
                </a:lnTo>
                <a:lnTo>
                  <a:pt x="36680" y="64820"/>
                </a:lnTo>
                <a:lnTo>
                  <a:pt x="36450" y="65000"/>
                </a:lnTo>
                <a:lnTo>
                  <a:pt x="36390" y="65800"/>
                </a:lnTo>
                <a:lnTo>
                  <a:pt x="36090" y="66080"/>
                </a:lnTo>
                <a:lnTo>
                  <a:pt x="35730" y="66270"/>
                </a:lnTo>
                <a:lnTo>
                  <a:pt x="35630" y="66930"/>
                </a:lnTo>
                <a:lnTo>
                  <a:pt x="35910" y="67510"/>
                </a:lnTo>
                <a:lnTo>
                  <a:pt x="36470" y="67380"/>
                </a:lnTo>
                <a:lnTo>
                  <a:pt x="36960" y="67520"/>
                </a:lnTo>
                <a:lnTo>
                  <a:pt x="36790" y="67910"/>
                </a:lnTo>
                <a:lnTo>
                  <a:pt x="36450" y="68150"/>
                </a:lnTo>
                <a:lnTo>
                  <a:pt x="36160" y="68820"/>
                </a:lnTo>
                <a:lnTo>
                  <a:pt x="36040" y="69500"/>
                </a:lnTo>
                <a:lnTo>
                  <a:pt x="36380" y="70600"/>
                </a:lnTo>
                <a:lnTo>
                  <a:pt x="36390" y="70810"/>
                </a:lnTo>
                <a:lnTo>
                  <a:pt x="36320" y="71000"/>
                </a:lnTo>
                <a:lnTo>
                  <a:pt x="35900" y="71150"/>
                </a:lnTo>
                <a:lnTo>
                  <a:pt x="35280" y="71090"/>
                </a:lnTo>
                <a:lnTo>
                  <a:pt x="34820" y="71300"/>
                </a:lnTo>
                <a:lnTo>
                  <a:pt x="34450" y="71660"/>
                </a:lnTo>
                <a:lnTo>
                  <a:pt x="34360" y="72100"/>
                </a:lnTo>
                <a:lnTo>
                  <a:pt x="34330" y="72550"/>
                </a:lnTo>
                <a:lnTo>
                  <a:pt x="33840" y="72580"/>
                </a:lnTo>
                <a:lnTo>
                  <a:pt x="33430" y="72530"/>
                </a:lnTo>
                <a:lnTo>
                  <a:pt x="33160" y="72420"/>
                </a:lnTo>
                <a:lnTo>
                  <a:pt x="32900" y="72280"/>
                </a:lnTo>
                <a:lnTo>
                  <a:pt x="32630" y="72030"/>
                </a:lnTo>
                <a:lnTo>
                  <a:pt x="32320" y="71840"/>
                </a:lnTo>
                <a:lnTo>
                  <a:pt x="31930" y="71860"/>
                </a:lnTo>
                <a:lnTo>
                  <a:pt x="31530" y="71940"/>
                </a:lnTo>
                <a:lnTo>
                  <a:pt x="30380" y="71610"/>
                </a:lnTo>
                <a:lnTo>
                  <a:pt x="30170" y="71690"/>
                </a:lnTo>
                <a:lnTo>
                  <a:pt x="29990" y="71790"/>
                </a:lnTo>
                <a:lnTo>
                  <a:pt x="29580" y="71690"/>
                </a:lnTo>
                <a:lnTo>
                  <a:pt x="29200" y="71490"/>
                </a:lnTo>
                <a:lnTo>
                  <a:pt x="28710" y="71300"/>
                </a:lnTo>
                <a:lnTo>
                  <a:pt x="28940" y="70750"/>
                </a:lnTo>
                <a:lnTo>
                  <a:pt x="29000" y="70490"/>
                </a:lnTo>
                <a:lnTo>
                  <a:pt x="28990" y="70220"/>
                </a:lnTo>
                <a:lnTo>
                  <a:pt x="28990" y="70210"/>
                </a:lnTo>
                <a:lnTo>
                  <a:pt x="27890" y="66290"/>
                </a:lnTo>
                <a:lnTo>
                  <a:pt x="28040" y="65710"/>
                </a:lnTo>
                <a:lnTo>
                  <a:pt x="28030" y="66070"/>
                </a:lnTo>
                <a:lnTo>
                  <a:pt x="28120" y="66290"/>
                </a:lnTo>
                <a:lnTo>
                  <a:pt x="28240" y="66460"/>
                </a:lnTo>
                <a:lnTo>
                  <a:pt x="28350" y="66670"/>
                </a:lnTo>
                <a:lnTo>
                  <a:pt x="28570" y="67440"/>
                </a:lnTo>
                <a:lnTo>
                  <a:pt x="28680" y="67630"/>
                </a:lnTo>
                <a:lnTo>
                  <a:pt x="28820" y="67630"/>
                </a:lnTo>
                <a:lnTo>
                  <a:pt x="28860" y="67410"/>
                </a:lnTo>
                <a:lnTo>
                  <a:pt x="28920" y="67320"/>
                </a:lnTo>
                <a:lnTo>
                  <a:pt x="28980" y="67300"/>
                </a:lnTo>
                <a:lnTo>
                  <a:pt x="29000" y="67310"/>
                </a:lnTo>
                <a:lnTo>
                  <a:pt x="28990" y="66600"/>
                </a:lnTo>
                <a:lnTo>
                  <a:pt x="28940" y="66290"/>
                </a:lnTo>
                <a:lnTo>
                  <a:pt x="28820" y="66030"/>
                </a:lnTo>
                <a:lnTo>
                  <a:pt x="28710" y="65960"/>
                </a:lnTo>
                <a:lnTo>
                  <a:pt x="28410" y="65890"/>
                </a:lnTo>
                <a:lnTo>
                  <a:pt x="28280" y="65800"/>
                </a:lnTo>
                <a:lnTo>
                  <a:pt x="28260" y="65770"/>
                </a:lnTo>
                <a:lnTo>
                  <a:pt x="28180" y="65600"/>
                </a:lnTo>
                <a:lnTo>
                  <a:pt x="28220" y="65410"/>
                </a:lnTo>
                <a:lnTo>
                  <a:pt x="28300" y="65240"/>
                </a:lnTo>
                <a:lnTo>
                  <a:pt x="28350" y="65080"/>
                </a:lnTo>
                <a:lnTo>
                  <a:pt x="28210" y="6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ŏḷa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710" y="71300"/>
                </a:moveTo>
                <a:lnTo>
                  <a:pt x="29200" y="71490"/>
                </a:lnTo>
                <a:lnTo>
                  <a:pt x="29580" y="71690"/>
                </a:lnTo>
                <a:lnTo>
                  <a:pt x="29990" y="71790"/>
                </a:lnTo>
                <a:lnTo>
                  <a:pt x="30170" y="71690"/>
                </a:lnTo>
                <a:lnTo>
                  <a:pt x="30380" y="71610"/>
                </a:lnTo>
                <a:lnTo>
                  <a:pt x="31530" y="71940"/>
                </a:lnTo>
                <a:lnTo>
                  <a:pt x="31930" y="71860"/>
                </a:lnTo>
                <a:lnTo>
                  <a:pt x="32320" y="71840"/>
                </a:lnTo>
                <a:lnTo>
                  <a:pt x="32630" y="72030"/>
                </a:lnTo>
                <a:lnTo>
                  <a:pt x="32900" y="72280"/>
                </a:lnTo>
                <a:lnTo>
                  <a:pt x="33160" y="72420"/>
                </a:lnTo>
                <a:lnTo>
                  <a:pt x="33430" y="72530"/>
                </a:lnTo>
                <a:lnTo>
                  <a:pt x="33840" y="72580"/>
                </a:lnTo>
                <a:lnTo>
                  <a:pt x="34330" y="72550"/>
                </a:lnTo>
                <a:lnTo>
                  <a:pt x="34360" y="72100"/>
                </a:lnTo>
                <a:lnTo>
                  <a:pt x="34450" y="71660"/>
                </a:lnTo>
                <a:lnTo>
                  <a:pt x="34820" y="71300"/>
                </a:lnTo>
                <a:lnTo>
                  <a:pt x="35280" y="71090"/>
                </a:lnTo>
                <a:lnTo>
                  <a:pt x="35900" y="71150"/>
                </a:lnTo>
                <a:lnTo>
                  <a:pt x="36320" y="71000"/>
                </a:lnTo>
                <a:lnTo>
                  <a:pt x="36820" y="71040"/>
                </a:lnTo>
                <a:lnTo>
                  <a:pt x="37220" y="71240"/>
                </a:lnTo>
                <a:lnTo>
                  <a:pt x="37290" y="71660"/>
                </a:lnTo>
                <a:lnTo>
                  <a:pt x="36980" y="71950"/>
                </a:lnTo>
                <a:lnTo>
                  <a:pt x="37010" y="72170"/>
                </a:lnTo>
                <a:lnTo>
                  <a:pt x="37020" y="72400"/>
                </a:lnTo>
                <a:lnTo>
                  <a:pt x="36730" y="72760"/>
                </a:lnTo>
                <a:lnTo>
                  <a:pt x="36480" y="73160"/>
                </a:lnTo>
                <a:lnTo>
                  <a:pt x="36380" y="73480"/>
                </a:lnTo>
                <a:lnTo>
                  <a:pt x="36260" y="73760"/>
                </a:lnTo>
                <a:lnTo>
                  <a:pt x="36830" y="74360"/>
                </a:lnTo>
                <a:lnTo>
                  <a:pt x="36320" y="74820"/>
                </a:lnTo>
                <a:lnTo>
                  <a:pt x="35650" y="74660"/>
                </a:lnTo>
                <a:lnTo>
                  <a:pt x="34900" y="74980"/>
                </a:lnTo>
                <a:lnTo>
                  <a:pt x="35050" y="75650"/>
                </a:lnTo>
                <a:lnTo>
                  <a:pt x="34600" y="75530"/>
                </a:lnTo>
                <a:lnTo>
                  <a:pt x="34300" y="74840"/>
                </a:lnTo>
                <a:lnTo>
                  <a:pt x="34180" y="74770"/>
                </a:lnTo>
                <a:lnTo>
                  <a:pt x="34030" y="74740"/>
                </a:lnTo>
                <a:lnTo>
                  <a:pt x="33750" y="75070"/>
                </a:lnTo>
                <a:lnTo>
                  <a:pt x="33390" y="75250"/>
                </a:lnTo>
                <a:lnTo>
                  <a:pt x="33140" y="75140"/>
                </a:lnTo>
                <a:lnTo>
                  <a:pt x="32880" y="75170"/>
                </a:lnTo>
                <a:lnTo>
                  <a:pt x="31990" y="75930"/>
                </a:lnTo>
                <a:lnTo>
                  <a:pt x="31740" y="76040"/>
                </a:lnTo>
                <a:lnTo>
                  <a:pt x="31470" y="76110"/>
                </a:lnTo>
                <a:lnTo>
                  <a:pt x="30800" y="76360"/>
                </a:lnTo>
                <a:lnTo>
                  <a:pt x="29740" y="75690"/>
                </a:lnTo>
                <a:lnTo>
                  <a:pt x="29710" y="76080"/>
                </a:lnTo>
                <a:lnTo>
                  <a:pt x="29850" y="76510"/>
                </a:lnTo>
                <a:lnTo>
                  <a:pt x="29920" y="76810"/>
                </a:lnTo>
                <a:lnTo>
                  <a:pt x="29930" y="77100"/>
                </a:lnTo>
                <a:lnTo>
                  <a:pt x="29920" y="77110"/>
                </a:lnTo>
                <a:lnTo>
                  <a:pt x="29880" y="77170"/>
                </a:lnTo>
                <a:lnTo>
                  <a:pt x="29020" y="74960"/>
                </a:lnTo>
                <a:lnTo>
                  <a:pt x="28710" y="73210"/>
                </a:lnTo>
                <a:lnTo>
                  <a:pt x="28680" y="73040"/>
                </a:lnTo>
                <a:lnTo>
                  <a:pt x="28680" y="71370"/>
                </a:lnTo>
                <a:lnTo>
                  <a:pt x="28710" y="7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aḷut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80" y="77170"/>
                </a:moveTo>
                <a:lnTo>
                  <a:pt x="29920" y="77110"/>
                </a:lnTo>
                <a:lnTo>
                  <a:pt x="29930" y="77100"/>
                </a:lnTo>
                <a:lnTo>
                  <a:pt x="29920" y="76810"/>
                </a:lnTo>
                <a:lnTo>
                  <a:pt x="29850" y="76510"/>
                </a:lnTo>
                <a:lnTo>
                  <a:pt x="29710" y="76080"/>
                </a:lnTo>
                <a:lnTo>
                  <a:pt x="29740" y="75690"/>
                </a:lnTo>
                <a:lnTo>
                  <a:pt x="30800" y="76360"/>
                </a:lnTo>
                <a:lnTo>
                  <a:pt x="31470" y="76110"/>
                </a:lnTo>
                <a:lnTo>
                  <a:pt x="31740" y="76040"/>
                </a:lnTo>
                <a:lnTo>
                  <a:pt x="31990" y="75930"/>
                </a:lnTo>
                <a:lnTo>
                  <a:pt x="32880" y="75170"/>
                </a:lnTo>
                <a:lnTo>
                  <a:pt x="33140" y="75140"/>
                </a:lnTo>
                <a:lnTo>
                  <a:pt x="33390" y="75250"/>
                </a:lnTo>
                <a:lnTo>
                  <a:pt x="33750" y="75070"/>
                </a:lnTo>
                <a:lnTo>
                  <a:pt x="34030" y="74740"/>
                </a:lnTo>
                <a:lnTo>
                  <a:pt x="34180" y="74770"/>
                </a:lnTo>
                <a:lnTo>
                  <a:pt x="34300" y="74840"/>
                </a:lnTo>
                <a:lnTo>
                  <a:pt x="34600" y="75530"/>
                </a:lnTo>
                <a:lnTo>
                  <a:pt x="35050" y="75650"/>
                </a:lnTo>
                <a:lnTo>
                  <a:pt x="34900" y="74980"/>
                </a:lnTo>
                <a:lnTo>
                  <a:pt x="35650" y="74660"/>
                </a:lnTo>
                <a:lnTo>
                  <a:pt x="36320" y="74820"/>
                </a:lnTo>
                <a:lnTo>
                  <a:pt x="36400" y="75290"/>
                </a:lnTo>
                <a:lnTo>
                  <a:pt x="36800" y="76360"/>
                </a:lnTo>
                <a:lnTo>
                  <a:pt x="36770" y="76730"/>
                </a:lnTo>
                <a:lnTo>
                  <a:pt x="36910" y="77170"/>
                </a:lnTo>
                <a:lnTo>
                  <a:pt x="37140" y="77630"/>
                </a:lnTo>
                <a:lnTo>
                  <a:pt x="37840" y="78310"/>
                </a:lnTo>
                <a:lnTo>
                  <a:pt x="37980" y="78990"/>
                </a:lnTo>
                <a:lnTo>
                  <a:pt x="38230" y="79230"/>
                </a:lnTo>
                <a:lnTo>
                  <a:pt x="38550" y="79350"/>
                </a:lnTo>
                <a:lnTo>
                  <a:pt x="39070" y="79820"/>
                </a:lnTo>
                <a:lnTo>
                  <a:pt x="39400" y="80460"/>
                </a:lnTo>
                <a:lnTo>
                  <a:pt x="39050" y="80600"/>
                </a:lnTo>
                <a:lnTo>
                  <a:pt x="39180" y="80990"/>
                </a:lnTo>
                <a:lnTo>
                  <a:pt x="40150" y="82360"/>
                </a:lnTo>
                <a:lnTo>
                  <a:pt x="40980" y="83810"/>
                </a:lnTo>
                <a:lnTo>
                  <a:pt x="40160" y="84000"/>
                </a:lnTo>
                <a:lnTo>
                  <a:pt x="39360" y="84500"/>
                </a:lnTo>
                <a:lnTo>
                  <a:pt x="38930" y="84690"/>
                </a:lnTo>
                <a:lnTo>
                  <a:pt x="38930" y="85180"/>
                </a:lnTo>
                <a:lnTo>
                  <a:pt x="39100" y="85690"/>
                </a:lnTo>
                <a:lnTo>
                  <a:pt x="39060" y="86150"/>
                </a:lnTo>
                <a:lnTo>
                  <a:pt x="38700" y="85870"/>
                </a:lnTo>
                <a:lnTo>
                  <a:pt x="38340" y="85520"/>
                </a:lnTo>
                <a:lnTo>
                  <a:pt x="37660" y="85000"/>
                </a:lnTo>
                <a:lnTo>
                  <a:pt x="36960" y="85060"/>
                </a:lnTo>
                <a:lnTo>
                  <a:pt x="36330" y="85410"/>
                </a:lnTo>
                <a:lnTo>
                  <a:pt x="35340" y="85220"/>
                </a:lnTo>
                <a:lnTo>
                  <a:pt x="34950" y="84960"/>
                </a:lnTo>
                <a:lnTo>
                  <a:pt x="34580" y="84640"/>
                </a:lnTo>
                <a:lnTo>
                  <a:pt x="34120" y="84440"/>
                </a:lnTo>
                <a:lnTo>
                  <a:pt x="33700" y="84350"/>
                </a:lnTo>
                <a:lnTo>
                  <a:pt x="32860" y="83960"/>
                </a:lnTo>
                <a:lnTo>
                  <a:pt x="32740" y="83760"/>
                </a:lnTo>
                <a:lnTo>
                  <a:pt x="32570" y="83600"/>
                </a:lnTo>
                <a:lnTo>
                  <a:pt x="32340" y="83690"/>
                </a:lnTo>
                <a:lnTo>
                  <a:pt x="32190" y="83790"/>
                </a:lnTo>
                <a:lnTo>
                  <a:pt x="32050" y="83670"/>
                </a:lnTo>
                <a:lnTo>
                  <a:pt x="31930" y="83500"/>
                </a:lnTo>
                <a:lnTo>
                  <a:pt x="31770" y="83460"/>
                </a:lnTo>
                <a:lnTo>
                  <a:pt x="31670" y="83060"/>
                </a:lnTo>
                <a:lnTo>
                  <a:pt x="31620" y="83020"/>
                </a:lnTo>
                <a:lnTo>
                  <a:pt x="31520" y="82960"/>
                </a:lnTo>
                <a:lnTo>
                  <a:pt x="31420" y="82870"/>
                </a:lnTo>
                <a:lnTo>
                  <a:pt x="31360" y="82750"/>
                </a:lnTo>
                <a:lnTo>
                  <a:pt x="31380" y="82610"/>
                </a:lnTo>
                <a:lnTo>
                  <a:pt x="31490" y="82580"/>
                </a:lnTo>
                <a:lnTo>
                  <a:pt x="31610" y="82590"/>
                </a:lnTo>
                <a:lnTo>
                  <a:pt x="31670" y="82590"/>
                </a:lnTo>
                <a:lnTo>
                  <a:pt x="31490" y="81370"/>
                </a:lnTo>
                <a:lnTo>
                  <a:pt x="31480" y="81270"/>
                </a:lnTo>
                <a:lnTo>
                  <a:pt x="31000" y="80040"/>
                </a:lnTo>
                <a:lnTo>
                  <a:pt x="29880" y="77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Gā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770" y="83460"/>
                </a:moveTo>
                <a:lnTo>
                  <a:pt x="31930" y="83500"/>
                </a:lnTo>
                <a:lnTo>
                  <a:pt x="32050" y="83670"/>
                </a:lnTo>
                <a:lnTo>
                  <a:pt x="32190" y="83790"/>
                </a:lnTo>
                <a:lnTo>
                  <a:pt x="32340" y="83690"/>
                </a:lnTo>
                <a:lnTo>
                  <a:pt x="32570" y="83600"/>
                </a:lnTo>
                <a:lnTo>
                  <a:pt x="32740" y="83760"/>
                </a:lnTo>
                <a:lnTo>
                  <a:pt x="32860" y="83960"/>
                </a:lnTo>
                <a:lnTo>
                  <a:pt x="33700" y="84350"/>
                </a:lnTo>
                <a:lnTo>
                  <a:pt x="34120" y="84440"/>
                </a:lnTo>
                <a:lnTo>
                  <a:pt x="34580" y="84640"/>
                </a:lnTo>
                <a:lnTo>
                  <a:pt x="34950" y="84960"/>
                </a:lnTo>
                <a:lnTo>
                  <a:pt x="35340" y="85220"/>
                </a:lnTo>
                <a:lnTo>
                  <a:pt x="36330" y="85410"/>
                </a:lnTo>
                <a:lnTo>
                  <a:pt x="36960" y="85060"/>
                </a:lnTo>
                <a:lnTo>
                  <a:pt x="37660" y="85000"/>
                </a:lnTo>
                <a:lnTo>
                  <a:pt x="38340" y="85520"/>
                </a:lnTo>
                <a:lnTo>
                  <a:pt x="38700" y="85870"/>
                </a:lnTo>
                <a:lnTo>
                  <a:pt x="39060" y="86150"/>
                </a:lnTo>
                <a:lnTo>
                  <a:pt x="39100" y="85690"/>
                </a:lnTo>
                <a:lnTo>
                  <a:pt x="38930" y="85180"/>
                </a:lnTo>
                <a:lnTo>
                  <a:pt x="38930" y="84690"/>
                </a:lnTo>
                <a:lnTo>
                  <a:pt x="39360" y="84500"/>
                </a:lnTo>
                <a:lnTo>
                  <a:pt x="40160" y="84000"/>
                </a:lnTo>
                <a:lnTo>
                  <a:pt x="40980" y="83810"/>
                </a:lnTo>
                <a:lnTo>
                  <a:pt x="41260" y="84100"/>
                </a:lnTo>
                <a:lnTo>
                  <a:pt x="41580" y="84370"/>
                </a:lnTo>
                <a:lnTo>
                  <a:pt x="41970" y="84530"/>
                </a:lnTo>
                <a:lnTo>
                  <a:pt x="42310" y="84540"/>
                </a:lnTo>
                <a:lnTo>
                  <a:pt x="43030" y="84890"/>
                </a:lnTo>
                <a:lnTo>
                  <a:pt x="43400" y="84880"/>
                </a:lnTo>
                <a:lnTo>
                  <a:pt x="43600" y="85170"/>
                </a:lnTo>
                <a:lnTo>
                  <a:pt x="43120" y="85310"/>
                </a:lnTo>
                <a:lnTo>
                  <a:pt x="42810" y="85620"/>
                </a:lnTo>
                <a:lnTo>
                  <a:pt x="43080" y="86040"/>
                </a:lnTo>
                <a:lnTo>
                  <a:pt x="43440" y="86390"/>
                </a:lnTo>
                <a:lnTo>
                  <a:pt x="43300" y="87050"/>
                </a:lnTo>
                <a:lnTo>
                  <a:pt x="42590" y="86890"/>
                </a:lnTo>
                <a:lnTo>
                  <a:pt x="42150" y="86470"/>
                </a:lnTo>
                <a:lnTo>
                  <a:pt x="41660" y="86110"/>
                </a:lnTo>
                <a:lnTo>
                  <a:pt x="41280" y="85990"/>
                </a:lnTo>
                <a:lnTo>
                  <a:pt x="40910" y="86090"/>
                </a:lnTo>
                <a:lnTo>
                  <a:pt x="41140" y="86520"/>
                </a:lnTo>
                <a:lnTo>
                  <a:pt x="41600" y="86810"/>
                </a:lnTo>
                <a:lnTo>
                  <a:pt x="42080" y="87510"/>
                </a:lnTo>
                <a:lnTo>
                  <a:pt x="42260" y="88170"/>
                </a:lnTo>
                <a:lnTo>
                  <a:pt x="41850" y="88670"/>
                </a:lnTo>
                <a:lnTo>
                  <a:pt x="41040" y="88530"/>
                </a:lnTo>
                <a:lnTo>
                  <a:pt x="41280" y="88810"/>
                </a:lnTo>
                <a:lnTo>
                  <a:pt x="41390" y="89190"/>
                </a:lnTo>
                <a:lnTo>
                  <a:pt x="41230" y="89670"/>
                </a:lnTo>
                <a:lnTo>
                  <a:pt x="41020" y="90120"/>
                </a:lnTo>
                <a:lnTo>
                  <a:pt x="41170" y="90570"/>
                </a:lnTo>
                <a:lnTo>
                  <a:pt x="41520" y="90910"/>
                </a:lnTo>
                <a:lnTo>
                  <a:pt x="41930" y="91190"/>
                </a:lnTo>
                <a:lnTo>
                  <a:pt x="42300" y="91520"/>
                </a:lnTo>
                <a:lnTo>
                  <a:pt x="41980" y="91890"/>
                </a:lnTo>
                <a:lnTo>
                  <a:pt x="41620" y="92260"/>
                </a:lnTo>
                <a:lnTo>
                  <a:pt x="41300" y="92390"/>
                </a:lnTo>
                <a:lnTo>
                  <a:pt x="41160" y="92610"/>
                </a:lnTo>
                <a:lnTo>
                  <a:pt x="41230" y="92850"/>
                </a:lnTo>
                <a:lnTo>
                  <a:pt x="41410" y="92950"/>
                </a:lnTo>
                <a:lnTo>
                  <a:pt x="41820" y="93120"/>
                </a:lnTo>
                <a:lnTo>
                  <a:pt x="41680" y="93400"/>
                </a:lnTo>
                <a:lnTo>
                  <a:pt x="41260" y="93550"/>
                </a:lnTo>
                <a:lnTo>
                  <a:pt x="41010" y="94000"/>
                </a:lnTo>
                <a:lnTo>
                  <a:pt x="41010" y="94260"/>
                </a:lnTo>
                <a:lnTo>
                  <a:pt x="41050" y="94500"/>
                </a:lnTo>
                <a:lnTo>
                  <a:pt x="41060" y="94530"/>
                </a:lnTo>
                <a:lnTo>
                  <a:pt x="40910" y="94500"/>
                </a:lnTo>
                <a:lnTo>
                  <a:pt x="40800" y="94450"/>
                </a:lnTo>
                <a:lnTo>
                  <a:pt x="40720" y="94350"/>
                </a:lnTo>
                <a:lnTo>
                  <a:pt x="40620" y="94240"/>
                </a:lnTo>
                <a:lnTo>
                  <a:pt x="40440" y="94190"/>
                </a:lnTo>
                <a:lnTo>
                  <a:pt x="40340" y="94220"/>
                </a:lnTo>
                <a:lnTo>
                  <a:pt x="40250" y="94300"/>
                </a:lnTo>
                <a:lnTo>
                  <a:pt x="40160" y="94360"/>
                </a:lnTo>
                <a:lnTo>
                  <a:pt x="40040" y="94360"/>
                </a:lnTo>
                <a:lnTo>
                  <a:pt x="40000" y="94330"/>
                </a:lnTo>
                <a:lnTo>
                  <a:pt x="39960" y="94290"/>
                </a:lnTo>
                <a:lnTo>
                  <a:pt x="39820" y="94090"/>
                </a:lnTo>
                <a:lnTo>
                  <a:pt x="39740" y="94040"/>
                </a:lnTo>
                <a:lnTo>
                  <a:pt x="39730" y="94030"/>
                </a:lnTo>
                <a:lnTo>
                  <a:pt x="39560" y="93970"/>
                </a:lnTo>
                <a:lnTo>
                  <a:pt x="38580" y="93620"/>
                </a:lnTo>
                <a:lnTo>
                  <a:pt x="38170" y="93530"/>
                </a:lnTo>
                <a:lnTo>
                  <a:pt x="37890" y="93470"/>
                </a:lnTo>
                <a:lnTo>
                  <a:pt x="37390" y="93070"/>
                </a:lnTo>
                <a:lnTo>
                  <a:pt x="37270" y="93020"/>
                </a:lnTo>
                <a:lnTo>
                  <a:pt x="37050" y="92910"/>
                </a:lnTo>
                <a:lnTo>
                  <a:pt x="36880" y="93080"/>
                </a:lnTo>
                <a:lnTo>
                  <a:pt x="36450" y="92730"/>
                </a:lnTo>
                <a:lnTo>
                  <a:pt x="34570" y="90740"/>
                </a:lnTo>
                <a:lnTo>
                  <a:pt x="34420" y="90620"/>
                </a:lnTo>
                <a:lnTo>
                  <a:pt x="34400" y="90600"/>
                </a:lnTo>
                <a:lnTo>
                  <a:pt x="34350" y="90530"/>
                </a:lnTo>
                <a:lnTo>
                  <a:pt x="34320" y="90440"/>
                </a:lnTo>
                <a:lnTo>
                  <a:pt x="34330" y="90240"/>
                </a:lnTo>
                <a:lnTo>
                  <a:pt x="34270" y="90140"/>
                </a:lnTo>
                <a:lnTo>
                  <a:pt x="34190" y="90030"/>
                </a:lnTo>
                <a:lnTo>
                  <a:pt x="33980" y="89760"/>
                </a:lnTo>
                <a:lnTo>
                  <a:pt x="32920" y="87510"/>
                </a:lnTo>
                <a:lnTo>
                  <a:pt x="32870" y="87300"/>
                </a:lnTo>
                <a:lnTo>
                  <a:pt x="32880" y="87100"/>
                </a:lnTo>
                <a:lnTo>
                  <a:pt x="32880" y="86910"/>
                </a:lnTo>
                <a:lnTo>
                  <a:pt x="32840" y="86790"/>
                </a:lnTo>
                <a:lnTo>
                  <a:pt x="32650" y="86390"/>
                </a:lnTo>
                <a:lnTo>
                  <a:pt x="32460" y="85310"/>
                </a:lnTo>
                <a:lnTo>
                  <a:pt x="32030" y="84550"/>
                </a:lnTo>
                <a:lnTo>
                  <a:pt x="31770" y="8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āt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60" y="94530"/>
                </a:moveTo>
                <a:lnTo>
                  <a:pt x="41050" y="94500"/>
                </a:lnTo>
                <a:lnTo>
                  <a:pt x="41010" y="94260"/>
                </a:lnTo>
                <a:lnTo>
                  <a:pt x="41010" y="94000"/>
                </a:lnTo>
                <a:lnTo>
                  <a:pt x="41260" y="93550"/>
                </a:lnTo>
                <a:lnTo>
                  <a:pt x="41680" y="93400"/>
                </a:lnTo>
                <a:lnTo>
                  <a:pt x="41820" y="93120"/>
                </a:lnTo>
                <a:lnTo>
                  <a:pt x="41410" y="92950"/>
                </a:lnTo>
                <a:lnTo>
                  <a:pt x="41230" y="92850"/>
                </a:lnTo>
                <a:lnTo>
                  <a:pt x="41160" y="92610"/>
                </a:lnTo>
                <a:lnTo>
                  <a:pt x="41300" y="92390"/>
                </a:lnTo>
                <a:lnTo>
                  <a:pt x="41620" y="92260"/>
                </a:lnTo>
                <a:lnTo>
                  <a:pt x="41980" y="91890"/>
                </a:lnTo>
                <a:lnTo>
                  <a:pt x="42300" y="91520"/>
                </a:lnTo>
                <a:lnTo>
                  <a:pt x="41930" y="91190"/>
                </a:lnTo>
                <a:lnTo>
                  <a:pt x="41520" y="90910"/>
                </a:lnTo>
                <a:lnTo>
                  <a:pt x="41170" y="90570"/>
                </a:lnTo>
                <a:lnTo>
                  <a:pt x="41020" y="90120"/>
                </a:lnTo>
                <a:lnTo>
                  <a:pt x="41230" y="89670"/>
                </a:lnTo>
                <a:lnTo>
                  <a:pt x="41390" y="89190"/>
                </a:lnTo>
                <a:lnTo>
                  <a:pt x="41280" y="88810"/>
                </a:lnTo>
                <a:lnTo>
                  <a:pt x="41040" y="88530"/>
                </a:lnTo>
                <a:lnTo>
                  <a:pt x="41850" y="88670"/>
                </a:lnTo>
                <a:lnTo>
                  <a:pt x="42260" y="88170"/>
                </a:lnTo>
                <a:lnTo>
                  <a:pt x="42080" y="87510"/>
                </a:lnTo>
                <a:lnTo>
                  <a:pt x="41600" y="86810"/>
                </a:lnTo>
                <a:lnTo>
                  <a:pt x="41140" y="86520"/>
                </a:lnTo>
                <a:lnTo>
                  <a:pt x="40910" y="86090"/>
                </a:lnTo>
                <a:lnTo>
                  <a:pt x="41280" y="85990"/>
                </a:lnTo>
                <a:lnTo>
                  <a:pt x="41660" y="86110"/>
                </a:lnTo>
                <a:lnTo>
                  <a:pt x="42150" y="86470"/>
                </a:lnTo>
                <a:lnTo>
                  <a:pt x="42590" y="86890"/>
                </a:lnTo>
                <a:lnTo>
                  <a:pt x="43300" y="87050"/>
                </a:lnTo>
                <a:lnTo>
                  <a:pt x="43440" y="86390"/>
                </a:lnTo>
                <a:lnTo>
                  <a:pt x="43080" y="86040"/>
                </a:lnTo>
                <a:lnTo>
                  <a:pt x="42810" y="85620"/>
                </a:lnTo>
                <a:lnTo>
                  <a:pt x="43120" y="85310"/>
                </a:lnTo>
                <a:lnTo>
                  <a:pt x="43600" y="85170"/>
                </a:lnTo>
                <a:lnTo>
                  <a:pt x="44050" y="85100"/>
                </a:lnTo>
                <a:lnTo>
                  <a:pt x="44500" y="85000"/>
                </a:lnTo>
                <a:lnTo>
                  <a:pt x="44660" y="84620"/>
                </a:lnTo>
                <a:lnTo>
                  <a:pt x="45050" y="84620"/>
                </a:lnTo>
                <a:lnTo>
                  <a:pt x="46070" y="84480"/>
                </a:lnTo>
                <a:lnTo>
                  <a:pt x="46400" y="85100"/>
                </a:lnTo>
                <a:lnTo>
                  <a:pt x="46250" y="85510"/>
                </a:lnTo>
                <a:lnTo>
                  <a:pt x="46660" y="85580"/>
                </a:lnTo>
                <a:lnTo>
                  <a:pt x="47210" y="85490"/>
                </a:lnTo>
                <a:lnTo>
                  <a:pt x="47470" y="85810"/>
                </a:lnTo>
                <a:lnTo>
                  <a:pt x="47450" y="86030"/>
                </a:lnTo>
                <a:lnTo>
                  <a:pt x="47750" y="86250"/>
                </a:lnTo>
                <a:lnTo>
                  <a:pt x="47630" y="86370"/>
                </a:lnTo>
                <a:lnTo>
                  <a:pt x="47630" y="86590"/>
                </a:lnTo>
                <a:lnTo>
                  <a:pt x="47410" y="86680"/>
                </a:lnTo>
                <a:lnTo>
                  <a:pt x="47450" y="86850"/>
                </a:lnTo>
                <a:lnTo>
                  <a:pt x="47290" y="87260"/>
                </a:lnTo>
                <a:lnTo>
                  <a:pt x="47450" y="87630"/>
                </a:lnTo>
                <a:lnTo>
                  <a:pt x="46560" y="88300"/>
                </a:lnTo>
                <a:lnTo>
                  <a:pt x="46280" y="89290"/>
                </a:lnTo>
                <a:lnTo>
                  <a:pt x="46680" y="89580"/>
                </a:lnTo>
                <a:lnTo>
                  <a:pt x="47120" y="89740"/>
                </a:lnTo>
                <a:lnTo>
                  <a:pt x="47320" y="89710"/>
                </a:lnTo>
                <a:lnTo>
                  <a:pt x="47450" y="89830"/>
                </a:lnTo>
                <a:lnTo>
                  <a:pt x="47340" y="90070"/>
                </a:lnTo>
                <a:lnTo>
                  <a:pt x="47200" y="90280"/>
                </a:lnTo>
                <a:lnTo>
                  <a:pt x="47280" y="90680"/>
                </a:lnTo>
                <a:lnTo>
                  <a:pt x="47660" y="90880"/>
                </a:lnTo>
                <a:lnTo>
                  <a:pt x="47930" y="90840"/>
                </a:lnTo>
                <a:lnTo>
                  <a:pt x="48180" y="90890"/>
                </a:lnTo>
                <a:lnTo>
                  <a:pt x="48100" y="91090"/>
                </a:lnTo>
                <a:lnTo>
                  <a:pt x="47890" y="91290"/>
                </a:lnTo>
                <a:lnTo>
                  <a:pt x="48140" y="92180"/>
                </a:lnTo>
                <a:lnTo>
                  <a:pt x="47390" y="92500"/>
                </a:lnTo>
                <a:lnTo>
                  <a:pt x="47450" y="92870"/>
                </a:lnTo>
                <a:lnTo>
                  <a:pt x="47770" y="93080"/>
                </a:lnTo>
                <a:lnTo>
                  <a:pt x="47990" y="93100"/>
                </a:lnTo>
                <a:lnTo>
                  <a:pt x="48190" y="93210"/>
                </a:lnTo>
                <a:lnTo>
                  <a:pt x="48180" y="93400"/>
                </a:lnTo>
                <a:lnTo>
                  <a:pt x="48010" y="93490"/>
                </a:lnTo>
                <a:lnTo>
                  <a:pt x="48290" y="93910"/>
                </a:lnTo>
                <a:lnTo>
                  <a:pt x="48870" y="94180"/>
                </a:lnTo>
                <a:lnTo>
                  <a:pt x="49000" y="94250"/>
                </a:lnTo>
                <a:lnTo>
                  <a:pt x="48650" y="94660"/>
                </a:lnTo>
                <a:lnTo>
                  <a:pt x="47700" y="94610"/>
                </a:lnTo>
                <a:lnTo>
                  <a:pt x="47310" y="94660"/>
                </a:lnTo>
                <a:lnTo>
                  <a:pt x="47000" y="94780"/>
                </a:lnTo>
                <a:lnTo>
                  <a:pt x="46680" y="94960"/>
                </a:lnTo>
                <a:lnTo>
                  <a:pt x="46120" y="95380"/>
                </a:lnTo>
                <a:lnTo>
                  <a:pt x="45960" y="95420"/>
                </a:lnTo>
                <a:lnTo>
                  <a:pt x="45800" y="95450"/>
                </a:lnTo>
                <a:lnTo>
                  <a:pt x="45420" y="95310"/>
                </a:lnTo>
                <a:lnTo>
                  <a:pt x="45010" y="95100"/>
                </a:lnTo>
                <a:lnTo>
                  <a:pt x="44780" y="95030"/>
                </a:lnTo>
                <a:lnTo>
                  <a:pt x="44620" y="94980"/>
                </a:lnTo>
                <a:lnTo>
                  <a:pt x="43280" y="95140"/>
                </a:lnTo>
                <a:lnTo>
                  <a:pt x="42900" y="95060"/>
                </a:lnTo>
                <a:lnTo>
                  <a:pt x="42710" y="94870"/>
                </a:lnTo>
                <a:lnTo>
                  <a:pt x="42590" y="94620"/>
                </a:lnTo>
                <a:lnTo>
                  <a:pt x="42490" y="94470"/>
                </a:lnTo>
                <a:lnTo>
                  <a:pt x="42420" y="94360"/>
                </a:lnTo>
                <a:lnTo>
                  <a:pt x="42030" y="94590"/>
                </a:lnTo>
                <a:lnTo>
                  <a:pt x="41680" y="94620"/>
                </a:lnTo>
                <a:lnTo>
                  <a:pt x="41060" y="9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Hambantŏṭ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00" y="94250"/>
                </a:moveTo>
                <a:lnTo>
                  <a:pt x="48870" y="94180"/>
                </a:lnTo>
                <a:lnTo>
                  <a:pt x="48290" y="93910"/>
                </a:lnTo>
                <a:lnTo>
                  <a:pt x="48010" y="93490"/>
                </a:lnTo>
                <a:lnTo>
                  <a:pt x="48180" y="93400"/>
                </a:lnTo>
                <a:lnTo>
                  <a:pt x="48190" y="93210"/>
                </a:lnTo>
                <a:lnTo>
                  <a:pt x="47990" y="93100"/>
                </a:lnTo>
                <a:lnTo>
                  <a:pt x="47770" y="93080"/>
                </a:lnTo>
                <a:lnTo>
                  <a:pt x="47450" y="92870"/>
                </a:lnTo>
                <a:lnTo>
                  <a:pt x="47390" y="92500"/>
                </a:lnTo>
                <a:lnTo>
                  <a:pt x="48140" y="92180"/>
                </a:lnTo>
                <a:lnTo>
                  <a:pt x="47890" y="91290"/>
                </a:lnTo>
                <a:lnTo>
                  <a:pt x="48100" y="91090"/>
                </a:lnTo>
                <a:lnTo>
                  <a:pt x="48180" y="90890"/>
                </a:lnTo>
                <a:lnTo>
                  <a:pt x="47930" y="90840"/>
                </a:lnTo>
                <a:lnTo>
                  <a:pt x="47660" y="90880"/>
                </a:lnTo>
                <a:lnTo>
                  <a:pt x="47280" y="90680"/>
                </a:lnTo>
                <a:lnTo>
                  <a:pt x="47200" y="90280"/>
                </a:lnTo>
                <a:lnTo>
                  <a:pt x="47340" y="90070"/>
                </a:lnTo>
                <a:lnTo>
                  <a:pt x="47450" y="89830"/>
                </a:lnTo>
                <a:lnTo>
                  <a:pt x="47320" y="89710"/>
                </a:lnTo>
                <a:lnTo>
                  <a:pt x="47120" y="89740"/>
                </a:lnTo>
                <a:lnTo>
                  <a:pt x="46680" y="89580"/>
                </a:lnTo>
                <a:lnTo>
                  <a:pt x="46280" y="89290"/>
                </a:lnTo>
                <a:lnTo>
                  <a:pt x="46560" y="88300"/>
                </a:lnTo>
                <a:lnTo>
                  <a:pt x="47450" y="87630"/>
                </a:lnTo>
                <a:lnTo>
                  <a:pt x="47290" y="87260"/>
                </a:lnTo>
                <a:lnTo>
                  <a:pt x="47450" y="86850"/>
                </a:lnTo>
                <a:lnTo>
                  <a:pt x="47410" y="86680"/>
                </a:lnTo>
                <a:lnTo>
                  <a:pt x="47630" y="86590"/>
                </a:lnTo>
                <a:lnTo>
                  <a:pt x="48940" y="86850"/>
                </a:lnTo>
                <a:lnTo>
                  <a:pt x="50630" y="87460"/>
                </a:lnTo>
                <a:lnTo>
                  <a:pt x="51080" y="87530"/>
                </a:lnTo>
                <a:lnTo>
                  <a:pt x="51520" y="87420"/>
                </a:lnTo>
                <a:lnTo>
                  <a:pt x="51960" y="87380"/>
                </a:lnTo>
                <a:lnTo>
                  <a:pt x="52310" y="87660"/>
                </a:lnTo>
                <a:lnTo>
                  <a:pt x="52580" y="87970"/>
                </a:lnTo>
                <a:lnTo>
                  <a:pt x="53420" y="88140"/>
                </a:lnTo>
                <a:lnTo>
                  <a:pt x="53910" y="88300"/>
                </a:lnTo>
                <a:lnTo>
                  <a:pt x="54020" y="87890"/>
                </a:lnTo>
                <a:lnTo>
                  <a:pt x="53810" y="87300"/>
                </a:lnTo>
                <a:lnTo>
                  <a:pt x="53380" y="86830"/>
                </a:lnTo>
                <a:lnTo>
                  <a:pt x="53950" y="86460"/>
                </a:lnTo>
                <a:lnTo>
                  <a:pt x="54530" y="86140"/>
                </a:lnTo>
                <a:lnTo>
                  <a:pt x="55180" y="85930"/>
                </a:lnTo>
                <a:lnTo>
                  <a:pt x="55680" y="85550"/>
                </a:lnTo>
                <a:lnTo>
                  <a:pt x="55460" y="85030"/>
                </a:lnTo>
                <a:lnTo>
                  <a:pt x="55570" y="84510"/>
                </a:lnTo>
                <a:lnTo>
                  <a:pt x="55860" y="84510"/>
                </a:lnTo>
                <a:lnTo>
                  <a:pt x="56180" y="84480"/>
                </a:lnTo>
                <a:lnTo>
                  <a:pt x="56370" y="84220"/>
                </a:lnTo>
                <a:lnTo>
                  <a:pt x="56360" y="83910"/>
                </a:lnTo>
                <a:lnTo>
                  <a:pt x="56650" y="84110"/>
                </a:lnTo>
                <a:lnTo>
                  <a:pt x="56860" y="83860"/>
                </a:lnTo>
                <a:lnTo>
                  <a:pt x="57440" y="83860"/>
                </a:lnTo>
                <a:lnTo>
                  <a:pt x="58020" y="83930"/>
                </a:lnTo>
                <a:lnTo>
                  <a:pt x="58410" y="84070"/>
                </a:lnTo>
                <a:lnTo>
                  <a:pt x="58580" y="84490"/>
                </a:lnTo>
                <a:lnTo>
                  <a:pt x="58810" y="84530"/>
                </a:lnTo>
                <a:lnTo>
                  <a:pt x="59060" y="84520"/>
                </a:lnTo>
                <a:lnTo>
                  <a:pt x="59270" y="84370"/>
                </a:lnTo>
                <a:lnTo>
                  <a:pt x="59560" y="84330"/>
                </a:lnTo>
                <a:lnTo>
                  <a:pt x="59990" y="84900"/>
                </a:lnTo>
                <a:lnTo>
                  <a:pt x="60350" y="85500"/>
                </a:lnTo>
                <a:lnTo>
                  <a:pt x="60920" y="85740"/>
                </a:lnTo>
                <a:lnTo>
                  <a:pt x="61550" y="85390"/>
                </a:lnTo>
                <a:lnTo>
                  <a:pt x="61780" y="85160"/>
                </a:lnTo>
                <a:lnTo>
                  <a:pt x="62130" y="85020"/>
                </a:lnTo>
                <a:lnTo>
                  <a:pt x="62800" y="84840"/>
                </a:lnTo>
                <a:lnTo>
                  <a:pt x="64170" y="84310"/>
                </a:lnTo>
                <a:lnTo>
                  <a:pt x="64430" y="84130"/>
                </a:lnTo>
                <a:lnTo>
                  <a:pt x="64480" y="84190"/>
                </a:lnTo>
                <a:lnTo>
                  <a:pt x="64690" y="84220"/>
                </a:lnTo>
                <a:lnTo>
                  <a:pt x="65300" y="84000"/>
                </a:lnTo>
                <a:lnTo>
                  <a:pt x="65940" y="84140"/>
                </a:lnTo>
                <a:lnTo>
                  <a:pt x="66240" y="83650"/>
                </a:lnTo>
                <a:lnTo>
                  <a:pt x="66240" y="83450"/>
                </a:lnTo>
                <a:lnTo>
                  <a:pt x="66230" y="83260"/>
                </a:lnTo>
                <a:lnTo>
                  <a:pt x="66330" y="83120"/>
                </a:lnTo>
                <a:lnTo>
                  <a:pt x="66430" y="82950"/>
                </a:lnTo>
                <a:lnTo>
                  <a:pt x="66320" y="82640"/>
                </a:lnTo>
                <a:lnTo>
                  <a:pt x="66310" y="82250"/>
                </a:lnTo>
                <a:lnTo>
                  <a:pt x="66760" y="81880"/>
                </a:lnTo>
                <a:lnTo>
                  <a:pt x="67310" y="81640"/>
                </a:lnTo>
                <a:lnTo>
                  <a:pt x="67730" y="81230"/>
                </a:lnTo>
                <a:lnTo>
                  <a:pt x="68220" y="80860"/>
                </a:lnTo>
                <a:lnTo>
                  <a:pt x="68840" y="80750"/>
                </a:lnTo>
                <a:lnTo>
                  <a:pt x="69250" y="80260"/>
                </a:lnTo>
                <a:lnTo>
                  <a:pt x="69940" y="81110"/>
                </a:lnTo>
                <a:lnTo>
                  <a:pt x="70200" y="81130"/>
                </a:lnTo>
                <a:lnTo>
                  <a:pt x="70500" y="81170"/>
                </a:lnTo>
                <a:lnTo>
                  <a:pt x="70880" y="81610"/>
                </a:lnTo>
                <a:lnTo>
                  <a:pt x="71440" y="81790"/>
                </a:lnTo>
                <a:lnTo>
                  <a:pt x="71650" y="81850"/>
                </a:lnTo>
                <a:lnTo>
                  <a:pt x="70940" y="82970"/>
                </a:lnTo>
                <a:lnTo>
                  <a:pt x="70220" y="83700"/>
                </a:lnTo>
                <a:lnTo>
                  <a:pt x="68880" y="84650"/>
                </a:lnTo>
                <a:lnTo>
                  <a:pt x="68440" y="84780"/>
                </a:lnTo>
                <a:lnTo>
                  <a:pt x="67860" y="85090"/>
                </a:lnTo>
                <a:lnTo>
                  <a:pt x="63580" y="88460"/>
                </a:lnTo>
                <a:lnTo>
                  <a:pt x="62720" y="88930"/>
                </a:lnTo>
                <a:lnTo>
                  <a:pt x="59940" y="89910"/>
                </a:lnTo>
                <a:lnTo>
                  <a:pt x="59900" y="89580"/>
                </a:lnTo>
                <a:lnTo>
                  <a:pt x="59900" y="89560"/>
                </a:lnTo>
                <a:lnTo>
                  <a:pt x="59740" y="89430"/>
                </a:lnTo>
                <a:lnTo>
                  <a:pt x="59730" y="89430"/>
                </a:lnTo>
                <a:lnTo>
                  <a:pt x="59700" y="89440"/>
                </a:lnTo>
                <a:lnTo>
                  <a:pt x="59560" y="89480"/>
                </a:lnTo>
                <a:lnTo>
                  <a:pt x="59470" y="89660"/>
                </a:lnTo>
                <a:lnTo>
                  <a:pt x="59420" y="90050"/>
                </a:lnTo>
                <a:lnTo>
                  <a:pt x="59300" y="90200"/>
                </a:lnTo>
                <a:lnTo>
                  <a:pt x="59100" y="90260"/>
                </a:lnTo>
                <a:lnTo>
                  <a:pt x="58830" y="90370"/>
                </a:lnTo>
                <a:lnTo>
                  <a:pt x="58330" y="90680"/>
                </a:lnTo>
                <a:lnTo>
                  <a:pt x="57830" y="90900"/>
                </a:lnTo>
                <a:lnTo>
                  <a:pt x="55430" y="91410"/>
                </a:lnTo>
                <a:lnTo>
                  <a:pt x="54260" y="91810"/>
                </a:lnTo>
                <a:lnTo>
                  <a:pt x="52990" y="92050"/>
                </a:lnTo>
                <a:lnTo>
                  <a:pt x="52410" y="92270"/>
                </a:lnTo>
                <a:lnTo>
                  <a:pt x="52060" y="92760"/>
                </a:lnTo>
                <a:lnTo>
                  <a:pt x="51430" y="92640"/>
                </a:lnTo>
                <a:lnTo>
                  <a:pt x="51050" y="92790"/>
                </a:lnTo>
                <a:lnTo>
                  <a:pt x="50830" y="92870"/>
                </a:lnTo>
                <a:lnTo>
                  <a:pt x="49940" y="93530"/>
                </a:lnTo>
                <a:lnTo>
                  <a:pt x="49060" y="94190"/>
                </a:lnTo>
                <a:lnTo>
                  <a:pt x="49000" y="9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Ampā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650" y="81850"/>
                </a:moveTo>
                <a:lnTo>
                  <a:pt x="71440" y="81790"/>
                </a:lnTo>
                <a:lnTo>
                  <a:pt x="70880" y="81610"/>
                </a:lnTo>
                <a:lnTo>
                  <a:pt x="70500" y="81170"/>
                </a:lnTo>
                <a:lnTo>
                  <a:pt x="70200" y="81130"/>
                </a:lnTo>
                <a:lnTo>
                  <a:pt x="69940" y="81110"/>
                </a:lnTo>
                <a:lnTo>
                  <a:pt x="69250" y="80260"/>
                </a:lnTo>
                <a:lnTo>
                  <a:pt x="69850" y="71750"/>
                </a:lnTo>
                <a:lnTo>
                  <a:pt x="69730" y="71290"/>
                </a:lnTo>
                <a:lnTo>
                  <a:pt x="69460" y="70890"/>
                </a:lnTo>
                <a:lnTo>
                  <a:pt x="69460" y="70440"/>
                </a:lnTo>
                <a:lnTo>
                  <a:pt x="69300" y="70000"/>
                </a:lnTo>
                <a:lnTo>
                  <a:pt x="69400" y="69540"/>
                </a:lnTo>
                <a:lnTo>
                  <a:pt x="69450" y="69100"/>
                </a:lnTo>
                <a:lnTo>
                  <a:pt x="68770" y="68690"/>
                </a:lnTo>
                <a:lnTo>
                  <a:pt x="67950" y="68480"/>
                </a:lnTo>
                <a:lnTo>
                  <a:pt x="67830" y="68370"/>
                </a:lnTo>
                <a:lnTo>
                  <a:pt x="67680" y="68290"/>
                </a:lnTo>
                <a:lnTo>
                  <a:pt x="67510" y="68290"/>
                </a:lnTo>
                <a:lnTo>
                  <a:pt x="67330" y="68210"/>
                </a:lnTo>
                <a:lnTo>
                  <a:pt x="67150" y="67890"/>
                </a:lnTo>
                <a:lnTo>
                  <a:pt x="67050" y="67530"/>
                </a:lnTo>
                <a:lnTo>
                  <a:pt x="66760" y="66980"/>
                </a:lnTo>
                <a:lnTo>
                  <a:pt x="67030" y="66260"/>
                </a:lnTo>
                <a:lnTo>
                  <a:pt x="67510" y="65690"/>
                </a:lnTo>
                <a:lnTo>
                  <a:pt x="67880" y="65400"/>
                </a:lnTo>
                <a:lnTo>
                  <a:pt x="67380" y="64700"/>
                </a:lnTo>
                <a:lnTo>
                  <a:pt x="67310" y="64200"/>
                </a:lnTo>
                <a:lnTo>
                  <a:pt x="66990" y="63640"/>
                </a:lnTo>
                <a:lnTo>
                  <a:pt x="66480" y="63200"/>
                </a:lnTo>
                <a:lnTo>
                  <a:pt x="66390" y="62750"/>
                </a:lnTo>
                <a:lnTo>
                  <a:pt x="66420" y="62190"/>
                </a:lnTo>
                <a:lnTo>
                  <a:pt x="66150" y="60970"/>
                </a:lnTo>
                <a:lnTo>
                  <a:pt x="66190" y="60660"/>
                </a:lnTo>
                <a:lnTo>
                  <a:pt x="66040" y="60630"/>
                </a:lnTo>
                <a:lnTo>
                  <a:pt x="65900" y="60540"/>
                </a:lnTo>
                <a:lnTo>
                  <a:pt x="66240" y="60010"/>
                </a:lnTo>
                <a:lnTo>
                  <a:pt x="65780" y="59890"/>
                </a:lnTo>
                <a:lnTo>
                  <a:pt x="65210" y="60200"/>
                </a:lnTo>
                <a:lnTo>
                  <a:pt x="64930" y="60300"/>
                </a:lnTo>
                <a:lnTo>
                  <a:pt x="64670" y="60410"/>
                </a:lnTo>
                <a:lnTo>
                  <a:pt x="64590" y="60630"/>
                </a:lnTo>
                <a:lnTo>
                  <a:pt x="64430" y="60880"/>
                </a:lnTo>
                <a:lnTo>
                  <a:pt x="64110" y="60960"/>
                </a:lnTo>
                <a:lnTo>
                  <a:pt x="63880" y="60980"/>
                </a:lnTo>
                <a:lnTo>
                  <a:pt x="63880" y="61280"/>
                </a:lnTo>
                <a:lnTo>
                  <a:pt x="64010" y="61550"/>
                </a:lnTo>
                <a:lnTo>
                  <a:pt x="64030" y="61830"/>
                </a:lnTo>
                <a:lnTo>
                  <a:pt x="63930" y="62060"/>
                </a:lnTo>
                <a:lnTo>
                  <a:pt x="63770" y="62250"/>
                </a:lnTo>
                <a:lnTo>
                  <a:pt x="63660" y="62410"/>
                </a:lnTo>
                <a:lnTo>
                  <a:pt x="63190" y="62670"/>
                </a:lnTo>
                <a:lnTo>
                  <a:pt x="62620" y="62650"/>
                </a:lnTo>
                <a:lnTo>
                  <a:pt x="62630" y="63540"/>
                </a:lnTo>
                <a:lnTo>
                  <a:pt x="62750" y="64410"/>
                </a:lnTo>
                <a:lnTo>
                  <a:pt x="62320" y="64720"/>
                </a:lnTo>
                <a:lnTo>
                  <a:pt x="61850" y="64880"/>
                </a:lnTo>
                <a:lnTo>
                  <a:pt x="61650" y="64500"/>
                </a:lnTo>
                <a:lnTo>
                  <a:pt x="61470" y="64060"/>
                </a:lnTo>
                <a:lnTo>
                  <a:pt x="61390" y="63640"/>
                </a:lnTo>
                <a:lnTo>
                  <a:pt x="61180" y="63220"/>
                </a:lnTo>
                <a:lnTo>
                  <a:pt x="61020" y="62950"/>
                </a:lnTo>
                <a:lnTo>
                  <a:pt x="60920" y="62740"/>
                </a:lnTo>
                <a:lnTo>
                  <a:pt x="60640" y="62690"/>
                </a:lnTo>
                <a:lnTo>
                  <a:pt x="60440" y="62740"/>
                </a:lnTo>
                <a:lnTo>
                  <a:pt x="60100" y="62400"/>
                </a:lnTo>
                <a:lnTo>
                  <a:pt x="59840" y="61850"/>
                </a:lnTo>
                <a:lnTo>
                  <a:pt x="59690" y="60830"/>
                </a:lnTo>
                <a:lnTo>
                  <a:pt x="59600" y="60540"/>
                </a:lnTo>
                <a:lnTo>
                  <a:pt x="59530" y="60250"/>
                </a:lnTo>
                <a:lnTo>
                  <a:pt x="59590" y="60040"/>
                </a:lnTo>
                <a:lnTo>
                  <a:pt x="59720" y="59800"/>
                </a:lnTo>
                <a:lnTo>
                  <a:pt x="59960" y="58670"/>
                </a:lnTo>
                <a:lnTo>
                  <a:pt x="59880" y="57510"/>
                </a:lnTo>
                <a:lnTo>
                  <a:pt x="58850" y="57290"/>
                </a:lnTo>
                <a:lnTo>
                  <a:pt x="57720" y="57920"/>
                </a:lnTo>
                <a:lnTo>
                  <a:pt x="57230" y="58380"/>
                </a:lnTo>
                <a:lnTo>
                  <a:pt x="56950" y="58490"/>
                </a:lnTo>
                <a:lnTo>
                  <a:pt x="56720" y="58540"/>
                </a:lnTo>
                <a:lnTo>
                  <a:pt x="56300" y="58690"/>
                </a:lnTo>
                <a:lnTo>
                  <a:pt x="55730" y="57740"/>
                </a:lnTo>
                <a:lnTo>
                  <a:pt x="55550" y="57180"/>
                </a:lnTo>
                <a:lnTo>
                  <a:pt x="55520" y="56800"/>
                </a:lnTo>
                <a:lnTo>
                  <a:pt x="55370" y="56470"/>
                </a:lnTo>
                <a:lnTo>
                  <a:pt x="55020" y="56260"/>
                </a:lnTo>
                <a:lnTo>
                  <a:pt x="54960" y="56200"/>
                </a:lnTo>
                <a:lnTo>
                  <a:pt x="55180" y="55090"/>
                </a:lnTo>
                <a:lnTo>
                  <a:pt x="55130" y="54650"/>
                </a:lnTo>
                <a:lnTo>
                  <a:pt x="54960" y="54120"/>
                </a:lnTo>
                <a:lnTo>
                  <a:pt x="54980" y="53730"/>
                </a:lnTo>
                <a:lnTo>
                  <a:pt x="55410" y="53730"/>
                </a:lnTo>
                <a:lnTo>
                  <a:pt x="56270" y="53650"/>
                </a:lnTo>
                <a:lnTo>
                  <a:pt x="56690" y="53580"/>
                </a:lnTo>
                <a:lnTo>
                  <a:pt x="57530" y="53900"/>
                </a:lnTo>
                <a:lnTo>
                  <a:pt x="58210" y="54580"/>
                </a:lnTo>
                <a:lnTo>
                  <a:pt x="59330" y="54930"/>
                </a:lnTo>
                <a:lnTo>
                  <a:pt x="59870" y="55240"/>
                </a:lnTo>
                <a:lnTo>
                  <a:pt x="60320" y="55300"/>
                </a:lnTo>
                <a:lnTo>
                  <a:pt x="60380" y="55060"/>
                </a:lnTo>
                <a:lnTo>
                  <a:pt x="60480" y="54780"/>
                </a:lnTo>
                <a:lnTo>
                  <a:pt x="60630" y="54630"/>
                </a:lnTo>
                <a:lnTo>
                  <a:pt x="60760" y="54380"/>
                </a:lnTo>
                <a:lnTo>
                  <a:pt x="60690" y="53830"/>
                </a:lnTo>
                <a:lnTo>
                  <a:pt x="60790" y="53310"/>
                </a:lnTo>
                <a:lnTo>
                  <a:pt x="61420" y="53430"/>
                </a:lnTo>
                <a:lnTo>
                  <a:pt x="62160" y="53390"/>
                </a:lnTo>
                <a:lnTo>
                  <a:pt x="62770" y="53590"/>
                </a:lnTo>
                <a:lnTo>
                  <a:pt x="63560" y="54740"/>
                </a:lnTo>
                <a:lnTo>
                  <a:pt x="64070" y="55220"/>
                </a:lnTo>
                <a:lnTo>
                  <a:pt x="64770" y="55420"/>
                </a:lnTo>
                <a:lnTo>
                  <a:pt x="65500" y="55570"/>
                </a:lnTo>
                <a:lnTo>
                  <a:pt x="65470" y="56260"/>
                </a:lnTo>
                <a:lnTo>
                  <a:pt x="65240" y="56940"/>
                </a:lnTo>
                <a:lnTo>
                  <a:pt x="65290" y="57330"/>
                </a:lnTo>
                <a:lnTo>
                  <a:pt x="65500" y="57670"/>
                </a:lnTo>
                <a:lnTo>
                  <a:pt x="66230" y="58110"/>
                </a:lnTo>
                <a:lnTo>
                  <a:pt x="66620" y="58490"/>
                </a:lnTo>
                <a:lnTo>
                  <a:pt x="68130" y="58750"/>
                </a:lnTo>
                <a:lnTo>
                  <a:pt x="69670" y="58590"/>
                </a:lnTo>
                <a:lnTo>
                  <a:pt x="70210" y="58280"/>
                </a:lnTo>
                <a:lnTo>
                  <a:pt x="70220" y="58870"/>
                </a:lnTo>
                <a:lnTo>
                  <a:pt x="70400" y="59440"/>
                </a:lnTo>
                <a:lnTo>
                  <a:pt x="70470" y="60750"/>
                </a:lnTo>
                <a:lnTo>
                  <a:pt x="70630" y="61130"/>
                </a:lnTo>
                <a:lnTo>
                  <a:pt x="71440" y="60330"/>
                </a:lnTo>
                <a:lnTo>
                  <a:pt x="71910" y="59950"/>
                </a:lnTo>
                <a:lnTo>
                  <a:pt x="72540" y="59850"/>
                </a:lnTo>
                <a:lnTo>
                  <a:pt x="72980" y="59780"/>
                </a:lnTo>
                <a:lnTo>
                  <a:pt x="73000" y="59870"/>
                </a:lnTo>
                <a:lnTo>
                  <a:pt x="73190" y="59910"/>
                </a:lnTo>
                <a:lnTo>
                  <a:pt x="73380" y="59670"/>
                </a:lnTo>
                <a:lnTo>
                  <a:pt x="73520" y="59670"/>
                </a:lnTo>
                <a:lnTo>
                  <a:pt x="73700" y="60610"/>
                </a:lnTo>
                <a:lnTo>
                  <a:pt x="73690" y="60950"/>
                </a:lnTo>
                <a:lnTo>
                  <a:pt x="73850" y="60950"/>
                </a:lnTo>
                <a:lnTo>
                  <a:pt x="73850" y="60940"/>
                </a:lnTo>
                <a:lnTo>
                  <a:pt x="73870" y="60620"/>
                </a:lnTo>
                <a:lnTo>
                  <a:pt x="73930" y="60300"/>
                </a:lnTo>
                <a:lnTo>
                  <a:pt x="74020" y="60020"/>
                </a:lnTo>
                <a:lnTo>
                  <a:pt x="74170" y="59830"/>
                </a:lnTo>
                <a:lnTo>
                  <a:pt x="74170" y="59670"/>
                </a:lnTo>
                <a:lnTo>
                  <a:pt x="74150" y="59630"/>
                </a:lnTo>
                <a:lnTo>
                  <a:pt x="74100" y="59490"/>
                </a:lnTo>
                <a:lnTo>
                  <a:pt x="74140" y="59410"/>
                </a:lnTo>
                <a:lnTo>
                  <a:pt x="74270" y="59470"/>
                </a:lnTo>
                <a:lnTo>
                  <a:pt x="74480" y="59670"/>
                </a:lnTo>
                <a:lnTo>
                  <a:pt x="74550" y="59850"/>
                </a:lnTo>
                <a:lnTo>
                  <a:pt x="74600" y="60350"/>
                </a:lnTo>
                <a:lnTo>
                  <a:pt x="74960" y="60910"/>
                </a:lnTo>
                <a:lnTo>
                  <a:pt x="75530" y="62890"/>
                </a:lnTo>
                <a:lnTo>
                  <a:pt x="75420" y="68350"/>
                </a:lnTo>
                <a:lnTo>
                  <a:pt x="75480" y="68720"/>
                </a:lnTo>
                <a:lnTo>
                  <a:pt x="75720" y="69540"/>
                </a:lnTo>
                <a:lnTo>
                  <a:pt x="75750" y="70020"/>
                </a:lnTo>
                <a:lnTo>
                  <a:pt x="75620" y="70950"/>
                </a:lnTo>
                <a:lnTo>
                  <a:pt x="74560" y="74630"/>
                </a:lnTo>
                <a:lnTo>
                  <a:pt x="74500" y="75010"/>
                </a:lnTo>
                <a:lnTo>
                  <a:pt x="74480" y="75510"/>
                </a:lnTo>
                <a:lnTo>
                  <a:pt x="74400" y="75930"/>
                </a:lnTo>
                <a:lnTo>
                  <a:pt x="74070" y="76580"/>
                </a:lnTo>
                <a:lnTo>
                  <a:pt x="73990" y="76870"/>
                </a:lnTo>
                <a:lnTo>
                  <a:pt x="73860" y="77270"/>
                </a:lnTo>
                <a:lnTo>
                  <a:pt x="73420" y="77970"/>
                </a:lnTo>
                <a:lnTo>
                  <a:pt x="73210" y="78300"/>
                </a:lnTo>
                <a:lnTo>
                  <a:pt x="73360" y="78860"/>
                </a:lnTo>
                <a:lnTo>
                  <a:pt x="73110" y="79530"/>
                </a:lnTo>
                <a:lnTo>
                  <a:pt x="71650" y="8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aḍakalapu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80" y="41240"/>
                </a:moveTo>
                <a:lnTo>
                  <a:pt x="62770" y="41110"/>
                </a:lnTo>
                <a:lnTo>
                  <a:pt x="64840" y="41330"/>
                </a:lnTo>
                <a:lnTo>
                  <a:pt x="64910" y="41570"/>
                </a:lnTo>
                <a:lnTo>
                  <a:pt x="65390" y="43200"/>
                </a:lnTo>
                <a:lnTo>
                  <a:pt x="65570" y="44260"/>
                </a:lnTo>
                <a:lnTo>
                  <a:pt x="65150" y="44840"/>
                </a:lnTo>
                <a:lnTo>
                  <a:pt x="64920" y="43880"/>
                </a:lnTo>
                <a:lnTo>
                  <a:pt x="64890" y="43740"/>
                </a:lnTo>
                <a:lnTo>
                  <a:pt x="64530" y="42770"/>
                </a:lnTo>
                <a:lnTo>
                  <a:pt x="64370" y="42770"/>
                </a:lnTo>
                <a:lnTo>
                  <a:pt x="64340" y="43510"/>
                </a:lnTo>
                <a:lnTo>
                  <a:pt x="64370" y="43740"/>
                </a:lnTo>
                <a:lnTo>
                  <a:pt x="64350" y="43730"/>
                </a:lnTo>
                <a:lnTo>
                  <a:pt x="64330" y="43800"/>
                </a:lnTo>
                <a:lnTo>
                  <a:pt x="64330" y="43920"/>
                </a:lnTo>
                <a:lnTo>
                  <a:pt x="64370" y="44060"/>
                </a:lnTo>
                <a:lnTo>
                  <a:pt x="64440" y="44150"/>
                </a:lnTo>
                <a:lnTo>
                  <a:pt x="64640" y="44210"/>
                </a:lnTo>
                <a:lnTo>
                  <a:pt x="64680" y="44280"/>
                </a:lnTo>
                <a:lnTo>
                  <a:pt x="64870" y="44770"/>
                </a:lnTo>
                <a:lnTo>
                  <a:pt x="65270" y="45070"/>
                </a:lnTo>
                <a:lnTo>
                  <a:pt x="65660" y="45040"/>
                </a:lnTo>
                <a:lnTo>
                  <a:pt x="65790" y="44540"/>
                </a:lnTo>
                <a:lnTo>
                  <a:pt x="65940" y="44540"/>
                </a:lnTo>
                <a:lnTo>
                  <a:pt x="66080" y="44800"/>
                </a:lnTo>
                <a:lnTo>
                  <a:pt x="66120" y="44870"/>
                </a:lnTo>
                <a:lnTo>
                  <a:pt x="66310" y="45710"/>
                </a:lnTo>
                <a:lnTo>
                  <a:pt x="66500" y="46040"/>
                </a:lnTo>
                <a:lnTo>
                  <a:pt x="66760" y="46320"/>
                </a:lnTo>
                <a:lnTo>
                  <a:pt x="66930" y="46590"/>
                </a:lnTo>
                <a:lnTo>
                  <a:pt x="67210" y="47250"/>
                </a:lnTo>
                <a:lnTo>
                  <a:pt x="67320" y="47140"/>
                </a:lnTo>
                <a:lnTo>
                  <a:pt x="67470" y="47030"/>
                </a:lnTo>
                <a:lnTo>
                  <a:pt x="67540" y="46920"/>
                </a:lnTo>
                <a:lnTo>
                  <a:pt x="67640" y="47140"/>
                </a:lnTo>
                <a:lnTo>
                  <a:pt x="67540" y="47250"/>
                </a:lnTo>
                <a:lnTo>
                  <a:pt x="67590" y="47340"/>
                </a:lnTo>
                <a:lnTo>
                  <a:pt x="67640" y="47390"/>
                </a:lnTo>
                <a:lnTo>
                  <a:pt x="67640" y="47400"/>
                </a:lnTo>
                <a:lnTo>
                  <a:pt x="67670" y="47450"/>
                </a:lnTo>
                <a:lnTo>
                  <a:pt x="67680" y="47560"/>
                </a:lnTo>
                <a:lnTo>
                  <a:pt x="67690" y="47550"/>
                </a:lnTo>
                <a:lnTo>
                  <a:pt x="67800" y="47460"/>
                </a:lnTo>
                <a:lnTo>
                  <a:pt x="68040" y="47340"/>
                </a:lnTo>
                <a:lnTo>
                  <a:pt x="68160" y="47250"/>
                </a:lnTo>
                <a:lnTo>
                  <a:pt x="68210" y="47380"/>
                </a:lnTo>
                <a:lnTo>
                  <a:pt x="68280" y="47540"/>
                </a:lnTo>
                <a:lnTo>
                  <a:pt x="68230" y="47730"/>
                </a:lnTo>
                <a:lnTo>
                  <a:pt x="68150" y="47920"/>
                </a:lnTo>
                <a:lnTo>
                  <a:pt x="68150" y="48060"/>
                </a:lnTo>
                <a:lnTo>
                  <a:pt x="68160" y="48200"/>
                </a:lnTo>
                <a:lnTo>
                  <a:pt x="68320" y="48520"/>
                </a:lnTo>
                <a:lnTo>
                  <a:pt x="68600" y="48740"/>
                </a:lnTo>
                <a:lnTo>
                  <a:pt x="68790" y="48880"/>
                </a:lnTo>
                <a:lnTo>
                  <a:pt x="68960" y="49160"/>
                </a:lnTo>
                <a:lnTo>
                  <a:pt x="68850" y="49170"/>
                </a:lnTo>
                <a:lnTo>
                  <a:pt x="68800" y="49200"/>
                </a:lnTo>
                <a:lnTo>
                  <a:pt x="68730" y="49250"/>
                </a:lnTo>
                <a:lnTo>
                  <a:pt x="68680" y="49280"/>
                </a:lnTo>
                <a:lnTo>
                  <a:pt x="68640" y="49300"/>
                </a:lnTo>
                <a:lnTo>
                  <a:pt x="68570" y="49560"/>
                </a:lnTo>
                <a:lnTo>
                  <a:pt x="68510" y="49810"/>
                </a:lnTo>
                <a:lnTo>
                  <a:pt x="68780" y="50600"/>
                </a:lnTo>
                <a:lnTo>
                  <a:pt x="68920" y="50770"/>
                </a:lnTo>
                <a:lnTo>
                  <a:pt x="69250" y="51150"/>
                </a:lnTo>
                <a:lnTo>
                  <a:pt x="69260" y="51150"/>
                </a:lnTo>
                <a:lnTo>
                  <a:pt x="69740" y="51060"/>
                </a:lnTo>
                <a:lnTo>
                  <a:pt x="69900" y="51060"/>
                </a:lnTo>
                <a:lnTo>
                  <a:pt x="70060" y="51550"/>
                </a:lnTo>
                <a:lnTo>
                  <a:pt x="70240" y="51850"/>
                </a:lnTo>
                <a:lnTo>
                  <a:pt x="70300" y="51940"/>
                </a:lnTo>
                <a:lnTo>
                  <a:pt x="71290" y="52980"/>
                </a:lnTo>
                <a:lnTo>
                  <a:pt x="71610" y="53490"/>
                </a:lnTo>
                <a:lnTo>
                  <a:pt x="71670" y="53940"/>
                </a:lnTo>
                <a:lnTo>
                  <a:pt x="71160" y="54100"/>
                </a:lnTo>
                <a:lnTo>
                  <a:pt x="70920" y="53940"/>
                </a:lnTo>
                <a:lnTo>
                  <a:pt x="70360" y="53210"/>
                </a:lnTo>
                <a:lnTo>
                  <a:pt x="70060" y="52960"/>
                </a:lnTo>
                <a:lnTo>
                  <a:pt x="69680" y="52820"/>
                </a:lnTo>
                <a:lnTo>
                  <a:pt x="69670" y="52820"/>
                </a:lnTo>
                <a:lnTo>
                  <a:pt x="69630" y="52820"/>
                </a:lnTo>
                <a:lnTo>
                  <a:pt x="69360" y="52840"/>
                </a:lnTo>
                <a:lnTo>
                  <a:pt x="69120" y="53090"/>
                </a:lnTo>
                <a:lnTo>
                  <a:pt x="68960" y="53610"/>
                </a:lnTo>
                <a:lnTo>
                  <a:pt x="69230" y="53730"/>
                </a:lnTo>
                <a:lnTo>
                  <a:pt x="69500" y="53770"/>
                </a:lnTo>
                <a:lnTo>
                  <a:pt x="69730" y="53680"/>
                </a:lnTo>
                <a:lnTo>
                  <a:pt x="69900" y="53450"/>
                </a:lnTo>
                <a:lnTo>
                  <a:pt x="70170" y="53550"/>
                </a:lnTo>
                <a:lnTo>
                  <a:pt x="70420" y="53670"/>
                </a:lnTo>
                <a:lnTo>
                  <a:pt x="70510" y="53780"/>
                </a:lnTo>
                <a:lnTo>
                  <a:pt x="70570" y="53850"/>
                </a:lnTo>
                <a:lnTo>
                  <a:pt x="70530" y="54100"/>
                </a:lnTo>
                <a:lnTo>
                  <a:pt x="70840" y="54380"/>
                </a:lnTo>
                <a:lnTo>
                  <a:pt x="71140" y="54670"/>
                </a:lnTo>
                <a:lnTo>
                  <a:pt x="71380" y="54950"/>
                </a:lnTo>
                <a:lnTo>
                  <a:pt x="71630" y="55370"/>
                </a:lnTo>
                <a:lnTo>
                  <a:pt x="71510" y="55510"/>
                </a:lnTo>
                <a:lnTo>
                  <a:pt x="71480" y="55640"/>
                </a:lnTo>
                <a:lnTo>
                  <a:pt x="71520" y="55800"/>
                </a:lnTo>
                <a:lnTo>
                  <a:pt x="71630" y="56020"/>
                </a:lnTo>
                <a:lnTo>
                  <a:pt x="71780" y="55840"/>
                </a:lnTo>
                <a:lnTo>
                  <a:pt x="71690" y="55530"/>
                </a:lnTo>
                <a:lnTo>
                  <a:pt x="71960" y="55620"/>
                </a:lnTo>
                <a:lnTo>
                  <a:pt x="72500" y="56020"/>
                </a:lnTo>
                <a:lnTo>
                  <a:pt x="72630" y="56200"/>
                </a:lnTo>
                <a:lnTo>
                  <a:pt x="73050" y="57290"/>
                </a:lnTo>
                <a:lnTo>
                  <a:pt x="73020" y="57330"/>
                </a:lnTo>
                <a:lnTo>
                  <a:pt x="72890" y="57920"/>
                </a:lnTo>
                <a:lnTo>
                  <a:pt x="72910" y="57990"/>
                </a:lnTo>
                <a:lnTo>
                  <a:pt x="72910" y="58000"/>
                </a:lnTo>
                <a:lnTo>
                  <a:pt x="73020" y="58220"/>
                </a:lnTo>
                <a:lnTo>
                  <a:pt x="73050" y="58310"/>
                </a:lnTo>
                <a:lnTo>
                  <a:pt x="72960" y="58470"/>
                </a:lnTo>
                <a:lnTo>
                  <a:pt x="72790" y="58600"/>
                </a:lnTo>
                <a:lnTo>
                  <a:pt x="72690" y="58740"/>
                </a:lnTo>
                <a:lnTo>
                  <a:pt x="72810" y="58950"/>
                </a:lnTo>
                <a:lnTo>
                  <a:pt x="72930" y="59100"/>
                </a:lnTo>
                <a:lnTo>
                  <a:pt x="72960" y="59210"/>
                </a:lnTo>
                <a:lnTo>
                  <a:pt x="72970" y="59230"/>
                </a:lnTo>
                <a:lnTo>
                  <a:pt x="73040" y="59360"/>
                </a:lnTo>
                <a:lnTo>
                  <a:pt x="73210" y="59510"/>
                </a:lnTo>
                <a:lnTo>
                  <a:pt x="72960" y="59690"/>
                </a:lnTo>
                <a:lnTo>
                  <a:pt x="72980" y="59780"/>
                </a:lnTo>
                <a:lnTo>
                  <a:pt x="72540" y="59850"/>
                </a:lnTo>
                <a:lnTo>
                  <a:pt x="71910" y="59950"/>
                </a:lnTo>
                <a:lnTo>
                  <a:pt x="71440" y="60330"/>
                </a:lnTo>
                <a:lnTo>
                  <a:pt x="70630" y="61130"/>
                </a:lnTo>
                <a:lnTo>
                  <a:pt x="70470" y="60750"/>
                </a:lnTo>
                <a:lnTo>
                  <a:pt x="70400" y="59440"/>
                </a:lnTo>
                <a:lnTo>
                  <a:pt x="70220" y="58870"/>
                </a:lnTo>
                <a:lnTo>
                  <a:pt x="70210" y="58280"/>
                </a:lnTo>
                <a:lnTo>
                  <a:pt x="69670" y="58590"/>
                </a:lnTo>
                <a:lnTo>
                  <a:pt x="68130" y="58750"/>
                </a:lnTo>
                <a:lnTo>
                  <a:pt x="66620" y="58490"/>
                </a:lnTo>
                <a:lnTo>
                  <a:pt x="66230" y="58110"/>
                </a:lnTo>
                <a:lnTo>
                  <a:pt x="65500" y="57670"/>
                </a:lnTo>
                <a:lnTo>
                  <a:pt x="65290" y="57330"/>
                </a:lnTo>
                <a:lnTo>
                  <a:pt x="65240" y="56940"/>
                </a:lnTo>
                <a:lnTo>
                  <a:pt x="65470" y="56260"/>
                </a:lnTo>
                <a:lnTo>
                  <a:pt x="65500" y="55570"/>
                </a:lnTo>
                <a:lnTo>
                  <a:pt x="64770" y="55420"/>
                </a:lnTo>
                <a:lnTo>
                  <a:pt x="64070" y="55220"/>
                </a:lnTo>
                <a:lnTo>
                  <a:pt x="63560" y="54740"/>
                </a:lnTo>
                <a:lnTo>
                  <a:pt x="62770" y="53590"/>
                </a:lnTo>
                <a:lnTo>
                  <a:pt x="62160" y="53390"/>
                </a:lnTo>
                <a:lnTo>
                  <a:pt x="61420" y="53430"/>
                </a:lnTo>
                <a:lnTo>
                  <a:pt x="60790" y="53310"/>
                </a:lnTo>
                <a:lnTo>
                  <a:pt x="60460" y="51510"/>
                </a:lnTo>
                <a:lnTo>
                  <a:pt x="60670" y="49720"/>
                </a:lnTo>
                <a:lnTo>
                  <a:pt x="60840" y="49040"/>
                </a:lnTo>
                <a:lnTo>
                  <a:pt x="61360" y="48690"/>
                </a:lnTo>
                <a:lnTo>
                  <a:pt x="62020" y="48600"/>
                </a:lnTo>
                <a:lnTo>
                  <a:pt x="62850" y="48710"/>
                </a:lnTo>
                <a:lnTo>
                  <a:pt x="63070" y="48690"/>
                </a:lnTo>
                <a:lnTo>
                  <a:pt x="62880" y="47830"/>
                </a:lnTo>
                <a:lnTo>
                  <a:pt x="62490" y="46990"/>
                </a:lnTo>
                <a:lnTo>
                  <a:pt x="62320" y="46130"/>
                </a:lnTo>
                <a:lnTo>
                  <a:pt x="62510" y="42460"/>
                </a:lnTo>
                <a:lnTo>
                  <a:pt x="62380" y="41240"/>
                </a:lnTo>
                <a:close/>
                <a:moveTo>
                  <a:pt x="72260" y="55140"/>
                </a:moveTo>
                <a:lnTo>
                  <a:pt x="72220" y="54890"/>
                </a:lnTo>
                <a:lnTo>
                  <a:pt x="72130" y="54700"/>
                </a:lnTo>
                <a:lnTo>
                  <a:pt x="72020" y="54470"/>
                </a:lnTo>
                <a:lnTo>
                  <a:pt x="71950" y="54240"/>
                </a:lnTo>
                <a:lnTo>
                  <a:pt x="71960" y="54000"/>
                </a:lnTo>
                <a:lnTo>
                  <a:pt x="72030" y="53790"/>
                </a:lnTo>
                <a:lnTo>
                  <a:pt x="72060" y="53560"/>
                </a:lnTo>
                <a:lnTo>
                  <a:pt x="71950" y="53290"/>
                </a:lnTo>
                <a:lnTo>
                  <a:pt x="72240" y="53580"/>
                </a:lnTo>
                <a:lnTo>
                  <a:pt x="72530" y="54250"/>
                </a:lnTo>
                <a:lnTo>
                  <a:pt x="72730" y="54560"/>
                </a:lnTo>
                <a:lnTo>
                  <a:pt x="72780" y="54690"/>
                </a:lnTo>
                <a:lnTo>
                  <a:pt x="73000" y="55270"/>
                </a:lnTo>
                <a:lnTo>
                  <a:pt x="73560" y="56160"/>
                </a:lnTo>
                <a:lnTo>
                  <a:pt x="73820" y="56580"/>
                </a:lnTo>
                <a:lnTo>
                  <a:pt x="74210" y="58600"/>
                </a:lnTo>
                <a:lnTo>
                  <a:pt x="74210" y="58610"/>
                </a:lnTo>
                <a:lnTo>
                  <a:pt x="74190" y="59070"/>
                </a:lnTo>
                <a:lnTo>
                  <a:pt x="73850" y="59350"/>
                </a:lnTo>
                <a:lnTo>
                  <a:pt x="73530" y="59100"/>
                </a:lnTo>
                <a:lnTo>
                  <a:pt x="73430" y="58990"/>
                </a:lnTo>
                <a:lnTo>
                  <a:pt x="73380" y="58940"/>
                </a:lnTo>
                <a:lnTo>
                  <a:pt x="73370" y="58830"/>
                </a:lnTo>
                <a:lnTo>
                  <a:pt x="73350" y="58710"/>
                </a:lnTo>
                <a:lnTo>
                  <a:pt x="73350" y="58660"/>
                </a:lnTo>
                <a:lnTo>
                  <a:pt x="73450" y="57200"/>
                </a:lnTo>
                <a:lnTo>
                  <a:pt x="73380" y="56700"/>
                </a:lnTo>
                <a:lnTo>
                  <a:pt x="73130" y="56480"/>
                </a:lnTo>
                <a:lnTo>
                  <a:pt x="73030" y="56270"/>
                </a:lnTo>
                <a:lnTo>
                  <a:pt x="72260" y="5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Ratnap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20" y="74820"/>
                </a:moveTo>
                <a:lnTo>
                  <a:pt x="36830" y="74360"/>
                </a:lnTo>
                <a:lnTo>
                  <a:pt x="36260" y="73760"/>
                </a:lnTo>
                <a:lnTo>
                  <a:pt x="36380" y="73480"/>
                </a:lnTo>
                <a:lnTo>
                  <a:pt x="36480" y="73160"/>
                </a:lnTo>
                <a:lnTo>
                  <a:pt x="36730" y="72760"/>
                </a:lnTo>
                <a:lnTo>
                  <a:pt x="37020" y="72400"/>
                </a:lnTo>
                <a:lnTo>
                  <a:pt x="37380" y="72240"/>
                </a:lnTo>
                <a:lnTo>
                  <a:pt x="38340" y="73210"/>
                </a:lnTo>
                <a:lnTo>
                  <a:pt x="38620" y="73580"/>
                </a:lnTo>
                <a:lnTo>
                  <a:pt x="38980" y="73850"/>
                </a:lnTo>
                <a:lnTo>
                  <a:pt x="39140" y="73760"/>
                </a:lnTo>
                <a:lnTo>
                  <a:pt x="39380" y="73710"/>
                </a:lnTo>
                <a:lnTo>
                  <a:pt x="39540" y="73910"/>
                </a:lnTo>
                <a:lnTo>
                  <a:pt x="39650" y="74140"/>
                </a:lnTo>
                <a:lnTo>
                  <a:pt x="40230" y="74270"/>
                </a:lnTo>
                <a:lnTo>
                  <a:pt x="40930" y="73870"/>
                </a:lnTo>
                <a:lnTo>
                  <a:pt x="41220" y="73840"/>
                </a:lnTo>
                <a:lnTo>
                  <a:pt x="41570" y="73850"/>
                </a:lnTo>
                <a:lnTo>
                  <a:pt x="42060" y="74130"/>
                </a:lnTo>
                <a:lnTo>
                  <a:pt x="42700" y="74350"/>
                </a:lnTo>
                <a:lnTo>
                  <a:pt x="43150" y="74410"/>
                </a:lnTo>
                <a:lnTo>
                  <a:pt x="43610" y="74400"/>
                </a:lnTo>
                <a:lnTo>
                  <a:pt x="43600" y="74780"/>
                </a:lnTo>
                <a:lnTo>
                  <a:pt x="43750" y="74950"/>
                </a:lnTo>
                <a:lnTo>
                  <a:pt x="43580" y="75110"/>
                </a:lnTo>
                <a:lnTo>
                  <a:pt x="43490" y="75350"/>
                </a:lnTo>
                <a:lnTo>
                  <a:pt x="43970" y="75710"/>
                </a:lnTo>
                <a:lnTo>
                  <a:pt x="44530" y="75760"/>
                </a:lnTo>
                <a:lnTo>
                  <a:pt x="45730" y="76030"/>
                </a:lnTo>
                <a:lnTo>
                  <a:pt x="46990" y="76200"/>
                </a:lnTo>
                <a:lnTo>
                  <a:pt x="47480" y="76120"/>
                </a:lnTo>
                <a:lnTo>
                  <a:pt x="48050" y="76070"/>
                </a:lnTo>
                <a:lnTo>
                  <a:pt x="48810" y="76100"/>
                </a:lnTo>
                <a:lnTo>
                  <a:pt x="49530" y="76000"/>
                </a:lnTo>
                <a:lnTo>
                  <a:pt x="50840" y="75320"/>
                </a:lnTo>
                <a:lnTo>
                  <a:pt x="50900" y="76170"/>
                </a:lnTo>
                <a:lnTo>
                  <a:pt x="51070" y="76090"/>
                </a:lnTo>
                <a:lnTo>
                  <a:pt x="51240" y="76020"/>
                </a:lnTo>
                <a:lnTo>
                  <a:pt x="51560" y="76370"/>
                </a:lnTo>
                <a:lnTo>
                  <a:pt x="51950" y="76490"/>
                </a:lnTo>
                <a:lnTo>
                  <a:pt x="51900" y="76710"/>
                </a:lnTo>
                <a:lnTo>
                  <a:pt x="51830" y="76890"/>
                </a:lnTo>
                <a:lnTo>
                  <a:pt x="51740" y="76980"/>
                </a:lnTo>
                <a:lnTo>
                  <a:pt x="51110" y="77260"/>
                </a:lnTo>
                <a:lnTo>
                  <a:pt x="51000" y="77570"/>
                </a:lnTo>
                <a:lnTo>
                  <a:pt x="51250" y="77950"/>
                </a:lnTo>
                <a:lnTo>
                  <a:pt x="51600" y="78240"/>
                </a:lnTo>
                <a:lnTo>
                  <a:pt x="52130" y="78340"/>
                </a:lnTo>
                <a:lnTo>
                  <a:pt x="52680" y="78110"/>
                </a:lnTo>
                <a:lnTo>
                  <a:pt x="53150" y="77760"/>
                </a:lnTo>
                <a:lnTo>
                  <a:pt x="53570" y="77740"/>
                </a:lnTo>
                <a:lnTo>
                  <a:pt x="53190" y="78320"/>
                </a:lnTo>
                <a:lnTo>
                  <a:pt x="52960" y="78910"/>
                </a:lnTo>
                <a:lnTo>
                  <a:pt x="52530" y="79420"/>
                </a:lnTo>
                <a:lnTo>
                  <a:pt x="52310" y="79940"/>
                </a:lnTo>
                <a:lnTo>
                  <a:pt x="52090" y="80940"/>
                </a:lnTo>
                <a:lnTo>
                  <a:pt x="51650" y="81560"/>
                </a:lnTo>
                <a:lnTo>
                  <a:pt x="51300" y="82220"/>
                </a:lnTo>
                <a:lnTo>
                  <a:pt x="51370" y="82600"/>
                </a:lnTo>
                <a:lnTo>
                  <a:pt x="51520" y="82970"/>
                </a:lnTo>
                <a:lnTo>
                  <a:pt x="51540" y="84400"/>
                </a:lnTo>
                <a:lnTo>
                  <a:pt x="51790" y="84900"/>
                </a:lnTo>
                <a:lnTo>
                  <a:pt x="52120" y="85330"/>
                </a:lnTo>
                <a:lnTo>
                  <a:pt x="52560" y="85570"/>
                </a:lnTo>
                <a:lnTo>
                  <a:pt x="52980" y="85870"/>
                </a:lnTo>
                <a:lnTo>
                  <a:pt x="53200" y="86290"/>
                </a:lnTo>
                <a:lnTo>
                  <a:pt x="53380" y="86830"/>
                </a:lnTo>
                <a:lnTo>
                  <a:pt x="53810" y="87300"/>
                </a:lnTo>
                <a:lnTo>
                  <a:pt x="54020" y="87890"/>
                </a:lnTo>
                <a:lnTo>
                  <a:pt x="53910" y="88300"/>
                </a:lnTo>
                <a:lnTo>
                  <a:pt x="53420" y="88140"/>
                </a:lnTo>
                <a:lnTo>
                  <a:pt x="52580" y="87970"/>
                </a:lnTo>
                <a:lnTo>
                  <a:pt x="52310" y="87660"/>
                </a:lnTo>
                <a:lnTo>
                  <a:pt x="51960" y="87380"/>
                </a:lnTo>
                <a:lnTo>
                  <a:pt x="51520" y="87420"/>
                </a:lnTo>
                <a:lnTo>
                  <a:pt x="51080" y="87530"/>
                </a:lnTo>
                <a:lnTo>
                  <a:pt x="50630" y="87460"/>
                </a:lnTo>
                <a:lnTo>
                  <a:pt x="48940" y="86850"/>
                </a:lnTo>
                <a:lnTo>
                  <a:pt x="47630" y="86590"/>
                </a:lnTo>
                <a:lnTo>
                  <a:pt x="47630" y="86370"/>
                </a:lnTo>
                <a:lnTo>
                  <a:pt x="47750" y="86250"/>
                </a:lnTo>
                <a:lnTo>
                  <a:pt x="47450" y="86030"/>
                </a:lnTo>
                <a:lnTo>
                  <a:pt x="47470" y="85810"/>
                </a:lnTo>
                <a:lnTo>
                  <a:pt x="47210" y="85490"/>
                </a:lnTo>
                <a:lnTo>
                  <a:pt x="46660" y="85580"/>
                </a:lnTo>
                <a:lnTo>
                  <a:pt x="46250" y="85510"/>
                </a:lnTo>
                <a:lnTo>
                  <a:pt x="46400" y="85100"/>
                </a:lnTo>
                <a:lnTo>
                  <a:pt x="46070" y="84480"/>
                </a:lnTo>
                <a:lnTo>
                  <a:pt x="45050" y="84620"/>
                </a:lnTo>
                <a:lnTo>
                  <a:pt x="44660" y="84620"/>
                </a:lnTo>
                <a:lnTo>
                  <a:pt x="44500" y="85000"/>
                </a:lnTo>
                <a:lnTo>
                  <a:pt x="44050" y="85100"/>
                </a:lnTo>
                <a:lnTo>
                  <a:pt x="43600" y="85170"/>
                </a:lnTo>
                <a:lnTo>
                  <a:pt x="43400" y="84880"/>
                </a:lnTo>
                <a:lnTo>
                  <a:pt x="43030" y="84890"/>
                </a:lnTo>
                <a:lnTo>
                  <a:pt x="42310" y="84540"/>
                </a:lnTo>
                <a:lnTo>
                  <a:pt x="41970" y="84530"/>
                </a:lnTo>
                <a:lnTo>
                  <a:pt x="41580" y="84370"/>
                </a:lnTo>
                <a:lnTo>
                  <a:pt x="41260" y="84100"/>
                </a:lnTo>
                <a:lnTo>
                  <a:pt x="40980" y="83810"/>
                </a:lnTo>
                <a:lnTo>
                  <a:pt x="40150" y="82360"/>
                </a:lnTo>
                <a:lnTo>
                  <a:pt x="39180" y="80990"/>
                </a:lnTo>
                <a:lnTo>
                  <a:pt x="39050" y="80600"/>
                </a:lnTo>
                <a:lnTo>
                  <a:pt x="39400" y="80460"/>
                </a:lnTo>
                <a:lnTo>
                  <a:pt x="39070" y="79820"/>
                </a:lnTo>
                <a:lnTo>
                  <a:pt x="38550" y="79350"/>
                </a:lnTo>
                <a:lnTo>
                  <a:pt x="38230" y="79230"/>
                </a:lnTo>
                <a:lnTo>
                  <a:pt x="37980" y="78990"/>
                </a:lnTo>
                <a:lnTo>
                  <a:pt x="37840" y="78310"/>
                </a:lnTo>
                <a:lnTo>
                  <a:pt x="37140" y="77630"/>
                </a:lnTo>
                <a:lnTo>
                  <a:pt x="36910" y="77170"/>
                </a:lnTo>
                <a:lnTo>
                  <a:pt x="36770" y="76730"/>
                </a:lnTo>
                <a:lnTo>
                  <a:pt x="36800" y="76360"/>
                </a:lnTo>
                <a:lnTo>
                  <a:pt x="36400" y="75290"/>
                </a:lnTo>
                <a:lnTo>
                  <a:pt x="36320" y="7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ŏṇarāg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50" y="80260"/>
                </a:moveTo>
                <a:lnTo>
                  <a:pt x="68840" y="80750"/>
                </a:lnTo>
                <a:lnTo>
                  <a:pt x="68220" y="80860"/>
                </a:lnTo>
                <a:lnTo>
                  <a:pt x="67730" y="81230"/>
                </a:lnTo>
                <a:lnTo>
                  <a:pt x="67310" y="81640"/>
                </a:lnTo>
                <a:lnTo>
                  <a:pt x="66760" y="81880"/>
                </a:lnTo>
                <a:lnTo>
                  <a:pt x="66310" y="82250"/>
                </a:lnTo>
                <a:lnTo>
                  <a:pt x="66320" y="82640"/>
                </a:lnTo>
                <a:lnTo>
                  <a:pt x="66430" y="82950"/>
                </a:lnTo>
                <a:lnTo>
                  <a:pt x="66330" y="83120"/>
                </a:lnTo>
                <a:lnTo>
                  <a:pt x="66230" y="83260"/>
                </a:lnTo>
                <a:lnTo>
                  <a:pt x="66240" y="83450"/>
                </a:lnTo>
                <a:lnTo>
                  <a:pt x="66240" y="83650"/>
                </a:lnTo>
                <a:lnTo>
                  <a:pt x="65940" y="84140"/>
                </a:lnTo>
                <a:lnTo>
                  <a:pt x="65300" y="84000"/>
                </a:lnTo>
                <a:lnTo>
                  <a:pt x="64690" y="84220"/>
                </a:lnTo>
                <a:lnTo>
                  <a:pt x="64480" y="84190"/>
                </a:lnTo>
                <a:lnTo>
                  <a:pt x="64430" y="84130"/>
                </a:lnTo>
                <a:lnTo>
                  <a:pt x="64170" y="84310"/>
                </a:lnTo>
                <a:lnTo>
                  <a:pt x="62800" y="84840"/>
                </a:lnTo>
                <a:lnTo>
                  <a:pt x="62130" y="85020"/>
                </a:lnTo>
                <a:lnTo>
                  <a:pt x="61780" y="85160"/>
                </a:lnTo>
                <a:lnTo>
                  <a:pt x="61550" y="85390"/>
                </a:lnTo>
                <a:lnTo>
                  <a:pt x="60920" y="85740"/>
                </a:lnTo>
                <a:lnTo>
                  <a:pt x="60350" y="85500"/>
                </a:lnTo>
                <a:lnTo>
                  <a:pt x="59990" y="84900"/>
                </a:lnTo>
                <a:lnTo>
                  <a:pt x="59560" y="84330"/>
                </a:lnTo>
                <a:lnTo>
                  <a:pt x="59270" y="84370"/>
                </a:lnTo>
                <a:lnTo>
                  <a:pt x="59060" y="84520"/>
                </a:lnTo>
                <a:lnTo>
                  <a:pt x="58810" y="84530"/>
                </a:lnTo>
                <a:lnTo>
                  <a:pt x="58580" y="84490"/>
                </a:lnTo>
                <a:lnTo>
                  <a:pt x="58410" y="84070"/>
                </a:lnTo>
                <a:lnTo>
                  <a:pt x="58020" y="83930"/>
                </a:lnTo>
                <a:lnTo>
                  <a:pt x="57440" y="83860"/>
                </a:lnTo>
                <a:lnTo>
                  <a:pt x="56860" y="83860"/>
                </a:lnTo>
                <a:lnTo>
                  <a:pt x="56650" y="84110"/>
                </a:lnTo>
                <a:lnTo>
                  <a:pt x="56360" y="83910"/>
                </a:lnTo>
                <a:lnTo>
                  <a:pt x="56370" y="84220"/>
                </a:lnTo>
                <a:lnTo>
                  <a:pt x="56180" y="84480"/>
                </a:lnTo>
                <a:lnTo>
                  <a:pt x="55860" y="84510"/>
                </a:lnTo>
                <a:lnTo>
                  <a:pt x="55570" y="84510"/>
                </a:lnTo>
                <a:lnTo>
                  <a:pt x="55460" y="85030"/>
                </a:lnTo>
                <a:lnTo>
                  <a:pt x="55680" y="85550"/>
                </a:lnTo>
                <a:lnTo>
                  <a:pt x="55180" y="85930"/>
                </a:lnTo>
                <a:lnTo>
                  <a:pt x="54530" y="86140"/>
                </a:lnTo>
                <a:lnTo>
                  <a:pt x="53950" y="86460"/>
                </a:lnTo>
                <a:lnTo>
                  <a:pt x="53380" y="86830"/>
                </a:lnTo>
                <a:lnTo>
                  <a:pt x="53200" y="86290"/>
                </a:lnTo>
                <a:lnTo>
                  <a:pt x="52980" y="85870"/>
                </a:lnTo>
                <a:lnTo>
                  <a:pt x="52560" y="85570"/>
                </a:lnTo>
                <a:lnTo>
                  <a:pt x="52120" y="85330"/>
                </a:lnTo>
                <a:lnTo>
                  <a:pt x="51790" y="84900"/>
                </a:lnTo>
                <a:lnTo>
                  <a:pt x="51540" y="84400"/>
                </a:lnTo>
                <a:lnTo>
                  <a:pt x="51520" y="82970"/>
                </a:lnTo>
                <a:lnTo>
                  <a:pt x="51370" y="82600"/>
                </a:lnTo>
                <a:lnTo>
                  <a:pt x="51300" y="82220"/>
                </a:lnTo>
                <a:lnTo>
                  <a:pt x="51650" y="81560"/>
                </a:lnTo>
                <a:lnTo>
                  <a:pt x="52090" y="80940"/>
                </a:lnTo>
                <a:lnTo>
                  <a:pt x="52310" y="79940"/>
                </a:lnTo>
                <a:lnTo>
                  <a:pt x="52530" y="79420"/>
                </a:lnTo>
                <a:lnTo>
                  <a:pt x="52960" y="78910"/>
                </a:lnTo>
                <a:lnTo>
                  <a:pt x="53190" y="78320"/>
                </a:lnTo>
                <a:lnTo>
                  <a:pt x="53570" y="77740"/>
                </a:lnTo>
                <a:lnTo>
                  <a:pt x="53850" y="77760"/>
                </a:lnTo>
                <a:lnTo>
                  <a:pt x="54020" y="78030"/>
                </a:lnTo>
                <a:lnTo>
                  <a:pt x="54130" y="78430"/>
                </a:lnTo>
                <a:lnTo>
                  <a:pt x="54310" y="78530"/>
                </a:lnTo>
                <a:lnTo>
                  <a:pt x="54500" y="78570"/>
                </a:lnTo>
                <a:lnTo>
                  <a:pt x="54710" y="79040"/>
                </a:lnTo>
                <a:lnTo>
                  <a:pt x="54870" y="79550"/>
                </a:lnTo>
                <a:lnTo>
                  <a:pt x="55030" y="79630"/>
                </a:lnTo>
                <a:lnTo>
                  <a:pt x="55190" y="79720"/>
                </a:lnTo>
                <a:lnTo>
                  <a:pt x="55290" y="80460"/>
                </a:lnTo>
                <a:lnTo>
                  <a:pt x="55550" y="80790"/>
                </a:lnTo>
                <a:lnTo>
                  <a:pt x="55750" y="81120"/>
                </a:lnTo>
                <a:lnTo>
                  <a:pt x="55840" y="80500"/>
                </a:lnTo>
                <a:lnTo>
                  <a:pt x="56170" y="79990"/>
                </a:lnTo>
                <a:lnTo>
                  <a:pt x="56420" y="80150"/>
                </a:lnTo>
                <a:lnTo>
                  <a:pt x="56670" y="80270"/>
                </a:lnTo>
                <a:lnTo>
                  <a:pt x="56740" y="79720"/>
                </a:lnTo>
                <a:lnTo>
                  <a:pt x="57220" y="79550"/>
                </a:lnTo>
                <a:lnTo>
                  <a:pt x="56880" y="79010"/>
                </a:lnTo>
                <a:lnTo>
                  <a:pt x="56660" y="78370"/>
                </a:lnTo>
                <a:lnTo>
                  <a:pt x="56660" y="78010"/>
                </a:lnTo>
                <a:lnTo>
                  <a:pt x="56710" y="77670"/>
                </a:lnTo>
                <a:lnTo>
                  <a:pt x="57050" y="77140"/>
                </a:lnTo>
                <a:lnTo>
                  <a:pt x="57020" y="76730"/>
                </a:lnTo>
                <a:lnTo>
                  <a:pt x="56610" y="76620"/>
                </a:lnTo>
                <a:lnTo>
                  <a:pt x="56520" y="76320"/>
                </a:lnTo>
                <a:lnTo>
                  <a:pt x="56720" y="75900"/>
                </a:lnTo>
                <a:lnTo>
                  <a:pt x="56670" y="75400"/>
                </a:lnTo>
                <a:lnTo>
                  <a:pt x="56730" y="74910"/>
                </a:lnTo>
                <a:lnTo>
                  <a:pt x="57510" y="74840"/>
                </a:lnTo>
                <a:lnTo>
                  <a:pt x="57710" y="74450"/>
                </a:lnTo>
                <a:lnTo>
                  <a:pt x="58380" y="74250"/>
                </a:lnTo>
                <a:lnTo>
                  <a:pt x="57820" y="73460"/>
                </a:lnTo>
                <a:lnTo>
                  <a:pt x="58310" y="73190"/>
                </a:lnTo>
                <a:lnTo>
                  <a:pt x="58900" y="73030"/>
                </a:lnTo>
                <a:lnTo>
                  <a:pt x="59190" y="72790"/>
                </a:lnTo>
                <a:lnTo>
                  <a:pt x="59420" y="72500"/>
                </a:lnTo>
                <a:lnTo>
                  <a:pt x="59530" y="72310"/>
                </a:lnTo>
                <a:lnTo>
                  <a:pt x="59670" y="72170"/>
                </a:lnTo>
                <a:lnTo>
                  <a:pt x="59900" y="72270"/>
                </a:lnTo>
                <a:lnTo>
                  <a:pt x="60200" y="72210"/>
                </a:lnTo>
                <a:lnTo>
                  <a:pt x="60310" y="71870"/>
                </a:lnTo>
                <a:lnTo>
                  <a:pt x="60370" y="71510"/>
                </a:lnTo>
                <a:lnTo>
                  <a:pt x="60530" y="71270"/>
                </a:lnTo>
                <a:lnTo>
                  <a:pt x="60650" y="71010"/>
                </a:lnTo>
                <a:lnTo>
                  <a:pt x="60740" y="70370"/>
                </a:lnTo>
                <a:lnTo>
                  <a:pt x="60850" y="69950"/>
                </a:lnTo>
                <a:lnTo>
                  <a:pt x="60850" y="69520"/>
                </a:lnTo>
                <a:lnTo>
                  <a:pt x="60780" y="69200"/>
                </a:lnTo>
                <a:lnTo>
                  <a:pt x="60660" y="68890"/>
                </a:lnTo>
                <a:lnTo>
                  <a:pt x="60490" y="68680"/>
                </a:lnTo>
                <a:lnTo>
                  <a:pt x="60370" y="68570"/>
                </a:lnTo>
                <a:lnTo>
                  <a:pt x="60120" y="68250"/>
                </a:lnTo>
                <a:lnTo>
                  <a:pt x="59270" y="68470"/>
                </a:lnTo>
                <a:lnTo>
                  <a:pt x="59000" y="68190"/>
                </a:lnTo>
                <a:lnTo>
                  <a:pt x="58770" y="67710"/>
                </a:lnTo>
                <a:lnTo>
                  <a:pt x="58420" y="67360"/>
                </a:lnTo>
                <a:lnTo>
                  <a:pt x="58130" y="66990"/>
                </a:lnTo>
                <a:lnTo>
                  <a:pt x="58200" y="66520"/>
                </a:lnTo>
                <a:lnTo>
                  <a:pt x="58470" y="66110"/>
                </a:lnTo>
                <a:lnTo>
                  <a:pt x="58850" y="66160"/>
                </a:lnTo>
                <a:lnTo>
                  <a:pt x="59170" y="66510"/>
                </a:lnTo>
                <a:lnTo>
                  <a:pt x="59550" y="66350"/>
                </a:lnTo>
                <a:lnTo>
                  <a:pt x="59760" y="65990"/>
                </a:lnTo>
                <a:lnTo>
                  <a:pt x="60390" y="65190"/>
                </a:lnTo>
                <a:lnTo>
                  <a:pt x="60570" y="64750"/>
                </a:lnTo>
                <a:lnTo>
                  <a:pt x="60570" y="64270"/>
                </a:lnTo>
                <a:lnTo>
                  <a:pt x="61470" y="64060"/>
                </a:lnTo>
                <a:lnTo>
                  <a:pt x="61650" y="64500"/>
                </a:lnTo>
                <a:lnTo>
                  <a:pt x="61850" y="64880"/>
                </a:lnTo>
                <a:lnTo>
                  <a:pt x="62320" y="64720"/>
                </a:lnTo>
                <a:lnTo>
                  <a:pt x="62750" y="64410"/>
                </a:lnTo>
                <a:lnTo>
                  <a:pt x="62630" y="63540"/>
                </a:lnTo>
                <a:lnTo>
                  <a:pt x="62620" y="62650"/>
                </a:lnTo>
                <a:lnTo>
                  <a:pt x="63190" y="62670"/>
                </a:lnTo>
                <a:lnTo>
                  <a:pt x="63660" y="62410"/>
                </a:lnTo>
                <a:lnTo>
                  <a:pt x="63770" y="62250"/>
                </a:lnTo>
                <a:lnTo>
                  <a:pt x="63930" y="62060"/>
                </a:lnTo>
                <a:lnTo>
                  <a:pt x="64030" y="61830"/>
                </a:lnTo>
                <a:lnTo>
                  <a:pt x="64010" y="61550"/>
                </a:lnTo>
                <a:lnTo>
                  <a:pt x="63880" y="61280"/>
                </a:lnTo>
                <a:lnTo>
                  <a:pt x="63880" y="60980"/>
                </a:lnTo>
                <a:lnTo>
                  <a:pt x="64110" y="60960"/>
                </a:lnTo>
                <a:lnTo>
                  <a:pt x="64430" y="60880"/>
                </a:lnTo>
                <a:lnTo>
                  <a:pt x="64590" y="60630"/>
                </a:lnTo>
                <a:lnTo>
                  <a:pt x="64670" y="60410"/>
                </a:lnTo>
                <a:lnTo>
                  <a:pt x="64930" y="60300"/>
                </a:lnTo>
                <a:lnTo>
                  <a:pt x="65210" y="60200"/>
                </a:lnTo>
                <a:lnTo>
                  <a:pt x="65780" y="59890"/>
                </a:lnTo>
                <a:lnTo>
                  <a:pt x="66240" y="60010"/>
                </a:lnTo>
                <a:lnTo>
                  <a:pt x="65900" y="60540"/>
                </a:lnTo>
                <a:lnTo>
                  <a:pt x="66040" y="60630"/>
                </a:lnTo>
                <a:lnTo>
                  <a:pt x="66190" y="60660"/>
                </a:lnTo>
                <a:lnTo>
                  <a:pt x="66150" y="60970"/>
                </a:lnTo>
                <a:lnTo>
                  <a:pt x="66420" y="62190"/>
                </a:lnTo>
                <a:lnTo>
                  <a:pt x="66390" y="62750"/>
                </a:lnTo>
                <a:lnTo>
                  <a:pt x="66480" y="63200"/>
                </a:lnTo>
                <a:lnTo>
                  <a:pt x="66990" y="63640"/>
                </a:lnTo>
                <a:lnTo>
                  <a:pt x="67310" y="64200"/>
                </a:lnTo>
                <a:lnTo>
                  <a:pt x="67380" y="64700"/>
                </a:lnTo>
                <a:lnTo>
                  <a:pt x="67880" y="65400"/>
                </a:lnTo>
                <a:lnTo>
                  <a:pt x="67510" y="65690"/>
                </a:lnTo>
                <a:lnTo>
                  <a:pt x="67030" y="66260"/>
                </a:lnTo>
                <a:lnTo>
                  <a:pt x="66760" y="66980"/>
                </a:lnTo>
                <a:lnTo>
                  <a:pt x="67050" y="67530"/>
                </a:lnTo>
                <a:lnTo>
                  <a:pt x="67150" y="67890"/>
                </a:lnTo>
                <a:lnTo>
                  <a:pt x="67330" y="68210"/>
                </a:lnTo>
                <a:lnTo>
                  <a:pt x="67510" y="68290"/>
                </a:lnTo>
                <a:lnTo>
                  <a:pt x="67680" y="68290"/>
                </a:lnTo>
                <a:lnTo>
                  <a:pt x="67830" y="68370"/>
                </a:lnTo>
                <a:lnTo>
                  <a:pt x="67950" y="68480"/>
                </a:lnTo>
                <a:lnTo>
                  <a:pt x="68770" y="68690"/>
                </a:lnTo>
                <a:lnTo>
                  <a:pt x="69450" y="69100"/>
                </a:lnTo>
                <a:lnTo>
                  <a:pt x="69400" y="69540"/>
                </a:lnTo>
                <a:lnTo>
                  <a:pt x="69300" y="70000"/>
                </a:lnTo>
                <a:lnTo>
                  <a:pt x="69460" y="70440"/>
                </a:lnTo>
                <a:lnTo>
                  <a:pt x="69460" y="70890"/>
                </a:lnTo>
                <a:lnTo>
                  <a:pt x="69730" y="71290"/>
                </a:lnTo>
                <a:lnTo>
                  <a:pt x="69850" y="71750"/>
                </a:lnTo>
                <a:lnTo>
                  <a:pt x="69250" y="80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Kæga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20" y="71000"/>
                </a:moveTo>
                <a:lnTo>
                  <a:pt x="36390" y="70810"/>
                </a:lnTo>
                <a:lnTo>
                  <a:pt x="36380" y="70600"/>
                </a:lnTo>
                <a:lnTo>
                  <a:pt x="36040" y="69500"/>
                </a:lnTo>
                <a:lnTo>
                  <a:pt x="36160" y="68820"/>
                </a:lnTo>
                <a:lnTo>
                  <a:pt x="36450" y="68150"/>
                </a:lnTo>
                <a:lnTo>
                  <a:pt x="36790" y="67910"/>
                </a:lnTo>
                <a:lnTo>
                  <a:pt x="36960" y="67520"/>
                </a:lnTo>
                <a:lnTo>
                  <a:pt x="36470" y="67380"/>
                </a:lnTo>
                <a:lnTo>
                  <a:pt x="35910" y="67510"/>
                </a:lnTo>
                <a:lnTo>
                  <a:pt x="35630" y="66930"/>
                </a:lnTo>
                <a:lnTo>
                  <a:pt x="35730" y="66270"/>
                </a:lnTo>
                <a:lnTo>
                  <a:pt x="36090" y="66080"/>
                </a:lnTo>
                <a:lnTo>
                  <a:pt x="36390" y="65800"/>
                </a:lnTo>
                <a:lnTo>
                  <a:pt x="36450" y="65000"/>
                </a:lnTo>
                <a:lnTo>
                  <a:pt x="36680" y="64820"/>
                </a:lnTo>
                <a:lnTo>
                  <a:pt x="36640" y="64510"/>
                </a:lnTo>
                <a:lnTo>
                  <a:pt x="37110" y="64240"/>
                </a:lnTo>
                <a:lnTo>
                  <a:pt x="37590" y="63810"/>
                </a:lnTo>
                <a:lnTo>
                  <a:pt x="38090" y="63450"/>
                </a:lnTo>
                <a:lnTo>
                  <a:pt x="38630" y="63200"/>
                </a:lnTo>
                <a:lnTo>
                  <a:pt x="39760" y="62950"/>
                </a:lnTo>
                <a:lnTo>
                  <a:pt x="40010" y="62940"/>
                </a:lnTo>
                <a:lnTo>
                  <a:pt x="40170" y="62710"/>
                </a:lnTo>
                <a:lnTo>
                  <a:pt x="40250" y="62440"/>
                </a:lnTo>
                <a:lnTo>
                  <a:pt x="40220" y="61960"/>
                </a:lnTo>
                <a:lnTo>
                  <a:pt x="40300" y="61520"/>
                </a:lnTo>
                <a:lnTo>
                  <a:pt x="40810" y="61320"/>
                </a:lnTo>
                <a:lnTo>
                  <a:pt x="41360" y="61390"/>
                </a:lnTo>
                <a:lnTo>
                  <a:pt x="41700" y="61740"/>
                </a:lnTo>
                <a:lnTo>
                  <a:pt x="41910" y="62190"/>
                </a:lnTo>
                <a:lnTo>
                  <a:pt x="42190" y="62900"/>
                </a:lnTo>
                <a:lnTo>
                  <a:pt x="43190" y="63770"/>
                </a:lnTo>
                <a:lnTo>
                  <a:pt x="43150" y="64220"/>
                </a:lnTo>
                <a:lnTo>
                  <a:pt x="43350" y="64360"/>
                </a:lnTo>
                <a:lnTo>
                  <a:pt x="43930" y="64690"/>
                </a:lnTo>
                <a:lnTo>
                  <a:pt x="44210" y="65030"/>
                </a:lnTo>
                <a:lnTo>
                  <a:pt x="44160" y="65440"/>
                </a:lnTo>
                <a:lnTo>
                  <a:pt x="44160" y="65780"/>
                </a:lnTo>
                <a:lnTo>
                  <a:pt x="44500" y="66110"/>
                </a:lnTo>
                <a:lnTo>
                  <a:pt x="44760" y="66450"/>
                </a:lnTo>
                <a:lnTo>
                  <a:pt x="44630" y="66760"/>
                </a:lnTo>
                <a:lnTo>
                  <a:pt x="44450" y="67040"/>
                </a:lnTo>
                <a:lnTo>
                  <a:pt x="44200" y="67100"/>
                </a:lnTo>
                <a:lnTo>
                  <a:pt x="43950" y="67120"/>
                </a:lnTo>
                <a:lnTo>
                  <a:pt x="43590" y="67510"/>
                </a:lnTo>
                <a:lnTo>
                  <a:pt x="42790" y="67640"/>
                </a:lnTo>
                <a:lnTo>
                  <a:pt x="42530" y="67880"/>
                </a:lnTo>
                <a:lnTo>
                  <a:pt x="42880" y="68720"/>
                </a:lnTo>
                <a:lnTo>
                  <a:pt x="43040" y="69010"/>
                </a:lnTo>
                <a:lnTo>
                  <a:pt x="42880" y="69370"/>
                </a:lnTo>
                <a:lnTo>
                  <a:pt x="42860" y="69830"/>
                </a:lnTo>
                <a:lnTo>
                  <a:pt x="42890" y="69900"/>
                </a:lnTo>
                <a:lnTo>
                  <a:pt x="42970" y="69920"/>
                </a:lnTo>
                <a:lnTo>
                  <a:pt x="42770" y="70250"/>
                </a:lnTo>
                <a:lnTo>
                  <a:pt x="42450" y="70530"/>
                </a:lnTo>
                <a:lnTo>
                  <a:pt x="42270" y="70590"/>
                </a:lnTo>
                <a:lnTo>
                  <a:pt x="42150" y="70770"/>
                </a:lnTo>
                <a:lnTo>
                  <a:pt x="42270" y="70940"/>
                </a:lnTo>
                <a:lnTo>
                  <a:pt x="42420" y="71090"/>
                </a:lnTo>
                <a:lnTo>
                  <a:pt x="42260" y="71960"/>
                </a:lnTo>
                <a:lnTo>
                  <a:pt x="42460" y="72630"/>
                </a:lnTo>
                <a:lnTo>
                  <a:pt x="43130" y="72840"/>
                </a:lnTo>
                <a:lnTo>
                  <a:pt x="43660" y="73240"/>
                </a:lnTo>
                <a:lnTo>
                  <a:pt x="43840" y="73850"/>
                </a:lnTo>
                <a:lnTo>
                  <a:pt x="43880" y="74160"/>
                </a:lnTo>
                <a:lnTo>
                  <a:pt x="43610" y="74400"/>
                </a:lnTo>
                <a:lnTo>
                  <a:pt x="43150" y="74410"/>
                </a:lnTo>
                <a:lnTo>
                  <a:pt x="42700" y="74350"/>
                </a:lnTo>
                <a:lnTo>
                  <a:pt x="42060" y="74130"/>
                </a:lnTo>
                <a:lnTo>
                  <a:pt x="41570" y="73850"/>
                </a:lnTo>
                <a:lnTo>
                  <a:pt x="41220" y="73840"/>
                </a:lnTo>
                <a:lnTo>
                  <a:pt x="40930" y="73870"/>
                </a:lnTo>
                <a:lnTo>
                  <a:pt x="40230" y="74270"/>
                </a:lnTo>
                <a:lnTo>
                  <a:pt x="39650" y="74140"/>
                </a:lnTo>
                <a:lnTo>
                  <a:pt x="39540" y="73910"/>
                </a:lnTo>
                <a:lnTo>
                  <a:pt x="39380" y="73710"/>
                </a:lnTo>
                <a:lnTo>
                  <a:pt x="39140" y="73760"/>
                </a:lnTo>
                <a:lnTo>
                  <a:pt x="38980" y="73850"/>
                </a:lnTo>
                <a:lnTo>
                  <a:pt x="38620" y="73580"/>
                </a:lnTo>
                <a:lnTo>
                  <a:pt x="38340" y="73210"/>
                </a:lnTo>
                <a:lnTo>
                  <a:pt x="37380" y="72240"/>
                </a:lnTo>
                <a:lnTo>
                  <a:pt x="37020" y="72400"/>
                </a:lnTo>
                <a:lnTo>
                  <a:pt x="37010" y="72170"/>
                </a:lnTo>
                <a:lnTo>
                  <a:pt x="36980" y="71950"/>
                </a:lnTo>
                <a:lnTo>
                  <a:pt x="37290" y="71660"/>
                </a:lnTo>
                <a:lnTo>
                  <a:pt x="37220" y="71240"/>
                </a:lnTo>
                <a:lnTo>
                  <a:pt x="36820" y="71040"/>
                </a:lnTo>
                <a:lnTo>
                  <a:pt x="36320" y="7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Badu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60" y="56200"/>
                </a:moveTo>
                <a:lnTo>
                  <a:pt x="55020" y="56260"/>
                </a:lnTo>
                <a:lnTo>
                  <a:pt x="55370" y="56470"/>
                </a:lnTo>
                <a:lnTo>
                  <a:pt x="55520" y="56800"/>
                </a:lnTo>
                <a:lnTo>
                  <a:pt x="55550" y="57180"/>
                </a:lnTo>
                <a:lnTo>
                  <a:pt x="55730" y="57740"/>
                </a:lnTo>
                <a:lnTo>
                  <a:pt x="56300" y="58690"/>
                </a:lnTo>
                <a:lnTo>
                  <a:pt x="56720" y="58540"/>
                </a:lnTo>
                <a:lnTo>
                  <a:pt x="56950" y="58490"/>
                </a:lnTo>
                <a:lnTo>
                  <a:pt x="57230" y="58380"/>
                </a:lnTo>
                <a:lnTo>
                  <a:pt x="57720" y="57920"/>
                </a:lnTo>
                <a:lnTo>
                  <a:pt x="58850" y="57290"/>
                </a:lnTo>
                <a:lnTo>
                  <a:pt x="59880" y="57510"/>
                </a:lnTo>
                <a:lnTo>
                  <a:pt x="59960" y="58670"/>
                </a:lnTo>
                <a:lnTo>
                  <a:pt x="59720" y="59800"/>
                </a:lnTo>
                <a:lnTo>
                  <a:pt x="59590" y="60040"/>
                </a:lnTo>
                <a:lnTo>
                  <a:pt x="59530" y="60250"/>
                </a:lnTo>
                <a:lnTo>
                  <a:pt x="59600" y="60540"/>
                </a:lnTo>
                <a:lnTo>
                  <a:pt x="59690" y="60830"/>
                </a:lnTo>
                <a:lnTo>
                  <a:pt x="59840" y="61850"/>
                </a:lnTo>
                <a:lnTo>
                  <a:pt x="60100" y="62400"/>
                </a:lnTo>
                <a:lnTo>
                  <a:pt x="60440" y="62740"/>
                </a:lnTo>
                <a:lnTo>
                  <a:pt x="60640" y="62690"/>
                </a:lnTo>
                <a:lnTo>
                  <a:pt x="60920" y="62740"/>
                </a:lnTo>
                <a:lnTo>
                  <a:pt x="61020" y="62950"/>
                </a:lnTo>
                <a:lnTo>
                  <a:pt x="61180" y="63220"/>
                </a:lnTo>
                <a:lnTo>
                  <a:pt x="61390" y="63640"/>
                </a:lnTo>
                <a:lnTo>
                  <a:pt x="61470" y="64060"/>
                </a:lnTo>
                <a:lnTo>
                  <a:pt x="60570" y="64270"/>
                </a:lnTo>
                <a:lnTo>
                  <a:pt x="60570" y="64750"/>
                </a:lnTo>
                <a:lnTo>
                  <a:pt x="60390" y="65190"/>
                </a:lnTo>
                <a:lnTo>
                  <a:pt x="59760" y="65990"/>
                </a:lnTo>
                <a:lnTo>
                  <a:pt x="59550" y="66350"/>
                </a:lnTo>
                <a:lnTo>
                  <a:pt x="59170" y="66510"/>
                </a:lnTo>
                <a:lnTo>
                  <a:pt x="58850" y="66160"/>
                </a:lnTo>
                <a:lnTo>
                  <a:pt x="58470" y="66110"/>
                </a:lnTo>
                <a:lnTo>
                  <a:pt x="58200" y="66520"/>
                </a:lnTo>
                <a:lnTo>
                  <a:pt x="58130" y="66990"/>
                </a:lnTo>
                <a:lnTo>
                  <a:pt x="58420" y="67360"/>
                </a:lnTo>
                <a:lnTo>
                  <a:pt x="58770" y="67710"/>
                </a:lnTo>
                <a:lnTo>
                  <a:pt x="59000" y="68190"/>
                </a:lnTo>
                <a:lnTo>
                  <a:pt x="59270" y="68470"/>
                </a:lnTo>
                <a:lnTo>
                  <a:pt x="60120" y="68250"/>
                </a:lnTo>
                <a:lnTo>
                  <a:pt x="60370" y="68570"/>
                </a:lnTo>
                <a:lnTo>
                  <a:pt x="60490" y="68680"/>
                </a:lnTo>
                <a:lnTo>
                  <a:pt x="60660" y="68890"/>
                </a:lnTo>
                <a:lnTo>
                  <a:pt x="60780" y="69200"/>
                </a:lnTo>
                <a:lnTo>
                  <a:pt x="60850" y="69520"/>
                </a:lnTo>
                <a:lnTo>
                  <a:pt x="60850" y="69950"/>
                </a:lnTo>
                <a:lnTo>
                  <a:pt x="60740" y="70370"/>
                </a:lnTo>
                <a:lnTo>
                  <a:pt x="60650" y="71010"/>
                </a:lnTo>
                <a:lnTo>
                  <a:pt x="60530" y="71270"/>
                </a:lnTo>
                <a:lnTo>
                  <a:pt x="60370" y="71510"/>
                </a:lnTo>
                <a:lnTo>
                  <a:pt x="60310" y="71870"/>
                </a:lnTo>
                <a:lnTo>
                  <a:pt x="60200" y="72210"/>
                </a:lnTo>
                <a:lnTo>
                  <a:pt x="59900" y="72270"/>
                </a:lnTo>
                <a:lnTo>
                  <a:pt x="59670" y="72170"/>
                </a:lnTo>
                <a:lnTo>
                  <a:pt x="59530" y="72310"/>
                </a:lnTo>
                <a:lnTo>
                  <a:pt x="59420" y="72500"/>
                </a:lnTo>
                <a:lnTo>
                  <a:pt x="59190" y="72790"/>
                </a:lnTo>
                <a:lnTo>
                  <a:pt x="58900" y="73030"/>
                </a:lnTo>
                <a:lnTo>
                  <a:pt x="58310" y="73190"/>
                </a:lnTo>
                <a:lnTo>
                  <a:pt x="57820" y="73460"/>
                </a:lnTo>
                <a:lnTo>
                  <a:pt x="58380" y="74250"/>
                </a:lnTo>
                <a:lnTo>
                  <a:pt x="57710" y="74450"/>
                </a:lnTo>
                <a:lnTo>
                  <a:pt x="57510" y="74840"/>
                </a:lnTo>
                <a:lnTo>
                  <a:pt x="56730" y="74910"/>
                </a:lnTo>
                <a:lnTo>
                  <a:pt x="56670" y="75400"/>
                </a:lnTo>
                <a:lnTo>
                  <a:pt x="56720" y="75900"/>
                </a:lnTo>
                <a:lnTo>
                  <a:pt x="56520" y="76320"/>
                </a:lnTo>
                <a:lnTo>
                  <a:pt x="56610" y="76620"/>
                </a:lnTo>
                <a:lnTo>
                  <a:pt x="57020" y="76730"/>
                </a:lnTo>
                <a:lnTo>
                  <a:pt x="57050" y="77140"/>
                </a:lnTo>
                <a:lnTo>
                  <a:pt x="56710" y="77670"/>
                </a:lnTo>
                <a:lnTo>
                  <a:pt x="56660" y="78010"/>
                </a:lnTo>
                <a:lnTo>
                  <a:pt x="56660" y="78370"/>
                </a:lnTo>
                <a:lnTo>
                  <a:pt x="56880" y="79010"/>
                </a:lnTo>
                <a:lnTo>
                  <a:pt x="57220" y="79550"/>
                </a:lnTo>
                <a:lnTo>
                  <a:pt x="56740" y="79720"/>
                </a:lnTo>
                <a:lnTo>
                  <a:pt x="56670" y="80270"/>
                </a:lnTo>
                <a:lnTo>
                  <a:pt x="56420" y="80150"/>
                </a:lnTo>
                <a:lnTo>
                  <a:pt x="56170" y="79990"/>
                </a:lnTo>
                <a:lnTo>
                  <a:pt x="55840" y="80500"/>
                </a:lnTo>
                <a:lnTo>
                  <a:pt x="55750" y="81120"/>
                </a:lnTo>
                <a:lnTo>
                  <a:pt x="55550" y="80790"/>
                </a:lnTo>
                <a:lnTo>
                  <a:pt x="55290" y="80460"/>
                </a:lnTo>
                <a:lnTo>
                  <a:pt x="55190" y="79720"/>
                </a:lnTo>
                <a:lnTo>
                  <a:pt x="55030" y="79630"/>
                </a:lnTo>
                <a:lnTo>
                  <a:pt x="54870" y="79550"/>
                </a:lnTo>
                <a:lnTo>
                  <a:pt x="54710" y="79040"/>
                </a:lnTo>
                <a:lnTo>
                  <a:pt x="54500" y="78570"/>
                </a:lnTo>
                <a:lnTo>
                  <a:pt x="54310" y="78530"/>
                </a:lnTo>
                <a:lnTo>
                  <a:pt x="54130" y="78430"/>
                </a:lnTo>
                <a:lnTo>
                  <a:pt x="54020" y="78030"/>
                </a:lnTo>
                <a:lnTo>
                  <a:pt x="53850" y="77760"/>
                </a:lnTo>
                <a:lnTo>
                  <a:pt x="53570" y="77740"/>
                </a:lnTo>
                <a:lnTo>
                  <a:pt x="53150" y="77760"/>
                </a:lnTo>
                <a:lnTo>
                  <a:pt x="52680" y="78110"/>
                </a:lnTo>
                <a:lnTo>
                  <a:pt x="52130" y="78340"/>
                </a:lnTo>
                <a:lnTo>
                  <a:pt x="51600" y="78240"/>
                </a:lnTo>
                <a:lnTo>
                  <a:pt x="51250" y="77950"/>
                </a:lnTo>
                <a:lnTo>
                  <a:pt x="51000" y="77570"/>
                </a:lnTo>
                <a:lnTo>
                  <a:pt x="51110" y="77260"/>
                </a:lnTo>
                <a:lnTo>
                  <a:pt x="51740" y="76980"/>
                </a:lnTo>
                <a:lnTo>
                  <a:pt x="51830" y="76890"/>
                </a:lnTo>
                <a:lnTo>
                  <a:pt x="51900" y="76710"/>
                </a:lnTo>
                <a:lnTo>
                  <a:pt x="51950" y="76490"/>
                </a:lnTo>
                <a:lnTo>
                  <a:pt x="51560" y="76370"/>
                </a:lnTo>
                <a:lnTo>
                  <a:pt x="51240" y="76020"/>
                </a:lnTo>
                <a:lnTo>
                  <a:pt x="51070" y="76090"/>
                </a:lnTo>
                <a:lnTo>
                  <a:pt x="50900" y="76170"/>
                </a:lnTo>
                <a:lnTo>
                  <a:pt x="50840" y="75320"/>
                </a:lnTo>
                <a:lnTo>
                  <a:pt x="51280" y="75210"/>
                </a:lnTo>
                <a:lnTo>
                  <a:pt x="51510" y="74870"/>
                </a:lnTo>
                <a:lnTo>
                  <a:pt x="51300" y="74770"/>
                </a:lnTo>
                <a:lnTo>
                  <a:pt x="51090" y="74630"/>
                </a:lnTo>
                <a:lnTo>
                  <a:pt x="51430" y="74080"/>
                </a:lnTo>
                <a:lnTo>
                  <a:pt x="51340" y="73920"/>
                </a:lnTo>
                <a:lnTo>
                  <a:pt x="51220" y="73780"/>
                </a:lnTo>
                <a:lnTo>
                  <a:pt x="51090" y="73420"/>
                </a:lnTo>
                <a:lnTo>
                  <a:pt x="50930" y="73100"/>
                </a:lnTo>
                <a:lnTo>
                  <a:pt x="50200" y="72730"/>
                </a:lnTo>
                <a:lnTo>
                  <a:pt x="50170" y="72360"/>
                </a:lnTo>
                <a:lnTo>
                  <a:pt x="50590" y="72340"/>
                </a:lnTo>
                <a:lnTo>
                  <a:pt x="51020" y="72360"/>
                </a:lnTo>
                <a:lnTo>
                  <a:pt x="51330" y="72010"/>
                </a:lnTo>
                <a:lnTo>
                  <a:pt x="51440" y="71550"/>
                </a:lnTo>
                <a:lnTo>
                  <a:pt x="51810" y="71210"/>
                </a:lnTo>
                <a:lnTo>
                  <a:pt x="52220" y="71010"/>
                </a:lnTo>
                <a:lnTo>
                  <a:pt x="53100" y="70820"/>
                </a:lnTo>
                <a:lnTo>
                  <a:pt x="53610" y="70060"/>
                </a:lnTo>
                <a:lnTo>
                  <a:pt x="53710" y="69610"/>
                </a:lnTo>
                <a:lnTo>
                  <a:pt x="53920" y="69200"/>
                </a:lnTo>
                <a:lnTo>
                  <a:pt x="54110" y="69030"/>
                </a:lnTo>
                <a:lnTo>
                  <a:pt x="54260" y="68830"/>
                </a:lnTo>
                <a:lnTo>
                  <a:pt x="54340" y="68660"/>
                </a:lnTo>
                <a:lnTo>
                  <a:pt x="54300" y="68500"/>
                </a:lnTo>
                <a:lnTo>
                  <a:pt x="54180" y="68090"/>
                </a:lnTo>
                <a:lnTo>
                  <a:pt x="54290" y="67880"/>
                </a:lnTo>
                <a:lnTo>
                  <a:pt x="54450" y="67680"/>
                </a:lnTo>
                <a:lnTo>
                  <a:pt x="54360" y="67560"/>
                </a:lnTo>
                <a:lnTo>
                  <a:pt x="54260" y="67440"/>
                </a:lnTo>
                <a:lnTo>
                  <a:pt x="54210" y="67240"/>
                </a:lnTo>
                <a:lnTo>
                  <a:pt x="54260" y="67030"/>
                </a:lnTo>
                <a:lnTo>
                  <a:pt x="54090" y="66450"/>
                </a:lnTo>
                <a:lnTo>
                  <a:pt x="54110" y="66030"/>
                </a:lnTo>
                <a:lnTo>
                  <a:pt x="54400" y="65850"/>
                </a:lnTo>
                <a:lnTo>
                  <a:pt x="54890" y="65710"/>
                </a:lnTo>
                <a:lnTo>
                  <a:pt x="55510" y="65140"/>
                </a:lnTo>
                <a:lnTo>
                  <a:pt x="55550" y="64380"/>
                </a:lnTo>
                <a:lnTo>
                  <a:pt x="55050" y="62700"/>
                </a:lnTo>
                <a:lnTo>
                  <a:pt x="54850" y="59190"/>
                </a:lnTo>
                <a:lnTo>
                  <a:pt x="54730" y="57290"/>
                </a:lnTo>
                <a:lnTo>
                  <a:pt x="54960" y="5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Māt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80" y="53730"/>
                </a:moveTo>
                <a:lnTo>
                  <a:pt x="54960" y="54120"/>
                </a:lnTo>
                <a:lnTo>
                  <a:pt x="55130" y="54650"/>
                </a:lnTo>
                <a:lnTo>
                  <a:pt x="55180" y="55090"/>
                </a:lnTo>
                <a:lnTo>
                  <a:pt x="54960" y="56200"/>
                </a:lnTo>
                <a:lnTo>
                  <a:pt x="54730" y="57290"/>
                </a:lnTo>
                <a:lnTo>
                  <a:pt x="54850" y="59190"/>
                </a:lnTo>
                <a:lnTo>
                  <a:pt x="54120" y="59110"/>
                </a:lnTo>
                <a:lnTo>
                  <a:pt x="53650" y="59180"/>
                </a:lnTo>
                <a:lnTo>
                  <a:pt x="53390" y="59610"/>
                </a:lnTo>
                <a:lnTo>
                  <a:pt x="53250" y="59740"/>
                </a:lnTo>
                <a:lnTo>
                  <a:pt x="53080" y="59830"/>
                </a:lnTo>
                <a:lnTo>
                  <a:pt x="52800" y="59480"/>
                </a:lnTo>
                <a:lnTo>
                  <a:pt x="52420" y="59670"/>
                </a:lnTo>
                <a:lnTo>
                  <a:pt x="51470" y="59660"/>
                </a:lnTo>
                <a:lnTo>
                  <a:pt x="50740" y="60270"/>
                </a:lnTo>
                <a:lnTo>
                  <a:pt x="50080" y="60370"/>
                </a:lnTo>
                <a:lnTo>
                  <a:pt x="49220" y="59660"/>
                </a:lnTo>
                <a:lnTo>
                  <a:pt x="48880" y="59520"/>
                </a:lnTo>
                <a:lnTo>
                  <a:pt x="48560" y="59720"/>
                </a:lnTo>
                <a:lnTo>
                  <a:pt x="48420" y="60080"/>
                </a:lnTo>
                <a:lnTo>
                  <a:pt x="48500" y="60930"/>
                </a:lnTo>
                <a:lnTo>
                  <a:pt x="48000" y="61480"/>
                </a:lnTo>
                <a:lnTo>
                  <a:pt x="47160" y="61430"/>
                </a:lnTo>
                <a:lnTo>
                  <a:pt x="45690" y="60510"/>
                </a:lnTo>
                <a:lnTo>
                  <a:pt x="45220" y="59850"/>
                </a:lnTo>
                <a:lnTo>
                  <a:pt x="45230" y="59610"/>
                </a:lnTo>
                <a:lnTo>
                  <a:pt x="45360" y="59440"/>
                </a:lnTo>
                <a:lnTo>
                  <a:pt x="45410" y="59160"/>
                </a:lnTo>
                <a:lnTo>
                  <a:pt x="45340" y="58870"/>
                </a:lnTo>
                <a:lnTo>
                  <a:pt x="45220" y="58620"/>
                </a:lnTo>
                <a:lnTo>
                  <a:pt x="45080" y="58390"/>
                </a:lnTo>
                <a:lnTo>
                  <a:pt x="44850" y="57920"/>
                </a:lnTo>
                <a:lnTo>
                  <a:pt x="44910" y="57430"/>
                </a:lnTo>
                <a:lnTo>
                  <a:pt x="45240" y="57130"/>
                </a:lnTo>
                <a:lnTo>
                  <a:pt x="45320" y="56930"/>
                </a:lnTo>
                <a:lnTo>
                  <a:pt x="45310" y="56720"/>
                </a:lnTo>
                <a:lnTo>
                  <a:pt x="45380" y="56450"/>
                </a:lnTo>
                <a:lnTo>
                  <a:pt x="45390" y="56180"/>
                </a:lnTo>
                <a:lnTo>
                  <a:pt x="44970" y="55760"/>
                </a:lnTo>
                <a:lnTo>
                  <a:pt x="44840" y="55040"/>
                </a:lnTo>
                <a:lnTo>
                  <a:pt x="44770" y="54270"/>
                </a:lnTo>
                <a:lnTo>
                  <a:pt x="44660" y="54100"/>
                </a:lnTo>
                <a:lnTo>
                  <a:pt x="44570" y="54040"/>
                </a:lnTo>
                <a:lnTo>
                  <a:pt x="44570" y="53640"/>
                </a:lnTo>
                <a:lnTo>
                  <a:pt x="44410" y="53240"/>
                </a:lnTo>
                <a:lnTo>
                  <a:pt x="44180" y="52860"/>
                </a:lnTo>
                <a:lnTo>
                  <a:pt x="44020" y="52490"/>
                </a:lnTo>
                <a:lnTo>
                  <a:pt x="43840" y="52440"/>
                </a:lnTo>
                <a:lnTo>
                  <a:pt x="43640" y="52330"/>
                </a:lnTo>
                <a:lnTo>
                  <a:pt x="43580" y="51920"/>
                </a:lnTo>
                <a:lnTo>
                  <a:pt x="43690" y="51540"/>
                </a:lnTo>
                <a:lnTo>
                  <a:pt x="44180" y="51180"/>
                </a:lnTo>
                <a:lnTo>
                  <a:pt x="44950" y="50890"/>
                </a:lnTo>
                <a:lnTo>
                  <a:pt x="45360" y="50400"/>
                </a:lnTo>
                <a:lnTo>
                  <a:pt x="45730" y="50410"/>
                </a:lnTo>
                <a:lnTo>
                  <a:pt x="46010" y="50590"/>
                </a:lnTo>
                <a:lnTo>
                  <a:pt x="46350" y="50360"/>
                </a:lnTo>
                <a:lnTo>
                  <a:pt x="46520" y="50080"/>
                </a:lnTo>
                <a:lnTo>
                  <a:pt x="46680" y="49960"/>
                </a:lnTo>
                <a:lnTo>
                  <a:pt x="46830" y="49880"/>
                </a:lnTo>
                <a:lnTo>
                  <a:pt x="46820" y="49710"/>
                </a:lnTo>
                <a:lnTo>
                  <a:pt x="46760" y="49600"/>
                </a:lnTo>
                <a:lnTo>
                  <a:pt x="47060" y="49300"/>
                </a:lnTo>
                <a:lnTo>
                  <a:pt x="47280" y="48960"/>
                </a:lnTo>
                <a:lnTo>
                  <a:pt x="47280" y="48530"/>
                </a:lnTo>
                <a:lnTo>
                  <a:pt x="47400" y="48150"/>
                </a:lnTo>
                <a:lnTo>
                  <a:pt x="47640" y="48150"/>
                </a:lnTo>
                <a:lnTo>
                  <a:pt x="47810" y="48200"/>
                </a:lnTo>
                <a:lnTo>
                  <a:pt x="47940" y="48100"/>
                </a:lnTo>
                <a:lnTo>
                  <a:pt x="48390" y="47630"/>
                </a:lnTo>
                <a:lnTo>
                  <a:pt x="48690" y="47370"/>
                </a:lnTo>
                <a:lnTo>
                  <a:pt x="49130" y="47150"/>
                </a:lnTo>
                <a:lnTo>
                  <a:pt x="49610" y="46950"/>
                </a:lnTo>
                <a:lnTo>
                  <a:pt x="49810" y="47150"/>
                </a:lnTo>
                <a:lnTo>
                  <a:pt x="50130" y="47510"/>
                </a:lnTo>
                <a:lnTo>
                  <a:pt x="50120" y="47920"/>
                </a:lnTo>
                <a:lnTo>
                  <a:pt x="50250" y="48050"/>
                </a:lnTo>
                <a:lnTo>
                  <a:pt x="50440" y="48130"/>
                </a:lnTo>
                <a:lnTo>
                  <a:pt x="50590" y="48030"/>
                </a:lnTo>
                <a:lnTo>
                  <a:pt x="50600" y="47880"/>
                </a:lnTo>
                <a:lnTo>
                  <a:pt x="50880" y="47750"/>
                </a:lnTo>
                <a:lnTo>
                  <a:pt x="51150" y="47830"/>
                </a:lnTo>
                <a:lnTo>
                  <a:pt x="51510" y="47900"/>
                </a:lnTo>
                <a:lnTo>
                  <a:pt x="51850" y="48110"/>
                </a:lnTo>
                <a:lnTo>
                  <a:pt x="51160" y="48830"/>
                </a:lnTo>
                <a:lnTo>
                  <a:pt x="50930" y="49930"/>
                </a:lnTo>
                <a:lnTo>
                  <a:pt x="50870" y="50470"/>
                </a:lnTo>
                <a:lnTo>
                  <a:pt x="50650" y="51410"/>
                </a:lnTo>
                <a:lnTo>
                  <a:pt x="50570" y="51570"/>
                </a:lnTo>
                <a:lnTo>
                  <a:pt x="50530" y="51740"/>
                </a:lnTo>
                <a:lnTo>
                  <a:pt x="49860" y="51890"/>
                </a:lnTo>
                <a:lnTo>
                  <a:pt x="49700" y="52530"/>
                </a:lnTo>
                <a:lnTo>
                  <a:pt x="50010" y="53940"/>
                </a:lnTo>
                <a:lnTo>
                  <a:pt x="49970" y="54400"/>
                </a:lnTo>
                <a:lnTo>
                  <a:pt x="50200" y="54720"/>
                </a:lnTo>
                <a:lnTo>
                  <a:pt x="50810" y="54850"/>
                </a:lnTo>
                <a:lnTo>
                  <a:pt x="51390" y="54610"/>
                </a:lnTo>
                <a:lnTo>
                  <a:pt x="51840" y="54190"/>
                </a:lnTo>
                <a:lnTo>
                  <a:pt x="52040" y="54470"/>
                </a:lnTo>
                <a:lnTo>
                  <a:pt x="52400" y="54690"/>
                </a:lnTo>
                <a:lnTo>
                  <a:pt x="52500" y="54280"/>
                </a:lnTo>
                <a:lnTo>
                  <a:pt x="52550" y="53870"/>
                </a:lnTo>
                <a:lnTo>
                  <a:pt x="53780" y="53950"/>
                </a:lnTo>
                <a:lnTo>
                  <a:pt x="54980" y="53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Pŏḷŏnnaru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80" y="39390"/>
                </a:moveTo>
                <a:lnTo>
                  <a:pt x="53830" y="39290"/>
                </a:lnTo>
                <a:lnTo>
                  <a:pt x="54100" y="39690"/>
                </a:lnTo>
                <a:lnTo>
                  <a:pt x="54470" y="39840"/>
                </a:lnTo>
                <a:lnTo>
                  <a:pt x="54830" y="40110"/>
                </a:lnTo>
                <a:lnTo>
                  <a:pt x="54920" y="40600"/>
                </a:lnTo>
                <a:lnTo>
                  <a:pt x="55210" y="40890"/>
                </a:lnTo>
                <a:lnTo>
                  <a:pt x="56180" y="40790"/>
                </a:lnTo>
                <a:lnTo>
                  <a:pt x="57930" y="41220"/>
                </a:lnTo>
                <a:lnTo>
                  <a:pt x="58340" y="41220"/>
                </a:lnTo>
                <a:lnTo>
                  <a:pt x="58720" y="41440"/>
                </a:lnTo>
                <a:lnTo>
                  <a:pt x="59090" y="41730"/>
                </a:lnTo>
                <a:lnTo>
                  <a:pt x="59500" y="41940"/>
                </a:lnTo>
                <a:lnTo>
                  <a:pt x="59790" y="41910"/>
                </a:lnTo>
                <a:lnTo>
                  <a:pt x="59960" y="42150"/>
                </a:lnTo>
                <a:lnTo>
                  <a:pt x="59990" y="42440"/>
                </a:lnTo>
                <a:lnTo>
                  <a:pt x="59980" y="42740"/>
                </a:lnTo>
                <a:lnTo>
                  <a:pt x="60060" y="43180"/>
                </a:lnTo>
                <a:lnTo>
                  <a:pt x="59940" y="43470"/>
                </a:lnTo>
                <a:lnTo>
                  <a:pt x="59670" y="43640"/>
                </a:lnTo>
                <a:lnTo>
                  <a:pt x="59760" y="43710"/>
                </a:lnTo>
                <a:lnTo>
                  <a:pt x="59880" y="43750"/>
                </a:lnTo>
                <a:lnTo>
                  <a:pt x="60450" y="43610"/>
                </a:lnTo>
                <a:lnTo>
                  <a:pt x="60780" y="42850"/>
                </a:lnTo>
                <a:lnTo>
                  <a:pt x="60900" y="42630"/>
                </a:lnTo>
                <a:lnTo>
                  <a:pt x="61040" y="42020"/>
                </a:lnTo>
                <a:lnTo>
                  <a:pt x="61200" y="41880"/>
                </a:lnTo>
                <a:lnTo>
                  <a:pt x="61380" y="41750"/>
                </a:lnTo>
                <a:lnTo>
                  <a:pt x="61530" y="41470"/>
                </a:lnTo>
                <a:lnTo>
                  <a:pt x="61740" y="41240"/>
                </a:lnTo>
                <a:lnTo>
                  <a:pt x="62030" y="41240"/>
                </a:lnTo>
                <a:lnTo>
                  <a:pt x="62380" y="41240"/>
                </a:lnTo>
                <a:lnTo>
                  <a:pt x="62510" y="42460"/>
                </a:lnTo>
                <a:lnTo>
                  <a:pt x="62320" y="46130"/>
                </a:lnTo>
                <a:lnTo>
                  <a:pt x="62490" y="46990"/>
                </a:lnTo>
                <a:lnTo>
                  <a:pt x="62880" y="47830"/>
                </a:lnTo>
                <a:lnTo>
                  <a:pt x="63070" y="48690"/>
                </a:lnTo>
                <a:lnTo>
                  <a:pt x="62850" y="48710"/>
                </a:lnTo>
                <a:lnTo>
                  <a:pt x="62020" y="48600"/>
                </a:lnTo>
                <a:lnTo>
                  <a:pt x="61360" y="48690"/>
                </a:lnTo>
                <a:lnTo>
                  <a:pt x="60840" y="49040"/>
                </a:lnTo>
                <a:lnTo>
                  <a:pt x="60670" y="49720"/>
                </a:lnTo>
                <a:lnTo>
                  <a:pt x="60460" y="51510"/>
                </a:lnTo>
                <a:lnTo>
                  <a:pt x="60790" y="53310"/>
                </a:lnTo>
                <a:lnTo>
                  <a:pt x="60690" y="53830"/>
                </a:lnTo>
                <a:lnTo>
                  <a:pt x="60760" y="54380"/>
                </a:lnTo>
                <a:lnTo>
                  <a:pt x="60630" y="54630"/>
                </a:lnTo>
                <a:lnTo>
                  <a:pt x="60480" y="54780"/>
                </a:lnTo>
                <a:lnTo>
                  <a:pt x="60380" y="55060"/>
                </a:lnTo>
                <a:lnTo>
                  <a:pt x="60320" y="55300"/>
                </a:lnTo>
                <a:lnTo>
                  <a:pt x="59870" y="55240"/>
                </a:lnTo>
                <a:lnTo>
                  <a:pt x="59330" y="54930"/>
                </a:lnTo>
                <a:lnTo>
                  <a:pt x="58210" y="54580"/>
                </a:lnTo>
                <a:lnTo>
                  <a:pt x="57530" y="53900"/>
                </a:lnTo>
                <a:lnTo>
                  <a:pt x="56690" y="53580"/>
                </a:lnTo>
                <a:lnTo>
                  <a:pt x="56270" y="53650"/>
                </a:lnTo>
                <a:lnTo>
                  <a:pt x="55410" y="53730"/>
                </a:lnTo>
                <a:lnTo>
                  <a:pt x="54980" y="53730"/>
                </a:lnTo>
                <a:lnTo>
                  <a:pt x="53780" y="53950"/>
                </a:lnTo>
                <a:lnTo>
                  <a:pt x="52550" y="53870"/>
                </a:lnTo>
                <a:lnTo>
                  <a:pt x="52500" y="54280"/>
                </a:lnTo>
                <a:lnTo>
                  <a:pt x="52400" y="54690"/>
                </a:lnTo>
                <a:lnTo>
                  <a:pt x="52040" y="54470"/>
                </a:lnTo>
                <a:lnTo>
                  <a:pt x="51840" y="54190"/>
                </a:lnTo>
                <a:lnTo>
                  <a:pt x="51390" y="54610"/>
                </a:lnTo>
                <a:lnTo>
                  <a:pt x="50810" y="54850"/>
                </a:lnTo>
                <a:lnTo>
                  <a:pt x="50200" y="54720"/>
                </a:lnTo>
                <a:lnTo>
                  <a:pt x="49970" y="54400"/>
                </a:lnTo>
                <a:lnTo>
                  <a:pt x="50010" y="53940"/>
                </a:lnTo>
                <a:lnTo>
                  <a:pt x="49700" y="52530"/>
                </a:lnTo>
                <a:lnTo>
                  <a:pt x="49860" y="51890"/>
                </a:lnTo>
                <a:lnTo>
                  <a:pt x="50530" y="51740"/>
                </a:lnTo>
                <a:lnTo>
                  <a:pt x="50570" y="51570"/>
                </a:lnTo>
                <a:lnTo>
                  <a:pt x="50650" y="51410"/>
                </a:lnTo>
                <a:lnTo>
                  <a:pt x="50870" y="50470"/>
                </a:lnTo>
                <a:lnTo>
                  <a:pt x="50930" y="49930"/>
                </a:lnTo>
                <a:lnTo>
                  <a:pt x="51160" y="48830"/>
                </a:lnTo>
                <a:lnTo>
                  <a:pt x="51850" y="48110"/>
                </a:lnTo>
                <a:lnTo>
                  <a:pt x="51510" y="47900"/>
                </a:lnTo>
                <a:lnTo>
                  <a:pt x="51150" y="47830"/>
                </a:lnTo>
                <a:lnTo>
                  <a:pt x="50880" y="47750"/>
                </a:lnTo>
                <a:lnTo>
                  <a:pt x="50600" y="47880"/>
                </a:lnTo>
                <a:lnTo>
                  <a:pt x="50590" y="48030"/>
                </a:lnTo>
                <a:lnTo>
                  <a:pt x="50440" y="48130"/>
                </a:lnTo>
                <a:lnTo>
                  <a:pt x="50250" y="48050"/>
                </a:lnTo>
                <a:lnTo>
                  <a:pt x="50120" y="47920"/>
                </a:lnTo>
                <a:lnTo>
                  <a:pt x="50130" y="47510"/>
                </a:lnTo>
                <a:lnTo>
                  <a:pt x="49810" y="47150"/>
                </a:lnTo>
                <a:lnTo>
                  <a:pt x="49610" y="46950"/>
                </a:lnTo>
                <a:lnTo>
                  <a:pt x="49640" y="46340"/>
                </a:lnTo>
                <a:lnTo>
                  <a:pt x="50090" y="45700"/>
                </a:lnTo>
                <a:lnTo>
                  <a:pt x="49630" y="45340"/>
                </a:lnTo>
                <a:lnTo>
                  <a:pt x="49670" y="44530"/>
                </a:lnTo>
                <a:lnTo>
                  <a:pt x="49830" y="43620"/>
                </a:lnTo>
                <a:lnTo>
                  <a:pt x="50160" y="42740"/>
                </a:lnTo>
                <a:lnTo>
                  <a:pt x="50350" y="41760"/>
                </a:lnTo>
                <a:lnTo>
                  <a:pt x="50690" y="40870"/>
                </a:lnTo>
                <a:lnTo>
                  <a:pt x="51600" y="40700"/>
                </a:lnTo>
                <a:lnTo>
                  <a:pt x="52620" y="40700"/>
                </a:lnTo>
                <a:lnTo>
                  <a:pt x="52920" y="40520"/>
                </a:lnTo>
                <a:lnTo>
                  <a:pt x="53010" y="40110"/>
                </a:lnTo>
                <a:lnTo>
                  <a:pt x="53190" y="39700"/>
                </a:lnTo>
                <a:lnTo>
                  <a:pt x="53480" y="3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Kuruṇæg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830" y="64110"/>
                </a:moveTo>
                <a:lnTo>
                  <a:pt x="30770" y="62730"/>
                </a:lnTo>
                <a:lnTo>
                  <a:pt x="29920" y="58150"/>
                </a:lnTo>
                <a:lnTo>
                  <a:pt x="29880" y="57350"/>
                </a:lnTo>
                <a:lnTo>
                  <a:pt x="29920" y="56550"/>
                </a:lnTo>
                <a:lnTo>
                  <a:pt x="30170" y="55910"/>
                </a:lnTo>
                <a:lnTo>
                  <a:pt x="30520" y="55320"/>
                </a:lnTo>
                <a:lnTo>
                  <a:pt x="30610" y="55050"/>
                </a:lnTo>
                <a:lnTo>
                  <a:pt x="30770" y="54820"/>
                </a:lnTo>
                <a:lnTo>
                  <a:pt x="31100" y="54740"/>
                </a:lnTo>
                <a:lnTo>
                  <a:pt x="31380" y="54590"/>
                </a:lnTo>
                <a:lnTo>
                  <a:pt x="31250" y="54370"/>
                </a:lnTo>
                <a:lnTo>
                  <a:pt x="30970" y="54300"/>
                </a:lnTo>
                <a:lnTo>
                  <a:pt x="31080" y="54000"/>
                </a:lnTo>
                <a:lnTo>
                  <a:pt x="31240" y="53730"/>
                </a:lnTo>
                <a:lnTo>
                  <a:pt x="31540" y="53640"/>
                </a:lnTo>
                <a:lnTo>
                  <a:pt x="31870" y="53610"/>
                </a:lnTo>
                <a:lnTo>
                  <a:pt x="32120" y="53510"/>
                </a:lnTo>
                <a:lnTo>
                  <a:pt x="32280" y="53290"/>
                </a:lnTo>
                <a:lnTo>
                  <a:pt x="32190" y="53050"/>
                </a:lnTo>
                <a:lnTo>
                  <a:pt x="32070" y="52790"/>
                </a:lnTo>
                <a:lnTo>
                  <a:pt x="32140" y="52170"/>
                </a:lnTo>
                <a:lnTo>
                  <a:pt x="32360" y="51610"/>
                </a:lnTo>
                <a:lnTo>
                  <a:pt x="32400" y="51330"/>
                </a:lnTo>
                <a:lnTo>
                  <a:pt x="32490" y="51080"/>
                </a:lnTo>
                <a:lnTo>
                  <a:pt x="32790" y="50920"/>
                </a:lnTo>
                <a:lnTo>
                  <a:pt x="33070" y="50730"/>
                </a:lnTo>
                <a:lnTo>
                  <a:pt x="33130" y="50480"/>
                </a:lnTo>
                <a:lnTo>
                  <a:pt x="33240" y="50240"/>
                </a:lnTo>
                <a:lnTo>
                  <a:pt x="33730" y="49990"/>
                </a:lnTo>
                <a:lnTo>
                  <a:pt x="33820" y="49780"/>
                </a:lnTo>
                <a:lnTo>
                  <a:pt x="33860" y="49540"/>
                </a:lnTo>
                <a:lnTo>
                  <a:pt x="34000" y="49220"/>
                </a:lnTo>
                <a:lnTo>
                  <a:pt x="34340" y="49060"/>
                </a:lnTo>
                <a:lnTo>
                  <a:pt x="34320" y="49100"/>
                </a:lnTo>
                <a:lnTo>
                  <a:pt x="34300" y="49140"/>
                </a:lnTo>
                <a:lnTo>
                  <a:pt x="34440" y="49100"/>
                </a:lnTo>
                <a:lnTo>
                  <a:pt x="34620" y="48910"/>
                </a:lnTo>
                <a:lnTo>
                  <a:pt x="34630" y="48630"/>
                </a:lnTo>
                <a:lnTo>
                  <a:pt x="34760" y="48400"/>
                </a:lnTo>
                <a:lnTo>
                  <a:pt x="35240" y="48670"/>
                </a:lnTo>
                <a:lnTo>
                  <a:pt x="35530" y="48450"/>
                </a:lnTo>
                <a:lnTo>
                  <a:pt x="35250" y="47930"/>
                </a:lnTo>
                <a:lnTo>
                  <a:pt x="35390" y="47660"/>
                </a:lnTo>
                <a:lnTo>
                  <a:pt x="35560" y="47400"/>
                </a:lnTo>
                <a:lnTo>
                  <a:pt x="35580" y="46870"/>
                </a:lnTo>
                <a:lnTo>
                  <a:pt x="35560" y="46240"/>
                </a:lnTo>
                <a:lnTo>
                  <a:pt x="35650" y="45940"/>
                </a:lnTo>
                <a:lnTo>
                  <a:pt x="35710" y="45660"/>
                </a:lnTo>
                <a:lnTo>
                  <a:pt x="35440" y="45480"/>
                </a:lnTo>
                <a:lnTo>
                  <a:pt x="35120" y="45370"/>
                </a:lnTo>
                <a:lnTo>
                  <a:pt x="34900" y="44960"/>
                </a:lnTo>
                <a:lnTo>
                  <a:pt x="34820" y="44500"/>
                </a:lnTo>
                <a:lnTo>
                  <a:pt x="34580" y="43580"/>
                </a:lnTo>
                <a:lnTo>
                  <a:pt x="34590" y="43110"/>
                </a:lnTo>
                <a:lnTo>
                  <a:pt x="34540" y="42670"/>
                </a:lnTo>
                <a:lnTo>
                  <a:pt x="35040" y="42950"/>
                </a:lnTo>
                <a:lnTo>
                  <a:pt x="37170" y="43920"/>
                </a:lnTo>
                <a:lnTo>
                  <a:pt x="37620" y="44040"/>
                </a:lnTo>
                <a:lnTo>
                  <a:pt x="38060" y="44220"/>
                </a:lnTo>
                <a:lnTo>
                  <a:pt x="38410" y="44460"/>
                </a:lnTo>
                <a:lnTo>
                  <a:pt x="38830" y="44530"/>
                </a:lnTo>
                <a:lnTo>
                  <a:pt x="39600" y="44820"/>
                </a:lnTo>
                <a:lnTo>
                  <a:pt x="40290" y="45390"/>
                </a:lnTo>
                <a:lnTo>
                  <a:pt x="40670" y="45770"/>
                </a:lnTo>
                <a:lnTo>
                  <a:pt x="41090" y="46030"/>
                </a:lnTo>
                <a:lnTo>
                  <a:pt x="41520" y="46010"/>
                </a:lnTo>
                <a:lnTo>
                  <a:pt x="41870" y="46300"/>
                </a:lnTo>
                <a:lnTo>
                  <a:pt x="41870" y="46590"/>
                </a:lnTo>
                <a:lnTo>
                  <a:pt x="41830" y="46880"/>
                </a:lnTo>
                <a:lnTo>
                  <a:pt x="41900" y="47380"/>
                </a:lnTo>
                <a:lnTo>
                  <a:pt x="41870" y="47800"/>
                </a:lnTo>
                <a:lnTo>
                  <a:pt x="41910" y="48210"/>
                </a:lnTo>
                <a:lnTo>
                  <a:pt x="42230" y="48340"/>
                </a:lnTo>
                <a:lnTo>
                  <a:pt x="42610" y="48370"/>
                </a:lnTo>
                <a:lnTo>
                  <a:pt x="42800" y="48690"/>
                </a:lnTo>
                <a:lnTo>
                  <a:pt x="42860" y="49080"/>
                </a:lnTo>
                <a:lnTo>
                  <a:pt x="43070" y="49620"/>
                </a:lnTo>
                <a:lnTo>
                  <a:pt x="43190" y="50170"/>
                </a:lnTo>
                <a:lnTo>
                  <a:pt x="43100" y="50980"/>
                </a:lnTo>
                <a:lnTo>
                  <a:pt x="43690" y="51540"/>
                </a:lnTo>
                <a:lnTo>
                  <a:pt x="43580" y="51920"/>
                </a:lnTo>
                <a:lnTo>
                  <a:pt x="43640" y="52330"/>
                </a:lnTo>
                <a:lnTo>
                  <a:pt x="43840" y="52440"/>
                </a:lnTo>
                <a:lnTo>
                  <a:pt x="44020" y="52490"/>
                </a:lnTo>
                <a:lnTo>
                  <a:pt x="44180" y="52860"/>
                </a:lnTo>
                <a:lnTo>
                  <a:pt x="44410" y="53240"/>
                </a:lnTo>
                <a:lnTo>
                  <a:pt x="44570" y="53640"/>
                </a:lnTo>
                <a:lnTo>
                  <a:pt x="44570" y="54040"/>
                </a:lnTo>
                <a:lnTo>
                  <a:pt x="44660" y="54100"/>
                </a:lnTo>
                <a:lnTo>
                  <a:pt x="44770" y="54270"/>
                </a:lnTo>
                <a:lnTo>
                  <a:pt x="44840" y="55040"/>
                </a:lnTo>
                <a:lnTo>
                  <a:pt x="44970" y="55760"/>
                </a:lnTo>
                <a:lnTo>
                  <a:pt x="45390" y="56180"/>
                </a:lnTo>
                <a:lnTo>
                  <a:pt x="45380" y="56450"/>
                </a:lnTo>
                <a:lnTo>
                  <a:pt x="45310" y="56720"/>
                </a:lnTo>
                <a:lnTo>
                  <a:pt x="45320" y="56930"/>
                </a:lnTo>
                <a:lnTo>
                  <a:pt x="45240" y="57130"/>
                </a:lnTo>
                <a:lnTo>
                  <a:pt x="44910" y="57430"/>
                </a:lnTo>
                <a:lnTo>
                  <a:pt x="44850" y="57920"/>
                </a:lnTo>
                <a:lnTo>
                  <a:pt x="45080" y="58390"/>
                </a:lnTo>
                <a:lnTo>
                  <a:pt x="45220" y="58620"/>
                </a:lnTo>
                <a:lnTo>
                  <a:pt x="45340" y="58870"/>
                </a:lnTo>
                <a:lnTo>
                  <a:pt x="45410" y="59160"/>
                </a:lnTo>
                <a:lnTo>
                  <a:pt x="45360" y="59440"/>
                </a:lnTo>
                <a:lnTo>
                  <a:pt x="45230" y="59610"/>
                </a:lnTo>
                <a:lnTo>
                  <a:pt x="45220" y="59850"/>
                </a:lnTo>
                <a:lnTo>
                  <a:pt x="44940" y="59980"/>
                </a:lnTo>
                <a:lnTo>
                  <a:pt x="44670" y="60050"/>
                </a:lnTo>
                <a:lnTo>
                  <a:pt x="44860" y="60350"/>
                </a:lnTo>
                <a:lnTo>
                  <a:pt x="44990" y="60660"/>
                </a:lnTo>
                <a:lnTo>
                  <a:pt x="44750" y="60780"/>
                </a:lnTo>
                <a:lnTo>
                  <a:pt x="44410" y="60730"/>
                </a:lnTo>
                <a:lnTo>
                  <a:pt x="44080" y="60910"/>
                </a:lnTo>
                <a:lnTo>
                  <a:pt x="44110" y="61170"/>
                </a:lnTo>
                <a:lnTo>
                  <a:pt x="44080" y="61410"/>
                </a:lnTo>
                <a:lnTo>
                  <a:pt x="43680" y="61380"/>
                </a:lnTo>
                <a:lnTo>
                  <a:pt x="43330" y="61130"/>
                </a:lnTo>
                <a:lnTo>
                  <a:pt x="42990" y="61130"/>
                </a:lnTo>
                <a:lnTo>
                  <a:pt x="42920" y="61590"/>
                </a:lnTo>
                <a:lnTo>
                  <a:pt x="42820" y="61720"/>
                </a:lnTo>
                <a:lnTo>
                  <a:pt x="42740" y="61860"/>
                </a:lnTo>
                <a:lnTo>
                  <a:pt x="42760" y="62010"/>
                </a:lnTo>
                <a:lnTo>
                  <a:pt x="42800" y="62120"/>
                </a:lnTo>
                <a:lnTo>
                  <a:pt x="42390" y="62240"/>
                </a:lnTo>
                <a:lnTo>
                  <a:pt x="41910" y="62190"/>
                </a:lnTo>
                <a:lnTo>
                  <a:pt x="41700" y="61740"/>
                </a:lnTo>
                <a:lnTo>
                  <a:pt x="41360" y="61390"/>
                </a:lnTo>
                <a:lnTo>
                  <a:pt x="40810" y="61320"/>
                </a:lnTo>
                <a:lnTo>
                  <a:pt x="40300" y="61520"/>
                </a:lnTo>
                <a:lnTo>
                  <a:pt x="40220" y="61960"/>
                </a:lnTo>
                <a:lnTo>
                  <a:pt x="40250" y="62440"/>
                </a:lnTo>
                <a:lnTo>
                  <a:pt x="40170" y="62710"/>
                </a:lnTo>
                <a:lnTo>
                  <a:pt x="40010" y="62940"/>
                </a:lnTo>
                <a:lnTo>
                  <a:pt x="39760" y="62950"/>
                </a:lnTo>
                <a:lnTo>
                  <a:pt x="38630" y="63200"/>
                </a:lnTo>
                <a:lnTo>
                  <a:pt x="38090" y="63450"/>
                </a:lnTo>
                <a:lnTo>
                  <a:pt x="37590" y="63810"/>
                </a:lnTo>
                <a:lnTo>
                  <a:pt x="37110" y="64240"/>
                </a:lnTo>
                <a:lnTo>
                  <a:pt x="36640" y="64510"/>
                </a:lnTo>
                <a:lnTo>
                  <a:pt x="36240" y="64220"/>
                </a:lnTo>
                <a:lnTo>
                  <a:pt x="35670" y="63560"/>
                </a:lnTo>
                <a:lnTo>
                  <a:pt x="35530" y="63370"/>
                </a:lnTo>
                <a:lnTo>
                  <a:pt x="35470" y="63170"/>
                </a:lnTo>
                <a:lnTo>
                  <a:pt x="35260" y="62940"/>
                </a:lnTo>
                <a:lnTo>
                  <a:pt x="34620" y="63060"/>
                </a:lnTo>
                <a:lnTo>
                  <a:pt x="34050" y="63460"/>
                </a:lnTo>
                <a:lnTo>
                  <a:pt x="33390" y="63650"/>
                </a:lnTo>
                <a:lnTo>
                  <a:pt x="32750" y="63210"/>
                </a:lnTo>
                <a:lnTo>
                  <a:pt x="32200" y="63230"/>
                </a:lnTo>
                <a:lnTo>
                  <a:pt x="31320" y="63920"/>
                </a:lnTo>
                <a:lnTo>
                  <a:pt x="30830" y="6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Anurādhap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40" y="26140"/>
                </a:moveTo>
                <a:lnTo>
                  <a:pt x="50190" y="25880"/>
                </a:lnTo>
                <a:lnTo>
                  <a:pt x="50870" y="25890"/>
                </a:lnTo>
                <a:lnTo>
                  <a:pt x="51450" y="26230"/>
                </a:lnTo>
                <a:lnTo>
                  <a:pt x="52460" y="26930"/>
                </a:lnTo>
                <a:lnTo>
                  <a:pt x="52810" y="27320"/>
                </a:lnTo>
                <a:lnTo>
                  <a:pt x="53000" y="27570"/>
                </a:lnTo>
                <a:lnTo>
                  <a:pt x="53220" y="27740"/>
                </a:lnTo>
                <a:lnTo>
                  <a:pt x="52950" y="28340"/>
                </a:lnTo>
                <a:lnTo>
                  <a:pt x="52560" y="28920"/>
                </a:lnTo>
                <a:lnTo>
                  <a:pt x="52570" y="29920"/>
                </a:lnTo>
                <a:lnTo>
                  <a:pt x="53000" y="30860"/>
                </a:lnTo>
                <a:lnTo>
                  <a:pt x="53170" y="31350"/>
                </a:lnTo>
                <a:lnTo>
                  <a:pt x="52820" y="32180"/>
                </a:lnTo>
                <a:lnTo>
                  <a:pt x="52840" y="32660"/>
                </a:lnTo>
                <a:lnTo>
                  <a:pt x="53030" y="32880"/>
                </a:lnTo>
                <a:lnTo>
                  <a:pt x="53280" y="33120"/>
                </a:lnTo>
                <a:lnTo>
                  <a:pt x="53370" y="33680"/>
                </a:lnTo>
                <a:lnTo>
                  <a:pt x="53980" y="34590"/>
                </a:lnTo>
                <a:lnTo>
                  <a:pt x="54310" y="35360"/>
                </a:lnTo>
                <a:lnTo>
                  <a:pt x="54510" y="35630"/>
                </a:lnTo>
                <a:lnTo>
                  <a:pt x="54780" y="35830"/>
                </a:lnTo>
                <a:lnTo>
                  <a:pt x="54930" y="36190"/>
                </a:lnTo>
                <a:lnTo>
                  <a:pt x="54740" y="36530"/>
                </a:lnTo>
                <a:lnTo>
                  <a:pt x="54420" y="36750"/>
                </a:lnTo>
                <a:lnTo>
                  <a:pt x="54130" y="37030"/>
                </a:lnTo>
                <a:lnTo>
                  <a:pt x="54040" y="37310"/>
                </a:lnTo>
                <a:lnTo>
                  <a:pt x="53980" y="37600"/>
                </a:lnTo>
                <a:lnTo>
                  <a:pt x="53480" y="39390"/>
                </a:lnTo>
                <a:lnTo>
                  <a:pt x="53190" y="39700"/>
                </a:lnTo>
                <a:lnTo>
                  <a:pt x="53010" y="40110"/>
                </a:lnTo>
                <a:lnTo>
                  <a:pt x="52920" y="40520"/>
                </a:lnTo>
                <a:lnTo>
                  <a:pt x="52620" y="40700"/>
                </a:lnTo>
                <a:lnTo>
                  <a:pt x="51600" y="40700"/>
                </a:lnTo>
                <a:lnTo>
                  <a:pt x="50690" y="40870"/>
                </a:lnTo>
                <a:lnTo>
                  <a:pt x="50350" y="41760"/>
                </a:lnTo>
                <a:lnTo>
                  <a:pt x="50160" y="42740"/>
                </a:lnTo>
                <a:lnTo>
                  <a:pt x="49830" y="43620"/>
                </a:lnTo>
                <a:lnTo>
                  <a:pt x="49670" y="44530"/>
                </a:lnTo>
                <a:lnTo>
                  <a:pt x="49630" y="45340"/>
                </a:lnTo>
                <a:lnTo>
                  <a:pt x="50090" y="45700"/>
                </a:lnTo>
                <a:lnTo>
                  <a:pt x="49640" y="46340"/>
                </a:lnTo>
                <a:lnTo>
                  <a:pt x="49610" y="46950"/>
                </a:lnTo>
                <a:lnTo>
                  <a:pt x="49130" y="47150"/>
                </a:lnTo>
                <a:lnTo>
                  <a:pt x="48690" y="47370"/>
                </a:lnTo>
                <a:lnTo>
                  <a:pt x="48390" y="47630"/>
                </a:lnTo>
                <a:lnTo>
                  <a:pt x="47940" y="48100"/>
                </a:lnTo>
                <a:lnTo>
                  <a:pt x="47810" y="48200"/>
                </a:lnTo>
                <a:lnTo>
                  <a:pt x="47640" y="48150"/>
                </a:lnTo>
                <a:lnTo>
                  <a:pt x="47400" y="48150"/>
                </a:lnTo>
                <a:lnTo>
                  <a:pt x="47280" y="48530"/>
                </a:lnTo>
                <a:lnTo>
                  <a:pt x="47280" y="48960"/>
                </a:lnTo>
                <a:lnTo>
                  <a:pt x="47060" y="49300"/>
                </a:lnTo>
                <a:lnTo>
                  <a:pt x="46760" y="49600"/>
                </a:lnTo>
                <a:lnTo>
                  <a:pt x="46820" y="49710"/>
                </a:lnTo>
                <a:lnTo>
                  <a:pt x="46830" y="49880"/>
                </a:lnTo>
                <a:lnTo>
                  <a:pt x="46680" y="49960"/>
                </a:lnTo>
                <a:lnTo>
                  <a:pt x="46520" y="50080"/>
                </a:lnTo>
                <a:lnTo>
                  <a:pt x="46350" y="50360"/>
                </a:lnTo>
                <a:lnTo>
                  <a:pt x="46010" y="50590"/>
                </a:lnTo>
                <a:lnTo>
                  <a:pt x="45730" y="50410"/>
                </a:lnTo>
                <a:lnTo>
                  <a:pt x="45360" y="50400"/>
                </a:lnTo>
                <a:lnTo>
                  <a:pt x="44950" y="50890"/>
                </a:lnTo>
                <a:lnTo>
                  <a:pt x="44180" y="51180"/>
                </a:lnTo>
                <a:lnTo>
                  <a:pt x="43690" y="51540"/>
                </a:lnTo>
                <a:lnTo>
                  <a:pt x="43100" y="50980"/>
                </a:lnTo>
                <a:lnTo>
                  <a:pt x="43190" y="50170"/>
                </a:lnTo>
                <a:lnTo>
                  <a:pt x="43070" y="49620"/>
                </a:lnTo>
                <a:lnTo>
                  <a:pt x="42860" y="49080"/>
                </a:lnTo>
                <a:lnTo>
                  <a:pt x="42800" y="48690"/>
                </a:lnTo>
                <a:lnTo>
                  <a:pt x="42610" y="48370"/>
                </a:lnTo>
                <a:lnTo>
                  <a:pt x="42230" y="48340"/>
                </a:lnTo>
                <a:lnTo>
                  <a:pt x="41910" y="48210"/>
                </a:lnTo>
                <a:lnTo>
                  <a:pt x="41870" y="47800"/>
                </a:lnTo>
                <a:lnTo>
                  <a:pt x="41900" y="47380"/>
                </a:lnTo>
                <a:lnTo>
                  <a:pt x="41830" y="46880"/>
                </a:lnTo>
                <a:lnTo>
                  <a:pt x="41870" y="46590"/>
                </a:lnTo>
                <a:lnTo>
                  <a:pt x="41870" y="46300"/>
                </a:lnTo>
                <a:lnTo>
                  <a:pt x="41520" y="46010"/>
                </a:lnTo>
                <a:lnTo>
                  <a:pt x="41090" y="46030"/>
                </a:lnTo>
                <a:lnTo>
                  <a:pt x="40670" y="45770"/>
                </a:lnTo>
                <a:lnTo>
                  <a:pt x="40290" y="45390"/>
                </a:lnTo>
                <a:lnTo>
                  <a:pt x="39600" y="44820"/>
                </a:lnTo>
                <a:lnTo>
                  <a:pt x="38830" y="44530"/>
                </a:lnTo>
                <a:lnTo>
                  <a:pt x="38410" y="44460"/>
                </a:lnTo>
                <a:lnTo>
                  <a:pt x="38060" y="44220"/>
                </a:lnTo>
                <a:lnTo>
                  <a:pt x="37620" y="44040"/>
                </a:lnTo>
                <a:lnTo>
                  <a:pt x="37170" y="43920"/>
                </a:lnTo>
                <a:lnTo>
                  <a:pt x="35040" y="42950"/>
                </a:lnTo>
                <a:lnTo>
                  <a:pt x="34540" y="42670"/>
                </a:lnTo>
                <a:lnTo>
                  <a:pt x="34290" y="42340"/>
                </a:lnTo>
                <a:lnTo>
                  <a:pt x="33950" y="42060"/>
                </a:lnTo>
                <a:lnTo>
                  <a:pt x="33480" y="42080"/>
                </a:lnTo>
                <a:lnTo>
                  <a:pt x="33070" y="41770"/>
                </a:lnTo>
                <a:lnTo>
                  <a:pt x="32680" y="41950"/>
                </a:lnTo>
                <a:lnTo>
                  <a:pt x="32200" y="41950"/>
                </a:lnTo>
                <a:lnTo>
                  <a:pt x="32060" y="41530"/>
                </a:lnTo>
                <a:lnTo>
                  <a:pt x="31480" y="39190"/>
                </a:lnTo>
                <a:lnTo>
                  <a:pt x="31140" y="38530"/>
                </a:lnTo>
                <a:lnTo>
                  <a:pt x="31400" y="37960"/>
                </a:lnTo>
                <a:lnTo>
                  <a:pt x="31790" y="37780"/>
                </a:lnTo>
                <a:lnTo>
                  <a:pt x="31890" y="37570"/>
                </a:lnTo>
                <a:lnTo>
                  <a:pt x="31920" y="37400"/>
                </a:lnTo>
                <a:lnTo>
                  <a:pt x="32640" y="36810"/>
                </a:lnTo>
                <a:lnTo>
                  <a:pt x="33060" y="35920"/>
                </a:lnTo>
                <a:lnTo>
                  <a:pt x="32930" y="34960"/>
                </a:lnTo>
                <a:lnTo>
                  <a:pt x="33120" y="35050"/>
                </a:lnTo>
                <a:lnTo>
                  <a:pt x="33340" y="35080"/>
                </a:lnTo>
                <a:lnTo>
                  <a:pt x="33390" y="32920"/>
                </a:lnTo>
                <a:lnTo>
                  <a:pt x="33210" y="31550"/>
                </a:lnTo>
                <a:lnTo>
                  <a:pt x="34230" y="31970"/>
                </a:lnTo>
                <a:lnTo>
                  <a:pt x="35360" y="31980"/>
                </a:lnTo>
                <a:lnTo>
                  <a:pt x="37610" y="31390"/>
                </a:lnTo>
                <a:lnTo>
                  <a:pt x="37620" y="32140"/>
                </a:lnTo>
                <a:lnTo>
                  <a:pt x="37850" y="32800"/>
                </a:lnTo>
                <a:lnTo>
                  <a:pt x="38200" y="32920"/>
                </a:lnTo>
                <a:lnTo>
                  <a:pt x="38540" y="33080"/>
                </a:lnTo>
                <a:lnTo>
                  <a:pt x="38690" y="33360"/>
                </a:lnTo>
                <a:lnTo>
                  <a:pt x="38780" y="33680"/>
                </a:lnTo>
                <a:lnTo>
                  <a:pt x="39020" y="34170"/>
                </a:lnTo>
                <a:lnTo>
                  <a:pt x="39510" y="34430"/>
                </a:lnTo>
                <a:lnTo>
                  <a:pt x="39750" y="34500"/>
                </a:lnTo>
                <a:lnTo>
                  <a:pt x="39970" y="34510"/>
                </a:lnTo>
                <a:lnTo>
                  <a:pt x="40320" y="33880"/>
                </a:lnTo>
                <a:lnTo>
                  <a:pt x="40730" y="33700"/>
                </a:lnTo>
                <a:lnTo>
                  <a:pt x="41160" y="32690"/>
                </a:lnTo>
                <a:lnTo>
                  <a:pt x="42070" y="31510"/>
                </a:lnTo>
                <a:lnTo>
                  <a:pt x="42770" y="31190"/>
                </a:lnTo>
                <a:lnTo>
                  <a:pt x="43200" y="31410"/>
                </a:lnTo>
                <a:lnTo>
                  <a:pt x="43590" y="31690"/>
                </a:lnTo>
                <a:lnTo>
                  <a:pt x="44320" y="31690"/>
                </a:lnTo>
                <a:lnTo>
                  <a:pt x="44940" y="31220"/>
                </a:lnTo>
                <a:lnTo>
                  <a:pt x="45520" y="30690"/>
                </a:lnTo>
                <a:lnTo>
                  <a:pt x="46020" y="30100"/>
                </a:lnTo>
                <a:lnTo>
                  <a:pt x="46300" y="29670"/>
                </a:lnTo>
                <a:lnTo>
                  <a:pt x="46630" y="29280"/>
                </a:lnTo>
                <a:lnTo>
                  <a:pt x="47180" y="28840"/>
                </a:lnTo>
                <a:lnTo>
                  <a:pt x="46980" y="28240"/>
                </a:lnTo>
                <a:lnTo>
                  <a:pt x="46560" y="27690"/>
                </a:lnTo>
                <a:lnTo>
                  <a:pt x="45960" y="27480"/>
                </a:lnTo>
                <a:lnTo>
                  <a:pt x="45920" y="26970"/>
                </a:lnTo>
                <a:lnTo>
                  <a:pt x="47630" y="26910"/>
                </a:lnTo>
                <a:lnTo>
                  <a:pt x="48300" y="26440"/>
                </a:lnTo>
                <a:lnTo>
                  <a:pt x="48910" y="26260"/>
                </a:lnTo>
                <a:lnTo>
                  <a:pt x="49540" y="2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Nuvara Ĕli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840" y="75320"/>
                </a:moveTo>
                <a:lnTo>
                  <a:pt x="49530" y="76000"/>
                </a:lnTo>
                <a:lnTo>
                  <a:pt x="48810" y="76100"/>
                </a:lnTo>
                <a:lnTo>
                  <a:pt x="48050" y="76070"/>
                </a:lnTo>
                <a:lnTo>
                  <a:pt x="47480" y="76120"/>
                </a:lnTo>
                <a:lnTo>
                  <a:pt x="46990" y="76200"/>
                </a:lnTo>
                <a:lnTo>
                  <a:pt x="45730" y="76030"/>
                </a:lnTo>
                <a:lnTo>
                  <a:pt x="44530" y="75760"/>
                </a:lnTo>
                <a:lnTo>
                  <a:pt x="43970" y="75710"/>
                </a:lnTo>
                <a:lnTo>
                  <a:pt x="43490" y="75350"/>
                </a:lnTo>
                <a:lnTo>
                  <a:pt x="43580" y="75110"/>
                </a:lnTo>
                <a:lnTo>
                  <a:pt x="43750" y="74950"/>
                </a:lnTo>
                <a:lnTo>
                  <a:pt x="43600" y="74780"/>
                </a:lnTo>
                <a:lnTo>
                  <a:pt x="43610" y="74400"/>
                </a:lnTo>
                <a:lnTo>
                  <a:pt x="43880" y="74160"/>
                </a:lnTo>
                <a:lnTo>
                  <a:pt x="43840" y="73850"/>
                </a:lnTo>
                <a:lnTo>
                  <a:pt x="43660" y="73240"/>
                </a:lnTo>
                <a:lnTo>
                  <a:pt x="43130" y="72840"/>
                </a:lnTo>
                <a:lnTo>
                  <a:pt x="42460" y="72630"/>
                </a:lnTo>
                <a:lnTo>
                  <a:pt x="42260" y="71960"/>
                </a:lnTo>
                <a:lnTo>
                  <a:pt x="42420" y="71090"/>
                </a:lnTo>
                <a:lnTo>
                  <a:pt x="42270" y="70940"/>
                </a:lnTo>
                <a:lnTo>
                  <a:pt x="42150" y="70770"/>
                </a:lnTo>
                <a:lnTo>
                  <a:pt x="42270" y="70590"/>
                </a:lnTo>
                <a:lnTo>
                  <a:pt x="42450" y="70530"/>
                </a:lnTo>
                <a:lnTo>
                  <a:pt x="42770" y="70250"/>
                </a:lnTo>
                <a:lnTo>
                  <a:pt x="42970" y="69920"/>
                </a:lnTo>
                <a:lnTo>
                  <a:pt x="42890" y="69900"/>
                </a:lnTo>
                <a:lnTo>
                  <a:pt x="42860" y="69830"/>
                </a:lnTo>
                <a:lnTo>
                  <a:pt x="43520" y="69890"/>
                </a:lnTo>
                <a:lnTo>
                  <a:pt x="44560" y="71430"/>
                </a:lnTo>
                <a:lnTo>
                  <a:pt x="45230" y="71830"/>
                </a:lnTo>
                <a:lnTo>
                  <a:pt x="45730" y="71300"/>
                </a:lnTo>
                <a:lnTo>
                  <a:pt x="46000" y="70520"/>
                </a:lnTo>
                <a:lnTo>
                  <a:pt x="45730" y="70150"/>
                </a:lnTo>
                <a:lnTo>
                  <a:pt x="45390" y="69820"/>
                </a:lnTo>
                <a:lnTo>
                  <a:pt x="44980" y="69070"/>
                </a:lnTo>
                <a:lnTo>
                  <a:pt x="44800" y="68990"/>
                </a:lnTo>
                <a:lnTo>
                  <a:pt x="44610" y="69050"/>
                </a:lnTo>
                <a:lnTo>
                  <a:pt x="45130" y="68630"/>
                </a:lnTo>
                <a:lnTo>
                  <a:pt x="45970" y="68730"/>
                </a:lnTo>
                <a:lnTo>
                  <a:pt x="46430" y="68630"/>
                </a:lnTo>
                <a:lnTo>
                  <a:pt x="47100" y="68170"/>
                </a:lnTo>
                <a:lnTo>
                  <a:pt x="47550" y="68160"/>
                </a:lnTo>
                <a:lnTo>
                  <a:pt x="47950" y="68260"/>
                </a:lnTo>
                <a:lnTo>
                  <a:pt x="49430" y="66500"/>
                </a:lnTo>
                <a:lnTo>
                  <a:pt x="49900" y="65710"/>
                </a:lnTo>
                <a:lnTo>
                  <a:pt x="49690" y="64840"/>
                </a:lnTo>
                <a:lnTo>
                  <a:pt x="49620" y="64170"/>
                </a:lnTo>
                <a:lnTo>
                  <a:pt x="50020" y="64530"/>
                </a:lnTo>
                <a:lnTo>
                  <a:pt x="50350" y="64970"/>
                </a:lnTo>
                <a:lnTo>
                  <a:pt x="50590" y="65060"/>
                </a:lnTo>
                <a:lnTo>
                  <a:pt x="50790" y="65080"/>
                </a:lnTo>
                <a:lnTo>
                  <a:pt x="51320" y="65920"/>
                </a:lnTo>
                <a:lnTo>
                  <a:pt x="52160" y="65980"/>
                </a:lnTo>
                <a:lnTo>
                  <a:pt x="53150" y="65840"/>
                </a:lnTo>
                <a:lnTo>
                  <a:pt x="54110" y="66030"/>
                </a:lnTo>
                <a:lnTo>
                  <a:pt x="54090" y="66450"/>
                </a:lnTo>
                <a:lnTo>
                  <a:pt x="54260" y="67030"/>
                </a:lnTo>
                <a:lnTo>
                  <a:pt x="54210" y="67240"/>
                </a:lnTo>
                <a:lnTo>
                  <a:pt x="54260" y="67440"/>
                </a:lnTo>
                <a:lnTo>
                  <a:pt x="54360" y="67560"/>
                </a:lnTo>
                <a:lnTo>
                  <a:pt x="54450" y="67680"/>
                </a:lnTo>
                <a:lnTo>
                  <a:pt x="54290" y="67880"/>
                </a:lnTo>
                <a:lnTo>
                  <a:pt x="54180" y="68090"/>
                </a:lnTo>
                <a:lnTo>
                  <a:pt x="54300" y="68500"/>
                </a:lnTo>
                <a:lnTo>
                  <a:pt x="54340" y="68660"/>
                </a:lnTo>
                <a:lnTo>
                  <a:pt x="54260" y="68830"/>
                </a:lnTo>
                <a:lnTo>
                  <a:pt x="54110" y="69030"/>
                </a:lnTo>
                <a:lnTo>
                  <a:pt x="53920" y="69200"/>
                </a:lnTo>
                <a:lnTo>
                  <a:pt x="53710" y="69610"/>
                </a:lnTo>
                <a:lnTo>
                  <a:pt x="53610" y="70060"/>
                </a:lnTo>
                <a:lnTo>
                  <a:pt x="53100" y="70820"/>
                </a:lnTo>
                <a:lnTo>
                  <a:pt x="52220" y="71010"/>
                </a:lnTo>
                <a:lnTo>
                  <a:pt x="51810" y="71210"/>
                </a:lnTo>
                <a:lnTo>
                  <a:pt x="51440" y="71550"/>
                </a:lnTo>
                <a:lnTo>
                  <a:pt x="51330" y="72010"/>
                </a:lnTo>
                <a:lnTo>
                  <a:pt x="51020" y="72360"/>
                </a:lnTo>
                <a:lnTo>
                  <a:pt x="50590" y="72340"/>
                </a:lnTo>
                <a:lnTo>
                  <a:pt x="50170" y="72360"/>
                </a:lnTo>
                <a:lnTo>
                  <a:pt x="50200" y="72730"/>
                </a:lnTo>
                <a:lnTo>
                  <a:pt x="50930" y="73100"/>
                </a:lnTo>
                <a:lnTo>
                  <a:pt x="51090" y="73420"/>
                </a:lnTo>
                <a:lnTo>
                  <a:pt x="51220" y="73780"/>
                </a:lnTo>
                <a:lnTo>
                  <a:pt x="51340" y="73920"/>
                </a:lnTo>
                <a:lnTo>
                  <a:pt x="51430" y="74080"/>
                </a:lnTo>
                <a:lnTo>
                  <a:pt x="51090" y="74630"/>
                </a:lnTo>
                <a:lnTo>
                  <a:pt x="51300" y="74770"/>
                </a:lnTo>
                <a:lnTo>
                  <a:pt x="51510" y="74870"/>
                </a:lnTo>
                <a:lnTo>
                  <a:pt x="51280" y="75210"/>
                </a:lnTo>
                <a:lnTo>
                  <a:pt x="50840" y="7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Vavuniyā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30" y="25400"/>
                </a:moveTo>
                <a:lnTo>
                  <a:pt x="49640" y="25740"/>
                </a:lnTo>
                <a:lnTo>
                  <a:pt x="49540" y="26140"/>
                </a:lnTo>
                <a:lnTo>
                  <a:pt x="48910" y="26260"/>
                </a:lnTo>
                <a:lnTo>
                  <a:pt x="48300" y="26440"/>
                </a:lnTo>
                <a:lnTo>
                  <a:pt x="47630" y="26910"/>
                </a:lnTo>
                <a:lnTo>
                  <a:pt x="45920" y="26970"/>
                </a:lnTo>
                <a:lnTo>
                  <a:pt x="45960" y="27480"/>
                </a:lnTo>
                <a:lnTo>
                  <a:pt x="46560" y="27690"/>
                </a:lnTo>
                <a:lnTo>
                  <a:pt x="46980" y="28240"/>
                </a:lnTo>
                <a:lnTo>
                  <a:pt x="47180" y="28840"/>
                </a:lnTo>
                <a:lnTo>
                  <a:pt x="46630" y="29280"/>
                </a:lnTo>
                <a:lnTo>
                  <a:pt x="46300" y="29670"/>
                </a:lnTo>
                <a:lnTo>
                  <a:pt x="46020" y="30100"/>
                </a:lnTo>
                <a:lnTo>
                  <a:pt x="45520" y="30690"/>
                </a:lnTo>
                <a:lnTo>
                  <a:pt x="44940" y="31220"/>
                </a:lnTo>
                <a:lnTo>
                  <a:pt x="44320" y="31690"/>
                </a:lnTo>
                <a:lnTo>
                  <a:pt x="43590" y="31690"/>
                </a:lnTo>
                <a:lnTo>
                  <a:pt x="43200" y="31410"/>
                </a:lnTo>
                <a:lnTo>
                  <a:pt x="42770" y="31190"/>
                </a:lnTo>
                <a:lnTo>
                  <a:pt x="42070" y="31510"/>
                </a:lnTo>
                <a:lnTo>
                  <a:pt x="41160" y="32690"/>
                </a:lnTo>
                <a:lnTo>
                  <a:pt x="40730" y="33700"/>
                </a:lnTo>
                <a:lnTo>
                  <a:pt x="40320" y="33880"/>
                </a:lnTo>
                <a:lnTo>
                  <a:pt x="39970" y="34510"/>
                </a:lnTo>
                <a:lnTo>
                  <a:pt x="39750" y="34500"/>
                </a:lnTo>
                <a:lnTo>
                  <a:pt x="39510" y="34430"/>
                </a:lnTo>
                <a:lnTo>
                  <a:pt x="39020" y="34170"/>
                </a:lnTo>
                <a:lnTo>
                  <a:pt x="38780" y="33680"/>
                </a:lnTo>
                <a:lnTo>
                  <a:pt x="38690" y="33360"/>
                </a:lnTo>
                <a:lnTo>
                  <a:pt x="38540" y="33080"/>
                </a:lnTo>
                <a:lnTo>
                  <a:pt x="38200" y="32920"/>
                </a:lnTo>
                <a:lnTo>
                  <a:pt x="37850" y="32800"/>
                </a:lnTo>
                <a:lnTo>
                  <a:pt x="37620" y="32140"/>
                </a:lnTo>
                <a:lnTo>
                  <a:pt x="37610" y="31390"/>
                </a:lnTo>
                <a:lnTo>
                  <a:pt x="36730" y="30260"/>
                </a:lnTo>
                <a:lnTo>
                  <a:pt x="36190" y="29840"/>
                </a:lnTo>
                <a:lnTo>
                  <a:pt x="36190" y="29540"/>
                </a:lnTo>
                <a:lnTo>
                  <a:pt x="36280" y="29190"/>
                </a:lnTo>
                <a:lnTo>
                  <a:pt x="36870" y="29130"/>
                </a:lnTo>
                <a:lnTo>
                  <a:pt x="37220" y="28350"/>
                </a:lnTo>
                <a:lnTo>
                  <a:pt x="37860" y="27990"/>
                </a:lnTo>
                <a:lnTo>
                  <a:pt x="38700" y="28080"/>
                </a:lnTo>
                <a:lnTo>
                  <a:pt x="40000" y="27920"/>
                </a:lnTo>
                <a:lnTo>
                  <a:pt x="41230" y="27460"/>
                </a:lnTo>
                <a:lnTo>
                  <a:pt x="41350" y="26650"/>
                </a:lnTo>
                <a:lnTo>
                  <a:pt x="41000" y="25750"/>
                </a:lnTo>
                <a:lnTo>
                  <a:pt x="40640" y="25180"/>
                </a:lnTo>
                <a:lnTo>
                  <a:pt x="40020" y="24890"/>
                </a:lnTo>
                <a:lnTo>
                  <a:pt x="41090" y="24210"/>
                </a:lnTo>
                <a:lnTo>
                  <a:pt x="41730" y="23690"/>
                </a:lnTo>
                <a:lnTo>
                  <a:pt x="42140" y="23060"/>
                </a:lnTo>
                <a:lnTo>
                  <a:pt x="42120" y="22670"/>
                </a:lnTo>
                <a:lnTo>
                  <a:pt x="42030" y="22270"/>
                </a:lnTo>
                <a:lnTo>
                  <a:pt x="42030" y="22060"/>
                </a:lnTo>
                <a:lnTo>
                  <a:pt x="42010" y="21870"/>
                </a:lnTo>
                <a:lnTo>
                  <a:pt x="41670" y="21820"/>
                </a:lnTo>
                <a:lnTo>
                  <a:pt x="41490" y="21570"/>
                </a:lnTo>
                <a:lnTo>
                  <a:pt x="41550" y="21230"/>
                </a:lnTo>
                <a:lnTo>
                  <a:pt x="41970" y="21190"/>
                </a:lnTo>
                <a:lnTo>
                  <a:pt x="42410" y="21220"/>
                </a:lnTo>
                <a:lnTo>
                  <a:pt x="43210" y="21200"/>
                </a:lnTo>
                <a:lnTo>
                  <a:pt x="43780" y="21560"/>
                </a:lnTo>
                <a:lnTo>
                  <a:pt x="44140" y="22090"/>
                </a:lnTo>
                <a:lnTo>
                  <a:pt x="44700" y="21840"/>
                </a:lnTo>
                <a:lnTo>
                  <a:pt x="45100" y="21490"/>
                </a:lnTo>
                <a:lnTo>
                  <a:pt x="45330" y="21380"/>
                </a:lnTo>
                <a:lnTo>
                  <a:pt x="45550" y="21250"/>
                </a:lnTo>
                <a:lnTo>
                  <a:pt x="45590" y="21130"/>
                </a:lnTo>
                <a:lnTo>
                  <a:pt x="45640" y="21020"/>
                </a:lnTo>
                <a:lnTo>
                  <a:pt x="46390" y="21000"/>
                </a:lnTo>
                <a:lnTo>
                  <a:pt x="47110" y="21270"/>
                </a:lnTo>
                <a:lnTo>
                  <a:pt x="47190" y="22020"/>
                </a:lnTo>
                <a:lnTo>
                  <a:pt x="47810" y="22090"/>
                </a:lnTo>
                <a:lnTo>
                  <a:pt x="48080" y="22560"/>
                </a:lnTo>
                <a:lnTo>
                  <a:pt x="47860" y="22890"/>
                </a:lnTo>
                <a:lnTo>
                  <a:pt x="47820" y="23210"/>
                </a:lnTo>
                <a:lnTo>
                  <a:pt x="48180" y="23120"/>
                </a:lnTo>
                <a:lnTo>
                  <a:pt x="48520" y="22890"/>
                </a:lnTo>
                <a:lnTo>
                  <a:pt x="49240" y="23000"/>
                </a:lnTo>
                <a:lnTo>
                  <a:pt x="49980" y="23450"/>
                </a:lnTo>
                <a:lnTo>
                  <a:pt x="50260" y="23820"/>
                </a:lnTo>
                <a:lnTo>
                  <a:pt x="49830" y="2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Mahanuv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860" y="69830"/>
                </a:moveTo>
                <a:lnTo>
                  <a:pt x="42880" y="69370"/>
                </a:lnTo>
                <a:lnTo>
                  <a:pt x="43040" y="69010"/>
                </a:lnTo>
                <a:lnTo>
                  <a:pt x="42880" y="68720"/>
                </a:lnTo>
                <a:lnTo>
                  <a:pt x="42530" y="67880"/>
                </a:lnTo>
                <a:lnTo>
                  <a:pt x="42790" y="67640"/>
                </a:lnTo>
                <a:lnTo>
                  <a:pt x="43590" y="67510"/>
                </a:lnTo>
                <a:lnTo>
                  <a:pt x="43950" y="67120"/>
                </a:lnTo>
                <a:lnTo>
                  <a:pt x="44200" y="67100"/>
                </a:lnTo>
                <a:lnTo>
                  <a:pt x="44450" y="67040"/>
                </a:lnTo>
                <a:lnTo>
                  <a:pt x="44630" y="66760"/>
                </a:lnTo>
                <a:lnTo>
                  <a:pt x="44760" y="66450"/>
                </a:lnTo>
                <a:lnTo>
                  <a:pt x="44500" y="66110"/>
                </a:lnTo>
                <a:lnTo>
                  <a:pt x="44160" y="65780"/>
                </a:lnTo>
                <a:lnTo>
                  <a:pt x="44160" y="65440"/>
                </a:lnTo>
                <a:lnTo>
                  <a:pt x="44210" y="65030"/>
                </a:lnTo>
                <a:lnTo>
                  <a:pt x="43930" y="64690"/>
                </a:lnTo>
                <a:lnTo>
                  <a:pt x="43350" y="64360"/>
                </a:lnTo>
                <a:lnTo>
                  <a:pt x="43150" y="64220"/>
                </a:lnTo>
                <a:lnTo>
                  <a:pt x="43190" y="63770"/>
                </a:lnTo>
                <a:lnTo>
                  <a:pt x="42190" y="62900"/>
                </a:lnTo>
                <a:lnTo>
                  <a:pt x="41910" y="62190"/>
                </a:lnTo>
                <a:lnTo>
                  <a:pt x="42390" y="62240"/>
                </a:lnTo>
                <a:lnTo>
                  <a:pt x="42800" y="62120"/>
                </a:lnTo>
                <a:lnTo>
                  <a:pt x="42760" y="62010"/>
                </a:lnTo>
                <a:lnTo>
                  <a:pt x="42740" y="61860"/>
                </a:lnTo>
                <a:lnTo>
                  <a:pt x="42820" y="61720"/>
                </a:lnTo>
                <a:lnTo>
                  <a:pt x="42920" y="61590"/>
                </a:lnTo>
                <a:lnTo>
                  <a:pt x="42990" y="61130"/>
                </a:lnTo>
                <a:lnTo>
                  <a:pt x="43330" y="61130"/>
                </a:lnTo>
                <a:lnTo>
                  <a:pt x="43680" y="61380"/>
                </a:lnTo>
                <a:lnTo>
                  <a:pt x="44080" y="61410"/>
                </a:lnTo>
                <a:lnTo>
                  <a:pt x="44110" y="61170"/>
                </a:lnTo>
                <a:lnTo>
                  <a:pt x="44080" y="60910"/>
                </a:lnTo>
                <a:lnTo>
                  <a:pt x="44410" y="60730"/>
                </a:lnTo>
                <a:lnTo>
                  <a:pt x="44750" y="60780"/>
                </a:lnTo>
                <a:lnTo>
                  <a:pt x="44990" y="60660"/>
                </a:lnTo>
                <a:lnTo>
                  <a:pt x="44860" y="60350"/>
                </a:lnTo>
                <a:lnTo>
                  <a:pt x="44670" y="60050"/>
                </a:lnTo>
                <a:lnTo>
                  <a:pt x="44940" y="59980"/>
                </a:lnTo>
                <a:lnTo>
                  <a:pt x="45220" y="59850"/>
                </a:lnTo>
                <a:lnTo>
                  <a:pt x="45690" y="60510"/>
                </a:lnTo>
                <a:lnTo>
                  <a:pt x="47160" y="61430"/>
                </a:lnTo>
                <a:lnTo>
                  <a:pt x="48000" y="61480"/>
                </a:lnTo>
                <a:lnTo>
                  <a:pt x="48500" y="60930"/>
                </a:lnTo>
                <a:lnTo>
                  <a:pt x="48420" y="60080"/>
                </a:lnTo>
                <a:lnTo>
                  <a:pt x="48560" y="59720"/>
                </a:lnTo>
                <a:lnTo>
                  <a:pt x="48880" y="59520"/>
                </a:lnTo>
                <a:lnTo>
                  <a:pt x="49220" y="59660"/>
                </a:lnTo>
                <a:lnTo>
                  <a:pt x="50080" y="60370"/>
                </a:lnTo>
                <a:lnTo>
                  <a:pt x="50740" y="60270"/>
                </a:lnTo>
                <a:lnTo>
                  <a:pt x="51470" y="59660"/>
                </a:lnTo>
                <a:lnTo>
                  <a:pt x="52420" y="59670"/>
                </a:lnTo>
                <a:lnTo>
                  <a:pt x="52800" y="59480"/>
                </a:lnTo>
                <a:lnTo>
                  <a:pt x="53080" y="59830"/>
                </a:lnTo>
                <a:lnTo>
                  <a:pt x="53250" y="59740"/>
                </a:lnTo>
                <a:lnTo>
                  <a:pt x="53390" y="59610"/>
                </a:lnTo>
                <a:lnTo>
                  <a:pt x="53650" y="59180"/>
                </a:lnTo>
                <a:lnTo>
                  <a:pt x="54120" y="59110"/>
                </a:lnTo>
                <a:lnTo>
                  <a:pt x="54850" y="59190"/>
                </a:lnTo>
                <a:lnTo>
                  <a:pt x="55050" y="62700"/>
                </a:lnTo>
                <a:lnTo>
                  <a:pt x="55550" y="64380"/>
                </a:lnTo>
                <a:lnTo>
                  <a:pt x="55510" y="65140"/>
                </a:lnTo>
                <a:lnTo>
                  <a:pt x="54890" y="65710"/>
                </a:lnTo>
                <a:lnTo>
                  <a:pt x="54400" y="65850"/>
                </a:lnTo>
                <a:lnTo>
                  <a:pt x="54110" y="66030"/>
                </a:lnTo>
                <a:lnTo>
                  <a:pt x="53150" y="65840"/>
                </a:lnTo>
                <a:lnTo>
                  <a:pt x="52160" y="65980"/>
                </a:lnTo>
                <a:lnTo>
                  <a:pt x="51320" y="65920"/>
                </a:lnTo>
                <a:lnTo>
                  <a:pt x="50790" y="65080"/>
                </a:lnTo>
                <a:lnTo>
                  <a:pt x="50590" y="65060"/>
                </a:lnTo>
                <a:lnTo>
                  <a:pt x="50350" y="64970"/>
                </a:lnTo>
                <a:lnTo>
                  <a:pt x="50020" y="64530"/>
                </a:lnTo>
                <a:lnTo>
                  <a:pt x="49620" y="64170"/>
                </a:lnTo>
                <a:lnTo>
                  <a:pt x="49690" y="64840"/>
                </a:lnTo>
                <a:lnTo>
                  <a:pt x="49900" y="65710"/>
                </a:lnTo>
                <a:lnTo>
                  <a:pt x="49430" y="66500"/>
                </a:lnTo>
                <a:lnTo>
                  <a:pt x="47950" y="68260"/>
                </a:lnTo>
                <a:lnTo>
                  <a:pt x="47550" y="68160"/>
                </a:lnTo>
                <a:lnTo>
                  <a:pt x="47100" y="68170"/>
                </a:lnTo>
                <a:lnTo>
                  <a:pt x="46430" y="68630"/>
                </a:lnTo>
                <a:lnTo>
                  <a:pt x="45970" y="68730"/>
                </a:lnTo>
                <a:lnTo>
                  <a:pt x="45130" y="68630"/>
                </a:lnTo>
                <a:lnTo>
                  <a:pt x="44610" y="69050"/>
                </a:lnTo>
                <a:lnTo>
                  <a:pt x="44800" y="68990"/>
                </a:lnTo>
                <a:lnTo>
                  <a:pt x="44980" y="69070"/>
                </a:lnTo>
                <a:lnTo>
                  <a:pt x="45390" y="69820"/>
                </a:lnTo>
                <a:lnTo>
                  <a:pt x="45730" y="70150"/>
                </a:lnTo>
                <a:lnTo>
                  <a:pt x="46000" y="70520"/>
                </a:lnTo>
                <a:lnTo>
                  <a:pt x="45730" y="71300"/>
                </a:lnTo>
                <a:lnTo>
                  <a:pt x="45230" y="71830"/>
                </a:lnTo>
                <a:lnTo>
                  <a:pt x="44560" y="71430"/>
                </a:lnTo>
                <a:lnTo>
                  <a:pt x="43520" y="69890"/>
                </a:lnTo>
                <a:lnTo>
                  <a:pt x="42860" y="6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