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País Vasco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País Vasco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0870" y="6820"/>
                </a:moveTo>
                <a:lnTo>
                  <a:pt x="70770" y="6850"/>
                </a:lnTo>
                <a:lnTo>
                  <a:pt x="70740" y="6880"/>
                </a:lnTo>
                <a:lnTo>
                  <a:pt x="70700" y="6920"/>
                </a:lnTo>
                <a:lnTo>
                  <a:pt x="70640" y="7030"/>
                </a:lnTo>
                <a:lnTo>
                  <a:pt x="70580" y="7140"/>
                </a:lnTo>
                <a:lnTo>
                  <a:pt x="70530" y="7190"/>
                </a:lnTo>
                <a:lnTo>
                  <a:pt x="70470" y="7220"/>
                </a:lnTo>
                <a:lnTo>
                  <a:pt x="70430" y="7220"/>
                </a:lnTo>
                <a:lnTo>
                  <a:pt x="70400" y="7210"/>
                </a:lnTo>
                <a:lnTo>
                  <a:pt x="70370" y="7200"/>
                </a:lnTo>
                <a:lnTo>
                  <a:pt x="70350" y="7210"/>
                </a:lnTo>
                <a:lnTo>
                  <a:pt x="70340" y="7240"/>
                </a:lnTo>
                <a:lnTo>
                  <a:pt x="70340" y="7270"/>
                </a:lnTo>
                <a:lnTo>
                  <a:pt x="70320" y="7280"/>
                </a:lnTo>
                <a:lnTo>
                  <a:pt x="70300" y="7290"/>
                </a:lnTo>
                <a:lnTo>
                  <a:pt x="70250" y="7260"/>
                </a:lnTo>
                <a:lnTo>
                  <a:pt x="70220" y="7250"/>
                </a:lnTo>
                <a:lnTo>
                  <a:pt x="70210" y="7280"/>
                </a:lnTo>
                <a:lnTo>
                  <a:pt x="70180" y="7390"/>
                </a:lnTo>
                <a:lnTo>
                  <a:pt x="70180" y="7440"/>
                </a:lnTo>
                <a:lnTo>
                  <a:pt x="70190" y="7520"/>
                </a:lnTo>
                <a:lnTo>
                  <a:pt x="70190" y="7560"/>
                </a:lnTo>
                <a:lnTo>
                  <a:pt x="70210" y="7600"/>
                </a:lnTo>
                <a:lnTo>
                  <a:pt x="70210" y="7650"/>
                </a:lnTo>
                <a:lnTo>
                  <a:pt x="70210" y="7710"/>
                </a:lnTo>
                <a:lnTo>
                  <a:pt x="70150" y="7820"/>
                </a:lnTo>
                <a:lnTo>
                  <a:pt x="70110" y="7870"/>
                </a:lnTo>
                <a:lnTo>
                  <a:pt x="70050" y="7910"/>
                </a:lnTo>
                <a:lnTo>
                  <a:pt x="70000" y="7940"/>
                </a:lnTo>
                <a:lnTo>
                  <a:pt x="69800" y="8090"/>
                </a:lnTo>
                <a:lnTo>
                  <a:pt x="69740" y="8190"/>
                </a:lnTo>
                <a:lnTo>
                  <a:pt x="69710" y="8260"/>
                </a:lnTo>
                <a:lnTo>
                  <a:pt x="69690" y="8300"/>
                </a:lnTo>
                <a:lnTo>
                  <a:pt x="69690" y="8350"/>
                </a:lnTo>
                <a:lnTo>
                  <a:pt x="69700" y="8390"/>
                </a:lnTo>
                <a:lnTo>
                  <a:pt x="69700" y="8430"/>
                </a:lnTo>
                <a:lnTo>
                  <a:pt x="69680" y="8490"/>
                </a:lnTo>
                <a:lnTo>
                  <a:pt x="69660" y="8520"/>
                </a:lnTo>
                <a:lnTo>
                  <a:pt x="69620" y="8550"/>
                </a:lnTo>
                <a:lnTo>
                  <a:pt x="69510" y="8570"/>
                </a:lnTo>
                <a:lnTo>
                  <a:pt x="69470" y="8590"/>
                </a:lnTo>
                <a:lnTo>
                  <a:pt x="69400" y="8700"/>
                </a:lnTo>
                <a:lnTo>
                  <a:pt x="69360" y="8730"/>
                </a:lnTo>
                <a:lnTo>
                  <a:pt x="69320" y="8750"/>
                </a:lnTo>
                <a:lnTo>
                  <a:pt x="69270" y="8760"/>
                </a:lnTo>
                <a:lnTo>
                  <a:pt x="69230" y="8760"/>
                </a:lnTo>
                <a:lnTo>
                  <a:pt x="69150" y="8770"/>
                </a:lnTo>
                <a:lnTo>
                  <a:pt x="69120" y="8760"/>
                </a:lnTo>
                <a:lnTo>
                  <a:pt x="69040" y="8720"/>
                </a:lnTo>
                <a:lnTo>
                  <a:pt x="68990" y="8730"/>
                </a:lnTo>
                <a:lnTo>
                  <a:pt x="68940" y="8780"/>
                </a:lnTo>
                <a:lnTo>
                  <a:pt x="68920" y="8810"/>
                </a:lnTo>
                <a:lnTo>
                  <a:pt x="68900" y="8850"/>
                </a:lnTo>
                <a:lnTo>
                  <a:pt x="68900" y="8880"/>
                </a:lnTo>
                <a:lnTo>
                  <a:pt x="68830" y="9010"/>
                </a:lnTo>
                <a:lnTo>
                  <a:pt x="68890" y="9240"/>
                </a:lnTo>
                <a:lnTo>
                  <a:pt x="68890" y="9290"/>
                </a:lnTo>
                <a:lnTo>
                  <a:pt x="68880" y="9340"/>
                </a:lnTo>
                <a:lnTo>
                  <a:pt x="68790" y="9480"/>
                </a:lnTo>
                <a:lnTo>
                  <a:pt x="68750" y="9610"/>
                </a:lnTo>
                <a:lnTo>
                  <a:pt x="68740" y="9690"/>
                </a:lnTo>
                <a:lnTo>
                  <a:pt x="68740" y="9780"/>
                </a:lnTo>
                <a:lnTo>
                  <a:pt x="68730" y="9830"/>
                </a:lnTo>
                <a:lnTo>
                  <a:pt x="68700" y="9860"/>
                </a:lnTo>
                <a:lnTo>
                  <a:pt x="68590" y="9900"/>
                </a:lnTo>
                <a:lnTo>
                  <a:pt x="68560" y="9950"/>
                </a:lnTo>
                <a:lnTo>
                  <a:pt x="68560" y="9990"/>
                </a:lnTo>
                <a:lnTo>
                  <a:pt x="68590" y="10200"/>
                </a:lnTo>
                <a:lnTo>
                  <a:pt x="68620" y="10220"/>
                </a:lnTo>
                <a:lnTo>
                  <a:pt x="68660" y="10230"/>
                </a:lnTo>
                <a:lnTo>
                  <a:pt x="68670" y="10260"/>
                </a:lnTo>
                <a:lnTo>
                  <a:pt x="68670" y="10310"/>
                </a:lnTo>
                <a:lnTo>
                  <a:pt x="68650" y="10340"/>
                </a:lnTo>
                <a:lnTo>
                  <a:pt x="68530" y="10420"/>
                </a:lnTo>
                <a:lnTo>
                  <a:pt x="68490" y="10440"/>
                </a:lnTo>
                <a:lnTo>
                  <a:pt x="68450" y="10450"/>
                </a:lnTo>
                <a:lnTo>
                  <a:pt x="68380" y="10450"/>
                </a:lnTo>
                <a:lnTo>
                  <a:pt x="68350" y="10430"/>
                </a:lnTo>
                <a:lnTo>
                  <a:pt x="68320" y="10370"/>
                </a:lnTo>
                <a:lnTo>
                  <a:pt x="68300" y="10350"/>
                </a:lnTo>
                <a:lnTo>
                  <a:pt x="68280" y="10340"/>
                </a:lnTo>
                <a:lnTo>
                  <a:pt x="68240" y="10330"/>
                </a:lnTo>
                <a:lnTo>
                  <a:pt x="68200" y="10330"/>
                </a:lnTo>
                <a:lnTo>
                  <a:pt x="68170" y="10340"/>
                </a:lnTo>
                <a:lnTo>
                  <a:pt x="68090" y="10410"/>
                </a:lnTo>
                <a:lnTo>
                  <a:pt x="68030" y="10470"/>
                </a:lnTo>
                <a:lnTo>
                  <a:pt x="67960" y="10530"/>
                </a:lnTo>
                <a:lnTo>
                  <a:pt x="67920" y="10550"/>
                </a:lnTo>
                <a:lnTo>
                  <a:pt x="67860" y="10610"/>
                </a:lnTo>
                <a:lnTo>
                  <a:pt x="67860" y="10650"/>
                </a:lnTo>
                <a:lnTo>
                  <a:pt x="67860" y="10680"/>
                </a:lnTo>
                <a:lnTo>
                  <a:pt x="67880" y="10710"/>
                </a:lnTo>
                <a:lnTo>
                  <a:pt x="67910" y="10740"/>
                </a:lnTo>
                <a:lnTo>
                  <a:pt x="67940" y="10740"/>
                </a:lnTo>
                <a:lnTo>
                  <a:pt x="68000" y="10780"/>
                </a:lnTo>
                <a:lnTo>
                  <a:pt x="68040" y="10790"/>
                </a:lnTo>
                <a:lnTo>
                  <a:pt x="68070" y="10770"/>
                </a:lnTo>
                <a:lnTo>
                  <a:pt x="68150" y="10670"/>
                </a:lnTo>
                <a:lnTo>
                  <a:pt x="68190" y="10670"/>
                </a:lnTo>
                <a:lnTo>
                  <a:pt x="68220" y="10680"/>
                </a:lnTo>
                <a:lnTo>
                  <a:pt x="68240" y="10710"/>
                </a:lnTo>
                <a:lnTo>
                  <a:pt x="68250" y="10750"/>
                </a:lnTo>
                <a:lnTo>
                  <a:pt x="68260" y="10850"/>
                </a:lnTo>
                <a:lnTo>
                  <a:pt x="68230" y="11140"/>
                </a:lnTo>
                <a:lnTo>
                  <a:pt x="68210" y="11220"/>
                </a:lnTo>
                <a:lnTo>
                  <a:pt x="68130" y="11210"/>
                </a:lnTo>
                <a:lnTo>
                  <a:pt x="67990" y="11170"/>
                </a:lnTo>
                <a:lnTo>
                  <a:pt x="67870" y="11100"/>
                </a:lnTo>
                <a:lnTo>
                  <a:pt x="67830" y="11000"/>
                </a:lnTo>
                <a:lnTo>
                  <a:pt x="67790" y="11010"/>
                </a:lnTo>
                <a:lnTo>
                  <a:pt x="67760" y="11040"/>
                </a:lnTo>
                <a:lnTo>
                  <a:pt x="67740" y="11070"/>
                </a:lnTo>
                <a:lnTo>
                  <a:pt x="67720" y="11110"/>
                </a:lnTo>
                <a:lnTo>
                  <a:pt x="67730" y="11120"/>
                </a:lnTo>
                <a:lnTo>
                  <a:pt x="67730" y="11130"/>
                </a:lnTo>
                <a:lnTo>
                  <a:pt x="67740" y="11130"/>
                </a:lnTo>
                <a:lnTo>
                  <a:pt x="67750" y="11150"/>
                </a:lnTo>
                <a:lnTo>
                  <a:pt x="67670" y="11140"/>
                </a:lnTo>
                <a:lnTo>
                  <a:pt x="67600" y="11150"/>
                </a:lnTo>
                <a:lnTo>
                  <a:pt x="67550" y="11180"/>
                </a:lnTo>
                <a:lnTo>
                  <a:pt x="67500" y="11230"/>
                </a:lnTo>
                <a:lnTo>
                  <a:pt x="67490" y="11140"/>
                </a:lnTo>
                <a:lnTo>
                  <a:pt x="67450" y="11110"/>
                </a:lnTo>
                <a:lnTo>
                  <a:pt x="67410" y="11110"/>
                </a:lnTo>
                <a:lnTo>
                  <a:pt x="67390" y="11130"/>
                </a:lnTo>
                <a:lnTo>
                  <a:pt x="67360" y="11170"/>
                </a:lnTo>
                <a:lnTo>
                  <a:pt x="67300" y="11140"/>
                </a:lnTo>
                <a:lnTo>
                  <a:pt x="67160" y="11030"/>
                </a:lnTo>
                <a:lnTo>
                  <a:pt x="67120" y="11010"/>
                </a:lnTo>
                <a:lnTo>
                  <a:pt x="67090" y="11000"/>
                </a:lnTo>
                <a:lnTo>
                  <a:pt x="67080" y="10910"/>
                </a:lnTo>
                <a:lnTo>
                  <a:pt x="67080" y="10830"/>
                </a:lnTo>
                <a:lnTo>
                  <a:pt x="67090" y="10800"/>
                </a:lnTo>
                <a:lnTo>
                  <a:pt x="67090" y="10760"/>
                </a:lnTo>
                <a:lnTo>
                  <a:pt x="67070" y="10720"/>
                </a:lnTo>
                <a:lnTo>
                  <a:pt x="67030" y="10670"/>
                </a:lnTo>
                <a:lnTo>
                  <a:pt x="66890" y="10570"/>
                </a:lnTo>
                <a:lnTo>
                  <a:pt x="66840" y="10560"/>
                </a:lnTo>
                <a:lnTo>
                  <a:pt x="66780" y="10580"/>
                </a:lnTo>
                <a:lnTo>
                  <a:pt x="66750" y="10610"/>
                </a:lnTo>
                <a:lnTo>
                  <a:pt x="66730" y="10650"/>
                </a:lnTo>
                <a:lnTo>
                  <a:pt x="66700" y="10740"/>
                </a:lnTo>
                <a:lnTo>
                  <a:pt x="66650" y="10730"/>
                </a:lnTo>
                <a:lnTo>
                  <a:pt x="66600" y="10760"/>
                </a:lnTo>
                <a:lnTo>
                  <a:pt x="66570" y="10760"/>
                </a:lnTo>
                <a:lnTo>
                  <a:pt x="66540" y="10750"/>
                </a:lnTo>
                <a:lnTo>
                  <a:pt x="66510" y="10710"/>
                </a:lnTo>
                <a:lnTo>
                  <a:pt x="66520" y="10680"/>
                </a:lnTo>
                <a:lnTo>
                  <a:pt x="66560" y="10630"/>
                </a:lnTo>
                <a:lnTo>
                  <a:pt x="66570" y="10600"/>
                </a:lnTo>
                <a:lnTo>
                  <a:pt x="66560" y="10550"/>
                </a:lnTo>
                <a:lnTo>
                  <a:pt x="66500" y="10580"/>
                </a:lnTo>
                <a:lnTo>
                  <a:pt x="66480" y="10540"/>
                </a:lnTo>
                <a:lnTo>
                  <a:pt x="66470" y="10470"/>
                </a:lnTo>
                <a:lnTo>
                  <a:pt x="66470" y="10420"/>
                </a:lnTo>
                <a:lnTo>
                  <a:pt x="66450" y="10350"/>
                </a:lnTo>
                <a:lnTo>
                  <a:pt x="66410" y="10300"/>
                </a:lnTo>
                <a:lnTo>
                  <a:pt x="66150" y="10080"/>
                </a:lnTo>
                <a:lnTo>
                  <a:pt x="66040" y="10030"/>
                </a:lnTo>
                <a:lnTo>
                  <a:pt x="65940" y="9900"/>
                </a:lnTo>
                <a:lnTo>
                  <a:pt x="65880" y="9870"/>
                </a:lnTo>
                <a:lnTo>
                  <a:pt x="65800" y="9820"/>
                </a:lnTo>
                <a:lnTo>
                  <a:pt x="65690" y="9710"/>
                </a:lnTo>
                <a:lnTo>
                  <a:pt x="65560" y="9640"/>
                </a:lnTo>
                <a:lnTo>
                  <a:pt x="65440" y="9700"/>
                </a:lnTo>
                <a:lnTo>
                  <a:pt x="65330" y="9730"/>
                </a:lnTo>
                <a:lnTo>
                  <a:pt x="65320" y="9720"/>
                </a:lnTo>
                <a:lnTo>
                  <a:pt x="65260" y="9730"/>
                </a:lnTo>
                <a:lnTo>
                  <a:pt x="65280" y="9680"/>
                </a:lnTo>
                <a:lnTo>
                  <a:pt x="65290" y="9640"/>
                </a:lnTo>
                <a:lnTo>
                  <a:pt x="65270" y="9600"/>
                </a:lnTo>
                <a:lnTo>
                  <a:pt x="65240" y="9570"/>
                </a:lnTo>
                <a:lnTo>
                  <a:pt x="65220" y="9540"/>
                </a:lnTo>
                <a:lnTo>
                  <a:pt x="65200" y="9500"/>
                </a:lnTo>
                <a:lnTo>
                  <a:pt x="65200" y="9460"/>
                </a:lnTo>
                <a:lnTo>
                  <a:pt x="65220" y="9420"/>
                </a:lnTo>
                <a:lnTo>
                  <a:pt x="65240" y="9370"/>
                </a:lnTo>
                <a:lnTo>
                  <a:pt x="65290" y="9310"/>
                </a:lnTo>
                <a:lnTo>
                  <a:pt x="65330" y="9240"/>
                </a:lnTo>
                <a:lnTo>
                  <a:pt x="65360" y="9180"/>
                </a:lnTo>
                <a:lnTo>
                  <a:pt x="65370" y="9120"/>
                </a:lnTo>
                <a:lnTo>
                  <a:pt x="65350" y="9080"/>
                </a:lnTo>
                <a:lnTo>
                  <a:pt x="65330" y="9060"/>
                </a:lnTo>
                <a:lnTo>
                  <a:pt x="65290" y="9070"/>
                </a:lnTo>
                <a:lnTo>
                  <a:pt x="65230" y="9150"/>
                </a:lnTo>
                <a:lnTo>
                  <a:pt x="65200" y="9180"/>
                </a:lnTo>
                <a:lnTo>
                  <a:pt x="65170" y="9200"/>
                </a:lnTo>
                <a:lnTo>
                  <a:pt x="65100" y="9200"/>
                </a:lnTo>
                <a:lnTo>
                  <a:pt x="65060" y="9210"/>
                </a:lnTo>
                <a:lnTo>
                  <a:pt x="65020" y="9230"/>
                </a:lnTo>
                <a:lnTo>
                  <a:pt x="65000" y="9260"/>
                </a:lnTo>
                <a:lnTo>
                  <a:pt x="64980" y="9290"/>
                </a:lnTo>
                <a:lnTo>
                  <a:pt x="64960" y="9320"/>
                </a:lnTo>
                <a:lnTo>
                  <a:pt x="64970" y="9350"/>
                </a:lnTo>
                <a:lnTo>
                  <a:pt x="64960" y="9380"/>
                </a:lnTo>
                <a:lnTo>
                  <a:pt x="64940" y="9400"/>
                </a:lnTo>
                <a:lnTo>
                  <a:pt x="64910" y="9380"/>
                </a:lnTo>
                <a:lnTo>
                  <a:pt x="64880" y="9360"/>
                </a:lnTo>
                <a:lnTo>
                  <a:pt x="64760" y="9200"/>
                </a:lnTo>
                <a:lnTo>
                  <a:pt x="64700" y="9150"/>
                </a:lnTo>
                <a:lnTo>
                  <a:pt x="64680" y="9120"/>
                </a:lnTo>
                <a:lnTo>
                  <a:pt x="64690" y="9080"/>
                </a:lnTo>
                <a:lnTo>
                  <a:pt x="64700" y="9040"/>
                </a:lnTo>
                <a:lnTo>
                  <a:pt x="64720" y="9000"/>
                </a:lnTo>
                <a:lnTo>
                  <a:pt x="64780" y="8940"/>
                </a:lnTo>
                <a:lnTo>
                  <a:pt x="64830" y="8870"/>
                </a:lnTo>
                <a:lnTo>
                  <a:pt x="64850" y="8830"/>
                </a:lnTo>
                <a:lnTo>
                  <a:pt x="64870" y="8800"/>
                </a:lnTo>
                <a:lnTo>
                  <a:pt x="64910" y="8770"/>
                </a:lnTo>
                <a:lnTo>
                  <a:pt x="65050" y="8750"/>
                </a:lnTo>
                <a:lnTo>
                  <a:pt x="65100" y="8760"/>
                </a:lnTo>
                <a:lnTo>
                  <a:pt x="65140" y="8770"/>
                </a:lnTo>
                <a:lnTo>
                  <a:pt x="65180" y="8790"/>
                </a:lnTo>
                <a:lnTo>
                  <a:pt x="65200" y="8820"/>
                </a:lnTo>
                <a:lnTo>
                  <a:pt x="65220" y="8890"/>
                </a:lnTo>
                <a:lnTo>
                  <a:pt x="65250" y="8920"/>
                </a:lnTo>
                <a:lnTo>
                  <a:pt x="65280" y="8940"/>
                </a:lnTo>
                <a:lnTo>
                  <a:pt x="65310" y="8950"/>
                </a:lnTo>
                <a:lnTo>
                  <a:pt x="65390" y="8960"/>
                </a:lnTo>
                <a:lnTo>
                  <a:pt x="65430" y="8970"/>
                </a:lnTo>
                <a:lnTo>
                  <a:pt x="65470" y="8980"/>
                </a:lnTo>
                <a:lnTo>
                  <a:pt x="65510" y="8980"/>
                </a:lnTo>
                <a:lnTo>
                  <a:pt x="65580" y="8960"/>
                </a:lnTo>
                <a:lnTo>
                  <a:pt x="65660" y="8960"/>
                </a:lnTo>
                <a:lnTo>
                  <a:pt x="65700" y="8950"/>
                </a:lnTo>
                <a:lnTo>
                  <a:pt x="65730" y="8930"/>
                </a:lnTo>
                <a:lnTo>
                  <a:pt x="65780" y="8880"/>
                </a:lnTo>
                <a:lnTo>
                  <a:pt x="65810" y="8880"/>
                </a:lnTo>
                <a:lnTo>
                  <a:pt x="65870" y="8860"/>
                </a:lnTo>
                <a:lnTo>
                  <a:pt x="65890" y="8850"/>
                </a:lnTo>
                <a:lnTo>
                  <a:pt x="65900" y="8820"/>
                </a:lnTo>
                <a:lnTo>
                  <a:pt x="65910" y="8790"/>
                </a:lnTo>
                <a:lnTo>
                  <a:pt x="65900" y="8760"/>
                </a:lnTo>
                <a:lnTo>
                  <a:pt x="65880" y="8730"/>
                </a:lnTo>
                <a:lnTo>
                  <a:pt x="65770" y="8690"/>
                </a:lnTo>
                <a:lnTo>
                  <a:pt x="65710" y="8650"/>
                </a:lnTo>
                <a:lnTo>
                  <a:pt x="65680" y="8610"/>
                </a:lnTo>
                <a:lnTo>
                  <a:pt x="65660" y="8580"/>
                </a:lnTo>
                <a:lnTo>
                  <a:pt x="65660" y="8530"/>
                </a:lnTo>
                <a:lnTo>
                  <a:pt x="65710" y="8530"/>
                </a:lnTo>
                <a:lnTo>
                  <a:pt x="65780" y="8520"/>
                </a:lnTo>
                <a:lnTo>
                  <a:pt x="65810" y="8520"/>
                </a:lnTo>
                <a:lnTo>
                  <a:pt x="65820" y="8510"/>
                </a:lnTo>
                <a:lnTo>
                  <a:pt x="65830" y="8510"/>
                </a:lnTo>
                <a:lnTo>
                  <a:pt x="65840" y="8490"/>
                </a:lnTo>
                <a:lnTo>
                  <a:pt x="65860" y="8450"/>
                </a:lnTo>
                <a:lnTo>
                  <a:pt x="65870" y="8410"/>
                </a:lnTo>
                <a:lnTo>
                  <a:pt x="65860" y="8380"/>
                </a:lnTo>
                <a:lnTo>
                  <a:pt x="65830" y="8340"/>
                </a:lnTo>
                <a:lnTo>
                  <a:pt x="65750" y="8320"/>
                </a:lnTo>
                <a:lnTo>
                  <a:pt x="65720" y="8280"/>
                </a:lnTo>
                <a:lnTo>
                  <a:pt x="65720" y="8250"/>
                </a:lnTo>
                <a:lnTo>
                  <a:pt x="65720" y="8220"/>
                </a:lnTo>
                <a:lnTo>
                  <a:pt x="65700" y="8200"/>
                </a:lnTo>
                <a:lnTo>
                  <a:pt x="65670" y="8180"/>
                </a:lnTo>
                <a:lnTo>
                  <a:pt x="65590" y="8220"/>
                </a:lnTo>
                <a:lnTo>
                  <a:pt x="65520" y="8380"/>
                </a:lnTo>
                <a:lnTo>
                  <a:pt x="65470" y="8400"/>
                </a:lnTo>
                <a:lnTo>
                  <a:pt x="65440" y="8390"/>
                </a:lnTo>
                <a:lnTo>
                  <a:pt x="65320" y="8380"/>
                </a:lnTo>
                <a:lnTo>
                  <a:pt x="65200" y="8350"/>
                </a:lnTo>
                <a:lnTo>
                  <a:pt x="65170" y="8330"/>
                </a:lnTo>
                <a:lnTo>
                  <a:pt x="65150" y="8310"/>
                </a:lnTo>
                <a:lnTo>
                  <a:pt x="65170" y="8270"/>
                </a:lnTo>
                <a:lnTo>
                  <a:pt x="65190" y="8240"/>
                </a:lnTo>
                <a:lnTo>
                  <a:pt x="65220" y="8180"/>
                </a:lnTo>
                <a:lnTo>
                  <a:pt x="65220" y="8050"/>
                </a:lnTo>
                <a:lnTo>
                  <a:pt x="65240" y="7950"/>
                </a:lnTo>
                <a:lnTo>
                  <a:pt x="65240" y="7880"/>
                </a:lnTo>
                <a:lnTo>
                  <a:pt x="65220" y="7840"/>
                </a:lnTo>
                <a:lnTo>
                  <a:pt x="65150" y="7810"/>
                </a:lnTo>
                <a:lnTo>
                  <a:pt x="65130" y="7780"/>
                </a:lnTo>
                <a:lnTo>
                  <a:pt x="65120" y="7730"/>
                </a:lnTo>
                <a:lnTo>
                  <a:pt x="65150" y="7640"/>
                </a:lnTo>
                <a:lnTo>
                  <a:pt x="65170" y="7600"/>
                </a:lnTo>
                <a:lnTo>
                  <a:pt x="65240" y="7540"/>
                </a:lnTo>
                <a:lnTo>
                  <a:pt x="65240" y="7490"/>
                </a:lnTo>
                <a:lnTo>
                  <a:pt x="65230" y="7470"/>
                </a:lnTo>
                <a:lnTo>
                  <a:pt x="65200" y="7450"/>
                </a:lnTo>
                <a:lnTo>
                  <a:pt x="65110" y="7440"/>
                </a:lnTo>
                <a:lnTo>
                  <a:pt x="64980" y="7440"/>
                </a:lnTo>
                <a:lnTo>
                  <a:pt x="64890" y="7420"/>
                </a:lnTo>
                <a:lnTo>
                  <a:pt x="64820" y="7360"/>
                </a:lnTo>
                <a:lnTo>
                  <a:pt x="64800" y="7350"/>
                </a:lnTo>
                <a:lnTo>
                  <a:pt x="64770" y="7340"/>
                </a:lnTo>
                <a:lnTo>
                  <a:pt x="64730" y="7350"/>
                </a:lnTo>
                <a:lnTo>
                  <a:pt x="64690" y="7370"/>
                </a:lnTo>
                <a:lnTo>
                  <a:pt x="64350" y="7580"/>
                </a:lnTo>
                <a:lnTo>
                  <a:pt x="64100" y="7680"/>
                </a:lnTo>
                <a:lnTo>
                  <a:pt x="64100" y="7610"/>
                </a:lnTo>
                <a:lnTo>
                  <a:pt x="64070" y="7490"/>
                </a:lnTo>
                <a:lnTo>
                  <a:pt x="64050" y="7450"/>
                </a:lnTo>
                <a:lnTo>
                  <a:pt x="64030" y="7420"/>
                </a:lnTo>
                <a:lnTo>
                  <a:pt x="64030" y="7380"/>
                </a:lnTo>
                <a:lnTo>
                  <a:pt x="64040" y="7340"/>
                </a:lnTo>
                <a:lnTo>
                  <a:pt x="64040" y="7300"/>
                </a:lnTo>
                <a:lnTo>
                  <a:pt x="64030" y="7250"/>
                </a:lnTo>
                <a:lnTo>
                  <a:pt x="64020" y="7220"/>
                </a:lnTo>
                <a:lnTo>
                  <a:pt x="64030" y="7170"/>
                </a:lnTo>
                <a:lnTo>
                  <a:pt x="64070" y="7110"/>
                </a:lnTo>
                <a:lnTo>
                  <a:pt x="64410" y="6860"/>
                </a:lnTo>
                <a:lnTo>
                  <a:pt x="64460" y="6820"/>
                </a:lnTo>
                <a:lnTo>
                  <a:pt x="64510" y="6800"/>
                </a:lnTo>
                <a:lnTo>
                  <a:pt x="64760" y="6810"/>
                </a:lnTo>
                <a:lnTo>
                  <a:pt x="64870" y="6800"/>
                </a:lnTo>
                <a:lnTo>
                  <a:pt x="64960" y="6830"/>
                </a:lnTo>
                <a:lnTo>
                  <a:pt x="64990" y="6840"/>
                </a:lnTo>
                <a:lnTo>
                  <a:pt x="65170" y="6750"/>
                </a:lnTo>
                <a:lnTo>
                  <a:pt x="65190" y="6710"/>
                </a:lnTo>
                <a:lnTo>
                  <a:pt x="65210" y="6660"/>
                </a:lnTo>
                <a:lnTo>
                  <a:pt x="65210" y="6500"/>
                </a:lnTo>
                <a:lnTo>
                  <a:pt x="65210" y="6460"/>
                </a:lnTo>
                <a:lnTo>
                  <a:pt x="65280" y="6490"/>
                </a:lnTo>
                <a:lnTo>
                  <a:pt x="65360" y="6500"/>
                </a:lnTo>
                <a:lnTo>
                  <a:pt x="65450" y="6420"/>
                </a:lnTo>
                <a:lnTo>
                  <a:pt x="65580" y="6500"/>
                </a:lnTo>
                <a:lnTo>
                  <a:pt x="65780" y="6680"/>
                </a:lnTo>
                <a:lnTo>
                  <a:pt x="65780" y="6640"/>
                </a:lnTo>
                <a:lnTo>
                  <a:pt x="65730" y="6500"/>
                </a:lnTo>
                <a:lnTo>
                  <a:pt x="65720" y="6430"/>
                </a:lnTo>
                <a:lnTo>
                  <a:pt x="65700" y="6390"/>
                </a:lnTo>
                <a:lnTo>
                  <a:pt x="65700" y="6370"/>
                </a:lnTo>
                <a:lnTo>
                  <a:pt x="65720" y="6350"/>
                </a:lnTo>
                <a:lnTo>
                  <a:pt x="65770" y="6330"/>
                </a:lnTo>
                <a:lnTo>
                  <a:pt x="65820" y="6270"/>
                </a:lnTo>
                <a:lnTo>
                  <a:pt x="65990" y="6160"/>
                </a:lnTo>
                <a:lnTo>
                  <a:pt x="66060" y="6140"/>
                </a:lnTo>
                <a:lnTo>
                  <a:pt x="66060" y="6100"/>
                </a:lnTo>
                <a:lnTo>
                  <a:pt x="66030" y="6100"/>
                </a:lnTo>
                <a:lnTo>
                  <a:pt x="66030" y="6070"/>
                </a:lnTo>
                <a:lnTo>
                  <a:pt x="66100" y="6030"/>
                </a:lnTo>
                <a:lnTo>
                  <a:pt x="66200" y="6020"/>
                </a:lnTo>
                <a:lnTo>
                  <a:pt x="66400" y="6030"/>
                </a:lnTo>
                <a:lnTo>
                  <a:pt x="66600" y="6010"/>
                </a:lnTo>
                <a:lnTo>
                  <a:pt x="66680" y="5970"/>
                </a:lnTo>
                <a:lnTo>
                  <a:pt x="66750" y="5950"/>
                </a:lnTo>
                <a:lnTo>
                  <a:pt x="66800" y="5960"/>
                </a:lnTo>
                <a:lnTo>
                  <a:pt x="66890" y="6020"/>
                </a:lnTo>
                <a:lnTo>
                  <a:pt x="66970" y="6100"/>
                </a:lnTo>
                <a:lnTo>
                  <a:pt x="67000" y="6160"/>
                </a:lnTo>
                <a:lnTo>
                  <a:pt x="67050" y="6300"/>
                </a:lnTo>
                <a:lnTo>
                  <a:pt x="67060" y="6420"/>
                </a:lnTo>
                <a:lnTo>
                  <a:pt x="67080" y="6400"/>
                </a:lnTo>
                <a:lnTo>
                  <a:pt x="67110" y="6300"/>
                </a:lnTo>
                <a:lnTo>
                  <a:pt x="67110" y="6270"/>
                </a:lnTo>
                <a:lnTo>
                  <a:pt x="67110" y="6240"/>
                </a:lnTo>
                <a:lnTo>
                  <a:pt x="67120" y="6210"/>
                </a:lnTo>
                <a:lnTo>
                  <a:pt x="67140" y="6180"/>
                </a:lnTo>
                <a:lnTo>
                  <a:pt x="67180" y="6170"/>
                </a:lnTo>
                <a:lnTo>
                  <a:pt x="67230" y="6190"/>
                </a:lnTo>
                <a:lnTo>
                  <a:pt x="67280" y="6210"/>
                </a:lnTo>
                <a:lnTo>
                  <a:pt x="67400" y="6230"/>
                </a:lnTo>
                <a:lnTo>
                  <a:pt x="67640" y="6330"/>
                </a:lnTo>
                <a:lnTo>
                  <a:pt x="67810" y="6370"/>
                </a:lnTo>
                <a:lnTo>
                  <a:pt x="67900" y="6400"/>
                </a:lnTo>
                <a:lnTo>
                  <a:pt x="67980" y="6520"/>
                </a:lnTo>
                <a:lnTo>
                  <a:pt x="68210" y="6630"/>
                </a:lnTo>
                <a:lnTo>
                  <a:pt x="68370" y="6710"/>
                </a:lnTo>
                <a:lnTo>
                  <a:pt x="68530" y="6760"/>
                </a:lnTo>
                <a:lnTo>
                  <a:pt x="68710" y="6780"/>
                </a:lnTo>
                <a:lnTo>
                  <a:pt x="68880" y="6760"/>
                </a:lnTo>
                <a:lnTo>
                  <a:pt x="69020" y="6720"/>
                </a:lnTo>
                <a:lnTo>
                  <a:pt x="69060" y="6710"/>
                </a:lnTo>
                <a:lnTo>
                  <a:pt x="69090" y="6730"/>
                </a:lnTo>
                <a:lnTo>
                  <a:pt x="69110" y="6770"/>
                </a:lnTo>
                <a:lnTo>
                  <a:pt x="69150" y="6810"/>
                </a:lnTo>
                <a:lnTo>
                  <a:pt x="69200" y="6830"/>
                </a:lnTo>
                <a:lnTo>
                  <a:pt x="69210" y="6820"/>
                </a:lnTo>
                <a:lnTo>
                  <a:pt x="69220" y="6810"/>
                </a:lnTo>
                <a:lnTo>
                  <a:pt x="69240" y="6800"/>
                </a:lnTo>
                <a:lnTo>
                  <a:pt x="69270" y="6790"/>
                </a:lnTo>
                <a:lnTo>
                  <a:pt x="69290" y="6800"/>
                </a:lnTo>
                <a:lnTo>
                  <a:pt x="69300" y="6830"/>
                </a:lnTo>
                <a:lnTo>
                  <a:pt x="69310" y="6850"/>
                </a:lnTo>
                <a:lnTo>
                  <a:pt x="69340" y="6870"/>
                </a:lnTo>
                <a:lnTo>
                  <a:pt x="69460" y="6770"/>
                </a:lnTo>
                <a:lnTo>
                  <a:pt x="69510" y="6760"/>
                </a:lnTo>
                <a:lnTo>
                  <a:pt x="69590" y="6740"/>
                </a:lnTo>
                <a:lnTo>
                  <a:pt x="69880" y="6640"/>
                </a:lnTo>
                <a:lnTo>
                  <a:pt x="69970" y="6580"/>
                </a:lnTo>
                <a:lnTo>
                  <a:pt x="70020" y="6560"/>
                </a:lnTo>
                <a:lnTo>
                  <a:pt x="70070" y="6560"/>
                </a:lnTo>
                <a:lnTo>
                  <a:pt x="70120" y="6600"/>
                </a:lnTo>
                <a:lnTo>
                  <a:pt x="70150" y="6650"/>
                </a:lnTo>
                <a:lnTo>
                  <a:pt x="70180" y="6680"/>
                </a:lnTo>
                <a:lnTo>
                  <a:pt x="70240" y="6640"/>
                </a:lnTo>
                <a:lnTo>
                  <a:pt x="70220" y="6620"/>
                </a:lnTo>
                <a:lnTo>
                  <a:pt x="70180" y="6580"/>
                </a:lnTo>
                <a:lnTo>
                  <a:pt x="70160" y="6560"/>
                </a:lnTo>
                <a:lnTo>
                  <a:pt x="70320" y="6480"/>
                </a:lnTo>
                <a:lnTo>
                  <a:pt x="70470" y="6350"/>
                </a:lnTo>
                <a:lnTo>
                  <a:pt x="70620" y="6270"/>
                </a:lnTo>
                <a:lnTo>
                  <a:pt x="70690" y="6320"/>
                </a:lnTo>
                <a:lnTo>
                  <a:pt x="70680" y="6380"/>
                </a:lnTo>
                <a:lnTo>
                  <a:pt x="70670" y="6500"/>
                </a:lnTo>
                <a:lnTo>
                  <a:pt x="70680" y="6570"/>
                </a:lnTo>
                <a:lnTo>
                  <a:pt x="70790" y="6620"/>
                </a:lnTo>
                <a:lnTo>
                  <a:pt x="70840" y="6690"/>
                </a:lnTo>
                <a:lnTo>
                  <a:pt x="70860" y="6800"/>
                </a:lnTo>
                <a:lnTo>
                  <a:pt x="70870" y="6820"/>
                </a:lnTo>
                <a:close/>
                <a:moveTo>
                  <a:pt x="64730" y="7140"/>
                </a:moveTo>
                <a:lnTo>
                  <a:pt x="64660" y="7040"/>
                </a:lnTo>
                <a:lnTo>
                  <a:pt x="64590" y="7010"/>
                </a:lnTo>
                <a:lnTo>
                  <a:pt x="64590" y="7230"/>
                </a:lnTo>
                <a:lnTo>
                  <a:pt x="64610" y="7260"/>
                </a:lnTo>
                <a:lnTo>
                  <a:pt x="64740" y="7200"/>
                </a:lnTo>
                <a:lnTo>
                  <a:pt x="64730" y="7140"/>
                </a:lnTo>
                <a:close/>
                <a:moveTo>
                  <a:pt x="67270" y="9700"/>
                </a:moveTo>
                <a:lnTo>
                  <a:pt x="67030" y="9630"/>
                </a:lnTo>
                <a:lnTo>
                  <a:pt x="66970" y="9600"/>
                </a:lnTo>
                <a:lnTo>
                  <a:pt x="66920" y="9590"/>
                </a:lnTo>
                <a:lnTo>
                  <a:pt x="66810" y="9580"/>
                </a:lnTo>
                <a:lnTo>
                  <a:pt x="66560" y="9590"/>
                </a:lnTo>
                <a:lnTo>
                  <a:pt x="66510" y="9600"/>
                </a:lnTo>
                <a:lnTo>
                  <a:pt x="66490" y="9630"/>
                </a:lnTo>
                <a:lnTo>
                  <a:pt x="66410" y="9760"/>
                </a:lnTo>
                <a:lnTo>
                  <a:pt x="66350" y="9830"/>
                </a:lnTo>
                <a:lnTo>
                  <a:pt x="66340" y="9860"/>
                </a:lnTo>
                <a:lnTo>
                  <a:pt x="66360" y="9910"/>
                </a:lnTo>
                <a:lnTo>
                  <a:pt x="66460" y="10010"/>
                </a:lnTo>
                <a:lnTo>
                  <a:pt x="66570" y="10090"/>
                </a:lnTo>
                <a:lnTo>
                  <a:pt x="66820" y="10210"/>
                </a:lnTo>
                <a:lnTo>
                  <a:pt x="67090" y="10270"/>
                </a:lnTo>
                <a:lnTo>
                  <a:pt x="67290" y="10360"/>
                </a:lnTo>
                <a:lnTo>
                  <a:pt x="67610" y="10370"/>
                </a:lnTo>
                <a:lnTo>
                  <a:pt x="67630" y="10370"/>
                </a:lnTo>
                <a:lnTo>
                  <a:pt x="67650" y="10380"/>
                </a:lnTo>
                <a:lnTo>
                  <a:pt x="67660" y="10410"/>
                </a:lnTo>
                <a:lnTo>
                  <a:pt x="67680" y="10420"/>
                </a:lnTo>
                <a:lnTo>
                  <a:pt x="67730" y="10410"/>
                </a:lnTo>
                <a:lnTo>
                  <a:pt x="67770" y="10390"/>
                </a:lnTo>
                <a:lnTo>
                  <a:pt x="67780" y="10370"/>
                </a:lnTo>
                <a:lnTo>
                  <a:pt x="67780" y="10300"/>
                </a:lnTo>
                <a:lnTo>
                  <a:pt x="67760" y="10250"/>
                </a:lnTo>
                <a:lnTo>
                  <a:pt x="67760" y="10210"/>
                </a:lnTo>
                <a:lnTo>
                  <a:pt x="67740" y="10180"/>
                </a:lnTo>
                <a:lnTo>
                  <a:pt x="67730" y="10170"/>
                </a:lnTo>
                <a:lnTo>
                  <a:pt x="67700" y="10170"/>
                </a:lnTo>
                <a:lnTo>
                  <a:pt x="67680" y="10190"/>
                </a:lnTo>
                <a:lnTo>
                  <a:pt x="67640" y="10230"/>
                </a:lnTo>
                <a:lnTo>
                  <a:pt x="67620" y="10250"/>
                </a:lnTo>
                <a:lnTo>
                  <a:pt x="67590" y="10260"/>
                </a:lnTo>
                <a:lnTo>
                  <a:pt x="67570" y="10250"/>
                </a:lnTo>
                <a:lnTo>
                  <a:pt x="67540" y="10230"/>
                </a:lnTo>
                <a:lnTo>
                  <a:pt x="67500" y="10170"/>
                </a:lnTo>
                <a:lnTo>
                  <a:pt x="67480" y="10150"/>
                </a:lnTo>
                <a:lnTo>
                  <a:pt x="67460" y="10130"/>
                </a:lnTo>
                <a:lnTo>
                  <a:pt x="67440" y="10110"/>
                </a:lnTo>
                <a:lnTo>
                  <a:pt x="67430" y="10090"/>
                </a:lnTo>
                <a:lnTo>
                  <a:pt x="67430" y="10060"/>
                </a:lnTo>
                <a:lnTo>
                  <a:pt x="67440" y="10040"/>
                </a:lnTo>
                <a:lnTo>
                  <a:pt x="67460" y="10020"/>
                </a:lnTo>
                <a:lnTo>
                  <a:pt x="67510" y="10010"/>
                </a:lnTo>
                <a:lnTo>
                  <a:pt x="67530" y="9990"/>
                </a:lnTo>
                <a:lnTo>
                  <a:pt x="67550" y="9970"/>
                </a:lnTo>
                <a:lnTo>
                  <a:pt x="67590" y="9890"/>
                </a:lnTo>
                <a:lnTo>
                  <a:pt x="67590" y="9870"/>
                </a:lnTo>
                <a:lnTo>
                  <a:pt x="67600" y="9840"/>
                </a:lnTo>
                <a:lnTo>
                  <a:pt x="67610" y="9800"/>
                </a:lnTo>
                <a:lnTo>
                  <a:pt x="67600" y="9780"/>
                </a:lnTo>
                <a:lnTo>
                  <a:pt x="67550" y="9780"/>
                </a:lnTo>
                <a:lnTo>
                  <a:pt x="67520" y="9780"/>
                </a:lnTo>
                <a:lnTo>
                  <a:pt x="67480" y="9750"/>
                </a:lnTo>
                <a:lnTo>
                  <a:pt x="67460" y="9730"/>
                </a:lnTo>
                <a:lnTo>
                  <a:pt x="67450" y="9700"/>
                </a:lnTo>
                <a:lnTo>
                  <a:pt x="67430" y="9690"/>
                </a:lnTo>
                <a:lnTo>
                  <a:pt x="67400" y="9690"/>
                </a:lnTo>
                <a:lnTo>
                  <a:pt x="67360" y="9700"/>
                </a:lnTo>
                <a:lnTo>
                  <a:pt x="67330" y="9710"/>
                </a:lnTo>
                <a:lnTo>
                  <a:pt x="67270" y="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