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Murcia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Spain • State Map | Fully Editable Vector Shape</a:t>
            </a:r>
          </a:p>
        </p:txBody>
      </p:sp>
      <p:sp>
        <p:nvSpPr>
          <p:cNvPr id="101" name="Murcia"/>
          <p:cNvSpPr/>
          <p:nvPr/>
        </p:nvSpPr>
        <p:spPr>
          <a:xfrm>
            <a:off x="3321825" y="1325880"/>
            <a:ext cx="5548044" cy="4937760"/>
          </a:xfrm>
          <a:custGeom>
            <a:avLst/>
            <a:gdLst/>
            <a:ahLst/>
            <a:cxnLst/>
            <a:rect l="0" t="0" r="100000" b="89000"/>
            <a:pathLst>
              <a:path w="100000" h="89000">
                <a:moveTo>
                  <a:pt x="73810" y="31670"/>
                </a:moveTo>
                <a:lnTo>
                  <a:pt x="73870" y="32000"/>
                </a:lnTo>
                <a:lnTo>
                  <a:pt x="73870" y="32130"/>
                </a:lnTo>
                <a:lnTo>
                  <a:pt x="73830" y="32280"/>
                </a:lnTo>
                <a:lnTo>
                  <a:pt x="73820" y="32360"/>
                </a:lnTo>
                <a:lnTo>
                  <a:pt x="73830" y="32480"/>
                </a:lnTo>
                <a:lnTo>
                  <a:pt x="73820" y="32520"/>
                </a:lnTo>
                <a:lnTo>
                  <a:pt x="73800" y="32550"/>
                </a:lnTo>
                <a:lnTo>
                  <a:pt x="73770" y="32590"/>
                </a:lnTo>
                <a:lnTo>
                  <a:pt x="73620" y="32730"/>
                </a:lnTo>
                <a:lnTo>
                  <a:pt x="73590" y="32770"/>
                </a:lnTo>
                <a:lnTo>
                  <a:pt x="73560" y="32820"/>
                </a:lnTo>
                <a:lnTo>
                  <a:pt x="73550" y="32900"/>
                </a:lnTo>
                <a:lnTo>
                  <a:pt x="73560" y="33110"/>
                </a:lnTo>
                <a:lnTo>
                  <a:pt x="73570" y="33190"/>
                </a:lnTo>
                <a:lnTo>
                  <a:pt x="73580" y="33240"/>
                </a:lnTo>
                <a:lnTo>
                  <a:pt x="73620" y="33260"/>
                </a:lnTo>
                <a:lnTo>
                  <a:pt x="73700" y="33270"/>
                </a:lnTo>
                <a:lnTo>
                  <a:pt x="73850" y="33320"/>
                </a:lnTo>
                <a:lnTo>
                  <a:pt x="73900" y="33350"/>
                </a:lnTo>
                <a:lnTo>
                  <a:pt x="73920" y="33370"/>
                </a:lnTo>
                <a:lnTo>
                  <a:pt x="73960" y="33440"/>
                </a:lnTo>
                <a:lnTo>
                  <a:pt x="74020" y="33650"/>
                </a:lnTo>
                <a:lnTo>
                  <a:pt x="74020" y="33710"/>
                </a:lnTo>
                <a:lnTo>
                  <a:pt x="74000" y="33800"/>
                </a:lnTo>
                <a:lnTo>
                  <a:pt x="73990" y="33840"/>
                </a:lnTo>
                <a:lnTo>
                  <a:pt x="73960" y="34000"/>
                </a:lnTo>
                <a:lnTo>
                  <a:pt x="73950" y="34040"/>
                </a:lnTo>
                <a:lnTo>
                  <a:pt x="73920" y="34110"/>
                </a:lnTo>
                <a:lnTo>
                  <a:pt x="73800" y="34290"/>
                </a:lnTo>
                <a:lnTo>
                  <a:pt x="73780" y="34350"/>
                </a:lnTo>
                <a:lnTo>
                  <a:pt x="73760" y="34440"/>
                </a:lnTo>
                <a:lnTo>
                  <a:pt x="73770" y="34540"/>
                </a:lnTo>
                <a:lnTo>
                  <a:pt x="73790" y="34640"/>
                </a:lnTo>
                <a:lnTo>
                  <a:pt x="73810" y="34690"/>
                </a:lnTo>
                <a:lnTo>
                  <a:pt x="73840" y="34720"/>
                </a:lnTo>
                <a:lnTo>
                  <a:pt x="73870" y="34750"/>
                </a:lnTo>
                <a:lnTo>
                  <a:pt x="73880" y="34770"/>
                </a:lnTo>
                <a:lnTo>
                  <a:pt x="73970" y="34900"/>
                </a:lnTo>
                <a:lnTo>
                  <a:pt x="74030" y="35040"/>
                </a:lnTo>
                <a:lnTo>
                  <a:pt x="74080" y="35120"/>
                </a:lnTo>
                <a:lnTo>
                  <a:pt x="74100" y="35150"/>
                </a:lnTo>
                <a:lnTo>
                  <a:pt x="74160" y="35240"/>
                </a:lnTo>
                <a:lnTo>
                  <a:pt x="74210" y="35340"/>
                </a:lnTo>
                <a:lnTo>
                  <a:pt x="74230" y="35380"/>
                </a:lnTo>
                <a:lnTo>
                  <a:pt x="74340" y="35510"/>
                </a:lnTo>
                <a:lnTo>
                  <a:pt x="74380" y="35540"/>
                </a:lnTo>
                <a:lnTo>
                  <a:pt x="74550" y="35720"/>
                </a:lnTo>
                <a:lnTo>
                  <a:pt x="74580" y="35740"/>
                </a:lnTo>
                <a:lnTo>
                  <a:pt x="74650" y="35760"/>
                </a:lnTo>
                <a:lnTo>
                  <a:pt x="74690" y="35780"/>
                </a:lnTo>
                <a:lnTo>
                  <a:pt x="74720" y="35800"/>
                </a:lnTo>
                <a:lnTo>
                  <a:pt x="74740" y="35830"/>
                </a:lnTo>
                <a:lnTo>
                  <a:pt x="74750" y="35840"/>
                </a:lnTo>
                <a:lnTo>
                  <a:pt x="74780" y="35840"/>
                </a:lnTo>
                <a:lnTo>
                  <a:pt x="74860" y="35830"/>
                </a:lnTo>
                <a:lnTo>
                  <a:pt x="74880" y="36030"/>
                </a:lnTo>
                <a:lnTo>
                  <a:pt x="74860" y="36080"/>
                </a:lnTo>
                <a:lnTo>
                  <a:pt x="74750" y="35950"/>
                </a:lnTo>
                <a:lnTo>
                  <a:pt x="74650" y="36220"/>
                </a:lnTo>
                <a:lnTo>
                  <a:pt x="74600" y="36260"/>
                </a:lnTo>
                <a:lnTo>
                  <a:pt x="74510" y="36290"/>
                </a:lnTo>
                <a:lnTo>
                  <a:pt x="74480" y="36360"/>
                </a:lnTo>
                <a:lnTo>
                  <a:pt x="74490" y="36450"/>
                </a:lnTo>
                <a:lnTo>
                  <a:pt x="74620" y="36690"/>
                </a:lnTo>
                <a:lnTo>
                  <a:pt x="74660" y="36740"/>
                </a:lnTo>
                <a:lnTo>
                  <a:pt x="74790" y="36830"/>
                </a:lnTo>
                <a:lnTo>
                  <a:pt x="74890" y="36870"/>
                </a:lnTo>
                <a:lnTo>
                  <a:pt x="74970" y="36880"/>
                </a:lnTo>
                <a:lnTo>
                  <a:pt x="75000" y="36820"/>
                </a:lnTo>
                <a:lnTo>
                  <a:pt x="75070" y="36870"/>
                </a:lnTo>
                <a:lnTo>
                  <a:pt x="75100" y="36920"/>
                </a:lnTo>
                <a:lnTo>
                  <a:pt x="75090" y="36990"/>
                </a:lnTo>
                <a:lnTo>
                  <a:pt x="75030" y="37030"/>
                </a:lnTo>
                <a:lnTo>
                  <a:pt x="74990" y="37070"/>
                </a:lnTo>
                <a:lnTo>
                  <a:pt x="74960" y="37090"/>
                </a:lnTo>
                <a:lnTo>
                  <a:pt x="74920" y="37090"/>
                </a:lnTo>
                <a:lnTo>
                  <a:pt x="74890" y="37060"/>
                </a:lnTo>
                <a:lnTo>
                  <a:pt x="74850" y="37090"/>
                </a:lnTo>
                <a:lnTo>
                  <a:pt x="74740" y="37130"/>
                </a:lnTo>
                <a:lnTo>
                  <a:pt x="74670" y="37140"/>
                </a:lnTo>
                <a:lnTo>
                  <a:pt x="74560" y="37210"/>
                </a:lnTo>
                <a:lnTo>
                  <a:pt x="74400" y="37210"/>
                </a:lnTo>
                <a:lnTo>
                  <a:pt x="74350" y="37220"/>
                </a:lnTo>
                <a:lnTo>
                  <a:pt x="74300" y="37240"/>
                </a:lnTo>
                <a:lnTo>
                  <a:pt x="74200" y="37310"/>
                </a:lnTo>
                <a:lnTo>
                  <a:pt x="74160" y="37280"/>
                </a:lnTo>
                <a:lnTo>
                  <a:pt x="74000" y="37210"/>
                </a:lnTo>
                <a:lnTo>
                  <a:pt x="73870" y="37180"/>
                </a:lnTo>
                <a:lnTo>
                  <a:pt x="73610" y="37170"/>
                </a:lnTo>
                <a:lnTo>
                  <a:pt x="73540" y="37180"/>
                </a:lnTo>
                <a:lnTo>
                  <a:pt x="73480" y="37210"/>
                </a:lnTo>
                <a:lnTo>
                  <a:pt x="73430" y="37240"/>
                </a:lnTo>
                <a:lnTo>
                  <a:pt x="73410" y="37290"/>
                </a:lnTo>
                <a:lnTo>
                  <a:pt x="73420" y="37340"/>
                </a:lnTo>
                <a:lnTo>
                  <a:pt x="73470" y="37430"/>
                </a:lnTo>
                <a:lnTo>
                  <a:pt x="73340" y="37400"/>
                </a:lnTo>
                <a:lnTo>
                  <a:pt x="73220" y="37370"/>
                </a:lnTo>
                <a:lnTo>
                  <a:pt x="73190" y="37310"/>
                </a:lnTo>
                <a:lnTo>
                  <a:pt x="73170" y="37270"/>
                </a:lnTo>
                <a:lnTo>
                  <a:pt x="73090" y="37260"/>
                </a:lnTo>
                <a:lnTo>
                  <a:pt x="72970" y="37210"/>
                </a:lnTo>
                <a:lnTo>
                  <a:pt x="72910" y="37190"/>
                </a:lnTo>
                <a:lnTo>
                  <a:pt x="72850" y="37250"/>
                </a:lnTo>
                <a:lnTo>
                  <a:pt x="72840" y="37300"/>
                </a:lnTo>
                <a:lnTo>
                  <a:pt x="72720" y="37300"/>
                </a:lnTo>
                <a:lnTo>
                  <a:pt x="72590" y="37280"/>
                </a:lnTo>
                <a:lnTo>
                  <a:pt x="72470" y="37340"/>
                </a:lnTo>
                <a:lnTo>
                  <a:pt x="72400" y="37380"/>
                </a:lnTo>
                <a:lnTo>
                  <a:pt x="72220" y="37560"/>
                </a:lnTo>
                <a:lnTo>
                  <a:pt x="72160" y="37600"/>
                </a:lnTo>
                <a:lnTo>
                  <a:pt x="72080" y="37620"/>
                </a:lnTo>
                <a:lnTo>
                  <a:pt x="72050" y="37630"/>
                </a:lnTo>
                <a:lnTo>
                  <a:pt x="72020" y="37660"/>
                </a:lnTo>
                <a:lnTo>
                  <a:pt x="71990" y="37680"/>
                </a:lnTo>
                <a:lnTo>
                  <a:pt x="71980" y="37710"/>
                </a:lnTo>
                <a:lnTo>
                  <a:pt x="71970" y="37730"/>
                </a:lnTo>
                <a:lnTo>
                  <a:pt x="71930" y="37900"/>
                </a:lnTo>
                <a:lnTo>
                  <a:pt x="71920" y="37930"/>
                </a:lnTo>
                <a:lnTo>
                  <a:pt x="71890" y="37960"/>
                </a:lnTo>
                <a:lnTo>
                  <a:pt x="71860" y="37950"/>
                </a:lnTo>
                <a:lnTo>
                  <a:pt x="71840" y="37940"/>
                </a:lnTo>
                <a:lnTo>
                  <a:pt x="71810" y="37930"/>
                </a:lnTo>
                <a:lnTo>
                  <a:pt x="71780" y="37960"/>
                </a:lnTo>
                <a:lnTo>
                  <a:pt x="71700" y="38030"/>
                </a:lnTo>
                <a:lnTo>
                  <a:pt x="71660" y="38040"/>
                </a:lnTo>
                <a:lnTo>
                  <a:pt x="71600" y="38050"/>
                </a:lnTo>
                <a:lnTo>
                  <a:pt x="71400" y="38140"/>
                </a:lnTo>
                <a:lnTo>
                  <a:pt x="71300" y="38200"/>
                </a:lnTo>
                <a:lnTo>
                  <a:pt x="70940" y="37910"/>
                </a:lnTo>
                <a:lnTo>
                  <a:pt x="70900" y="37890"/>
                </a:lnTo>
                <a:lnTo>
                  <a:pt x="70690" y="37850"/>
                </a:lnTo>
                <a:lnTo>
                  <a:pt x="70670" y="37850"/>
                </a:lnTo>
                <a:lnTo>
                  <a:pt x="70650" y="37870"/>
                </a:lnTo>
                <a:lnTo>
                  <a:pt x="70650" y="37890"/>
                </a:lnTo>
                <a:lnTo>
                  <a:pt x="70640" y="37910"/>
                </a:lnTo>
                <a:lnTo>
                  <a:pt x="70620" y="37910"/>
                </a:lnTo>
                <a:lnTo>
                  <a:pt x="70590" y="37890"/>
                </a:lnTo>
                <a:lnTo>
                  <a:pt x="70560" y="37870"/>
                </a:lnTo>
                <a:lnTo>
                  <a:pt x="70510" y="37820"/>
                </a:lnTo>
                <a:lnTo>
                  <a:pt x="69900" y="36890"/>
                </a:lnTo>
                <a:lnTo>
                  <a:pt x="69870" y="36840"/>
                </a:lnTo>
                <a:lnTo>
                  <a:pt x="69850" y="36810"/>
                </a:lnTo>
                <a:lnTo>
                  <a:pt x="69840" y="36760"/>
                </a:lnTo>
                <a:lnTo>
                  <a:pt x="69830" y="36670"/>
                </a:lnTo>
                <a:lnTo>
                  <a:pt x="69840" y="36630"/>
                </a:lnTo>
                <a:lnTo>
                  <a:pt x="69840" y="36550"/>
                </a:lnTo>
                <a:lnTo>
                  <a:pt x="69840" y="36510"/>
                </a:lnTo>
                <a:lnTo>
                  <a:pt x="69860" y="36460"/>
                </a:lnTo>
                <a:lnTo>
                  <a:pt x="69870" y="36390"/>
                </a:lnTo>
                <a:lnTo>
                  <a:pt x="69870" y="36360"/>
                </a:lnTo>
                <a:lnTo>
                  <a:pt x="69860" y="36310"/>
                </a:lnTo>
                <a:lnTo>
                  <a:pt x="69840" y="36120"/>
                </a:lnTo>
                <a:lnTo>
                  <a:pt x="69850" y="36090"/>
                </a:lnTo>
                <a:lnTo>
                  <a:pt x="69880" y="36010"/>
                </a:lnTo>
                <a:lnTo>
                  <a:pt x="69880" y="35980"/>
                </a:lnTo>
                <a:lnTo>
                  <a:pt x="69880" y="35890"/>
                </a:lnTo>
                <a:lnTo>
                  <a:pt x="69890" y="35850"/>
                </a:lnTo>
                <a:lnTo>
                  <a:pt x="69910" y="35820"/>
                </a:lnTo>
                <a:lnTo>
                  <a:pt x="69950" y="35760"/>
                </a:lnTo>
                <a:lnTo>
                  <a:pt x="69950" y="35730"/>
                </a:lnTo>
                <a:lnTo>
                  <a:pt x="69920" y="35700"/>
                </a:lnTo>
                <a:lnTo>
                  <a:pt x="69540" y="35650"/>
                </a:lnTo>
                <a:lnTo>
                  <a:pt x="69400" y="35580"/>
                </a:lnTo>
                <a:lnTo>
                  <a:pt x="69350" y="35560"/>
                </a:lnTo>
                <a:lnTo>
                  <a:pt x="69160" y="35570"/>
                </a:lnTo>
                <a:lnTo>
                  <a:pt x="69010" y="35470"/>
                </a:lnTo>
                <a:lnTo>
                  <a:pt x="68920" y="35420"/>
                </a:lnTo>
                <a:lnTo>
                  <a:pt x="68800" y="35280"/>
                </a:lnTo>
                <a:lnTo>
                  <a:pt x="68720" y="35150"/>
                </a:lnTo>
                <a:lnTo>
                  <a:pt x="68660" y="35050"/>
                </a:lnTo>
                <a:lnTo>
                  <a:pt x="68660" y="35040"/>
                </a:lnTo>
                <a:lnTo>
                  <a:pt x="68630" y="35010"/>
                </a:lnTo>
                <a:lnTo>
                  <a:pt x="68490" y="34900"/>
                </a:lnTo>
                <a:lnTo>
                  <a:pt x="68550" y="34720"/>
                </a:lnTo>
                <a:lnTo>
                  <a:pt x="68570" y="34680"/>
                </a:lnTo>
                <a:lnTo>
                  <a:pt x="68720" y="34510"/>
                </a:lnTo>
                <a:lnTo>
                  <a:pt x="68840" y="34340"/>
                </a:lnTo>
                <a:lnTo>
                  <a:pt x="68960" y="34100"/>
                </a:lnTo>
                <a:lnTo>
                  <a:pt x="69000" y="34030"/>
                </a:lnTo>
                <a:lnTo>
                  <a:pt x="69120" y="33920"/>
                </a:lnTo>
                <a:lnTo>
                  <a:pt x="69170" y="33890"/>
                </a:lnTo>
                <a:lnTo>
                  <a:pt x="69210" y="33870"/>
                </a:lnTo>
                <a:lnTo>
                  <a:pt x="69290" y="33860"/>
                </a:lnTo>
                <a:lnTo>
                  <a:pt x="69340" y="33830"/>
                </a:lnTo>
                <a:lnTo>
                  <a:pt x="69510" y="33670"/>
                </a:lnTo>
                <a:lnTo>
                  <a:pt x="69620" y="33550"/>
                </a:lnTo>
                <a:lnTo>
                  <a:pt x="69680" y="33510"/>
                </a:lnTo>
                <a:lnTo>
                  <a:pt x="69730" y="33500"/>
                </a:lnTo>
                <a:lnTo>
                  <a:pt x="69760" y="33500"/>
                </a:lnTo>
                <a:lnTo>
                  <a:pt x="69790" y="33520"/>
                </a:lnTo>
                <a:lnTo>
                  <a:pt x="69860" y="33590"/>
                </a:lnTo>
                <a:lnTo>
                  <a:pt x="69880" y="33600"/>
                </a:lnTo>
                <a:lnTo>
                  <a:pt x="69920" y="33610"/>
                </a:lnTo>
                <a:lnTo>
                  <a:pt x="70020" y="33570"/>
                </a:lnTo>
                <a:lnTo>
                  <a:pt x="70150" y="33540"/>
                </a:lnTo>
                <a:lnTo>
                  <a:pt x="70220" y="33520"/>
                </a:lnTo>
                <a:lnTo>
                  <a:pt x="70320" y="33470"/>
                </a:lnTo>
                <a:lnTo>
                  <a:pt x="70470" y="33350"/>
                </a:lnTo>
                <a:lnTo>
                  <a:pt x="70680" y="33220"/>
                </a:lnTo>
                <a:lnTo>
                  <a:pt x="70690" y="33190"/>
                </a:lnTo>
                <a:lnTo>
                  <a:pt x="70690" y="33160"/>
                </a:lnTo>
                <a:lnTo>
                  <a:pt x="70700" y="33150"/>
                </a:lnTo>
                <a:lnTo>
                  <a:pt x="70720" y="33150"/>
                </a:lnTo>
                <a:lnTo>
                  <a:pt x="70770" y="33140"/>
                </a:lnTo>
                <a:lnTo>
                  <a:pt x="70800" y="33110"/>
                </a:lnTo>
                <a:lnTo>
                  <a:pt x="70820" y="33100"/>
                </a:lnTo>
                <a:lnTo>
                  <a:pt x="70860" y="33080"/>
                </a:lnTo>
                <a:lnTo>
                  <a:pt x="70890" y="33080"/>
                </a:lnTo>
                <a:lnTo>
                  <a:pt x="70920" y="33090"/>
                </a:lnTo>
                <a:lnTo>
                  <a:pt x="70970" y="33120"/>
                </a:lnTo>
                <a:lnTo>
                  <a:pt x="70990" y="33130"/>
                </a:lnTo>
                <a:lnTo>
                  <a:pt x="71060" y="33120"/>
                </a:lnTo>
                <a:lnTo>
                  <a:pt x="71080" y="33120"/>
                </a:lnTo>
                <a:lnTo>
                  <a:pt x="71100" y="33140"/>
                </a:lnTo>
                <a:lnTo>
                  <a:pt x="71120" y="33160"/>
                </a:lnTo>
                <a:lnTo>
                  <a:pt x="71140" y="33180"/>
                </a:lnTo>
                <a:lnTo>
                  <a:pt x="71140" y="33200"/>
                </a:lnTo>
                <a:lnTo>
                  <a:pt x="71140" y="33230"/>
                </a:lnTo>
                <a:lnTo>
                  <a:pt x="71130" y="33260"/>
                </a:lnTo>
                <a:lnTo>
                  <a:pt x="71130" y="33280"/>
                </a:lnTo>
                <a:lnTo>
                  <a:pt x="71130" y="33310"/>
                </a:lnTo>
                <a:lnTo>
                  <a:pt x="71140" y="33340"/>
                </a:lnTo>
                <a:lnTo>
                  <a:pt x="71160" y="33360"/>
                </a:lnTo>
                <a:lnTo>
                  <a:pt x="71170" y="33380"/>
                </a:lnTo>
                <a:lnTo>
                  <a:pt x="71200" y="33400"/>
                </a:lnTo>
                <a:lnTo>
                  <a:pt x="71250" y="33420"/>
                </a:lnTo>
                <a:lnTo>
                  <a:pt x="71280" y="33440"/>
                </a:lnTo>
                <a:lnTo>
                  <a:pt x="71320" y="33440"/>
                </a:lnTo>
                <a:lnTo>
                  <a:pt x="71360" y="33440"/>
                </a:lnTo>
                <a:lnTo>
                  <a:pt x="71600" y="33360"/>
                </a:lnTo>
                <a:lnTo>
                  <a:pt x="71900" y="33120"/>
                </a:lnTo>
                <a:lnTo>
                  <a:pt x="71930" y="33080"/>
                </a:lnTo>
                <a:lnTo>
                  <a:pt x="71950" y="33040"/>
                </a:lnTo>
                <a:lnTo>
                  <a:pt x="71960" y="33010"/>
                </a:lnTo>
                <a:lnTo>
                  <a:pt x="71960" y="32960"/>
                </a:lnTo>
                <a:lnTo>
                  <a:pt x="71960" y="32920"/>
                </a:lnTo>
                <a:lnTo>
                  <a:pt x="71940" y="32800"/>
                </a:lnTo>
                <a:lnTo>
                  <a:pt x="71940" y="32710"/>
                </a:lnTo>
                <a:lnTo>
                  <a:pt x="71930" y="32550"/>
                </a:lnTo>
                <a:lnTo>
                  <a:pt x="71920" y="32470"/>
                </a:lnTo>
                <a:lnTo>
                  <a:pt x="71900" y="32400"/>
                </a:lnTo>
                <a:lnTo>
                  <a:pt x="71880" y="32370"/>
                </a:lnTo>
                <a:lnTo>
                  <a:pt x="71870" y="32350"/>
                </a:lnTo>
                <a:lnTo>
                  <a:pt x="71870" y="32320"/>
                </a:lnTo>
                <a:lnTo>
                  <a:pt x="71870" y="32290"/>
                </a:lnTo>
                <a:lnTo>
                  <a:pt x="71870" y="32260"/>
                </a:lnTo>
                <a:lnTo>
                  <a:pt x="71890" y="32230"/>
                </a:lnTo>
                <a:lnTo>
                  <a:pt x="71930" y="32140"/>
                </a:lnTo>
                <a:lnTo>
                  <a:pt x="71970" y="32110"/>
                </a:lnTo>
                <a:lnTo>
                  <a:pt x="72020" y="32070"/>
                </a:lnTo>
                <a:lnTo>
                  <a:pt x="72040" y="32040"/>
                </a:lnTo>
                <a:lnTo>
                  <a:pt x="72060" y="32000"/>
                </a:lnTo>
                <a:lnTo>
                  <a:pt x="72070" y="31930"/>
                </a:lnTo>
                <a:lnTo>
                  <a:pt x="72060" y="31890"/>
                </a:lnTo>
                <a:lnTo>
                  <a:pt x="72080" y="31810"/>
                </a:lnTo>
                <a:lnTo>
                  <a:pt x="72140" y="31660"/>
                </a:lnTo>
                <a:lnTo>
                  <a:pt x="72270" y="31510"/>
                </a:lnTo>
                <a:lnTo>
                  <a:pt x="72340" y="31450"/>
                </a:lnTo>
                <a:lnTo>
                  <a:pt x="72390" y="31420"/>
                </a:lnTo>
                <a:lnTo>
                  <a:pt x="72430" y="31430"/>
                </a:lnTo>
                <a:lnTo>
                  <a:pt x="72450" y="31450"/>
                </a:lnTo>
                <a:lnTo>
                  <a:pt x="72470" y="31480"/>
                </a:lnTo>
                <a:lnTo>
                  <a:pt x="72500" y="31500"/>
                </a:lnTo>
                <a:lnTo>
                  <a:pt x="72540" y="31500"/>
                </a:lnTo>
                <a:lnTo>
                  <a:pt x="72770" y="31370"/>
                </a:lnTo>
                <a:lnTo>
                  <a:pt x="72870" y="31270"/>
                </a:lnTo>
                <a:lnTo>
                  <a:pt x="72910" y="31240"/>
                </a:lnTo>
                <a:lnTo>
                  <a:pt x="72950" y="31220"/>
                </a:lnTo>
                <a:lnTo>
                  <a:pt x="73190" y="31150"/>
                </a:lnTo>
                <a:lnTo>
                  <a:pt x="73230" y="31160"/>
                </a:lnTo>
                <a:lnTo>
                  <a:pt x="73380" y="31210"/>
                </a:lnTo>
                <a:lnTo>
                  <a:pt x="73410" y="31230"/>
                </a:lnTo>
                <a:lnTo>
                  <a:pt x="73430" y="31250"/>
                </a:lnTo>
                <a:lnTo>
                  <a:pt x="73440" y="31290"/>
                </a:lnTo>
                <a:lnTo>
                  <a:pt x="73440" y="31330"/>
                </a:lnTo>
                <a:lnTo>
                  <a:pt x="73450" y="31360"/>
                </a:lnTo>
                <a:lnTo>
                  <a:pt x="73470" y="31400"/>
                </a:lnTo>
                <a:lnTo>
                  <a:pt x="73580" y="31500"/>
                </a:lnTo>
                <a:lnTo>
                  <a:pt x="73810" y="31670"/>
                </a:lnTo>
                <a:close/>
                <a:moveTo>
                  <a:pt x="74970" y="36330"/>
                </a:moveTo>
                <a:lnTo>
                  <a:pt x="74940" y="36440"/>
                </a:lnTo>
                <a:lnTo>
                  <a:pt x="74940" y="36560"/>
                </a:lnTo>
                <a:lnTo>
                  <a:pt x="75000" y="36750"/>
                </a:lnTo>
                <a:lnTo>
                  <a:pt x="74920" y="36660"/>
                </a:lnTo>
                <a:lnTo>
                  <a:pt x="74900" y="36510"/>
                </a:lnTo>
                <a:lnTo>
                  <a:pt x="74900" y="36340"/>
                </a:lnTo>
                <a:lnTo>
                  <a:pt x="74890" y="36190"/>
                </a:lnTo>
                <a:lnTo>
                  <a:pt x="74910" y="36190"/>
                </a:lnTo>
                <a:lnTo>
                  <a:pt x="74910" y="36200"/>
                </a:lnTo>
                <a:lnTo>
                  <a:pt x="74910" y="36210"/>
                </a:lnTo>
                <a:lnTo>
                  <a:pt x="74920" y="36230"/>
                </a:lnTo>
                <a:lnTo>
                  <a:pt x="74930" y="36250"/>
                </a:lnTo>
                <a:lnTo>
                  <a:pt x="74950" y="36300"/>
                </a:lnTo>
                <a:lnTo>
                  <a:pt x="74970" y="36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