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Melilla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Spain • State Map | Fully Editable Vector Shape</a:t>
            </a:r>
          </a:p>
        </p:txBody>
      </p:sp>
      <p:sp>
        <p:nvSpPr>
          <p:cNvPr id="101" name="Melilla"/>
          <p:cNvSpPr/>
          <p:nvPr/>
        </p:nvSpPr>
        <p:spPr>
          <a:xfrm>
            <a:off x="3321825" y="1325880"/>
            <a:ext cx="5548044" cy="4937760"/>
          </a:xfrm>
          <a:custGeom>
            <a:avLst/>
            <a:gdLst/>
            <a:ahLst/>
            <a:cxnLst/>
            <a:rect l="0" t="0" r="100000" b="89000"/>
            <a:pathLst>
              <a:path w="100000" h="89000">
                <a:moveTo>
                  <a:pt x="66160" y="48760"/>
                </a:moveTo>
                <a:lnTo>
                  <a:pt x="66160" y="48750"/>
                </a:lnTo>
                <a:lnTo>
                  <a:pt x="66160" y="48740"/>
                </a:lnTo>
                <a:lnTo>
                  <a:pt x="66160" y="48730"/>
                </a:lnTo>
                <a:lnTo>
                  <a:pt x="66150" y="48720"/>
                </a:lnTo>
                <a:lnTo>
                  <a:pt x="66150" y="48710"/>
                </a:lnTo>
                <a:lnTo>
                  <a:pt x="66150" y="48720"/>
                </a:lnTo>
                <a:lnTo>
                  <a:pt x="66150" y="48730"/>
                </a:lnTo>
                <a:lnTo>
                  <a:pt x="66160" y="48730"/>
                </a:lnTo>
                <a:lnTo>
                  <a:pt x="66160" y="48740"/>
                </a:lnTo>
                <a:lnTo>
                  <a:pt x="66160" y="48750"/>
                </a:lnTo>
                <a:lnTo>
                  <a:pt x="66150" y="48740"/>
                </a:lnTo>
                <a:lnTo>
                  <a:pt x="66140" y="48740"/>
                </a:lnTo>
                <a:lnTo>
                  <a:pt x="66150" y="48760"/>
                </a:lnTo>
                <a:lnTo>
                  <a:pt x="66140" y="48760"/>
                </a:lnTo>
                <a:lnTo>
                  <a:pt x="66130" y="48750"/>
                </a:lnTo>
                <a:lnTo>
                  <a:pt x="66130" y="48760"/>
                </a:lnTo>
                <a:lnTo>
                  <a:pt x="66140" y="48760"/>
                </a:lnTo>
                <a:lnTo>
                  <a:pt x="66110" y="48770"/>
                </a:lnTo>
                <a:lnTo>
                  <a:pt x="66050" y="48790"/>
                </a:lnTo>
                <a:lnTo>
                  <a:pt x="65990" y="48730"/>
                </a:lnTo>
                <a:lnTo>
                  <a:pt x="65960" y="48710"/>
                </a:lnTo>
                <a:lnTo>
                  <a:pt x="65960" y="48690"/>
                </a:lnTo>
                <a:lnTo>
                  <a:pt x="65960" y="48610"/>
                </a:lnTo>
                <a:lnTo>
                  <a:pt x="65970" y="48570"/>
                </a:lnTo>
                <a:lnTo>
                  <a:pt x="65990" y="48550"/>
                </a:lnTo>
                <a:lnTo>
                  <a:pt x="66010" y="48540"/>
                </a:lnTo>
                <a:lnTo>
                  <a:pt x="66000" y="48530"/>
                </a:lnTo>
                <a:lnTo>
                  <a:pt x="66010" y="48530"/>
                </a:lnTo>
                <a:lnTo>
                  <a:pt x="66010" y="48520"/>
                </a:lnTo>
                <a:lnTo>
                  <a:pt x="66000" y="48520"/>
                </a:lnTo>
                <a:lnTo>
                  <a:pt x="66000" y="48530"/>
                </a:lnTo>
                <a:lnTo>
                  <a:pt x="66000" y="48520"/>
                </a:lnTo>
                <a:lnTo>
                  <a:pt x="66010" y="48500"/>
                </a:lnTo>
                <a:lnTo>
                  <a:pt x="66030" y="48490"/>
                </a:lnTo>
                <a:lnTo>
                  <a:pt x="66170" y="48760"/>
                </a:lnTo>
                <a:lnTo>
                  <a:pt x="66160" y="487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