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Rioja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La Rioj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68210" y="11220"/>
                </a:moveTo>
                <a:lnTo>
                  <a:pt x="68300" y="11240"/>
                </a:lnTo>
                <a:lnTo>
                  <a:pt x="68470" y="11300"/>
                </a:lnTo>
                <a:lnTo>
                  <a:pt x="68730" y="11260"/>
                </a:lnTo>
                <a:lnTo>
                  <a:pt x="68770" y="11280"/>
                </a:lnTo>
                <a:lnTo>
                  <a:pt x="68890" y="11360"/>
                </a:lnTo>
                <a:lnTo>
                  <a:pt x="68920" y="11400"/>
                </a:lnTo>
                <a:lnTo>
                  <a:pt x="68970" y="11460"/>
                </a:lnTo>
                <a:lnTo>
                  <a:pt x="69020" y="11500"/>
                </a:lnTo>
                <a:lnTo>
                  <a:pt x="69080" y="11520"/>
                </a:lnTo>
                <a:lnTo>
                  <a:pt x="69160" y="11530"/>
                </a:lnTo>
                <a:lnTo>
                  <a:pt x="69430" y="11510"/>
                </a:lnTo>
                <a:lnTo>
                  <a:pt x="69550" y="11520"/>
                </a:lnTo>
                <a:lnTo>
                  <a:pt x="69630" y="11600"/>
                </a:lnTo>
                <a:lnTo>
                  <a:pt x="69610" y="11630"/>
                </a:lnTo>
                <a:lnTo>
                  <a:pt x="69590" y="11660"/>
                </a:lnTo>
                <a:lnTo>
                  <a:pt x="69570" y="11670"/>
                </a:lnTo>
                <a:lnTo>
                  <a:pt x="69630" y="11760"/>
                </a:lnTo>
                <a:lnTo>
                  <a:pt x="69720" y="11790"/>
                </a:lnTo>
                <a:lnTo>
                  <a:pt x="69950" y="11790"/>
                </a:lnTo>
                <a:lnTo>
                  <a:pt x="70250" y="12160"/>
                </a:lnTo>
                <a:lnTo>
                  <a:pt x="70410" y="12270"/>
                </a:lnTo>
                <a:lnTo>
                  <a:pt x="70410" y="12300"/>
                </a:lnTo>
                <a:lnTo>
                  <a:pt x="70410" y="12350"/>
                </a:lnTo>
                <a:lnTo>
                  <a:pt x="70410" y="12390"/>
                </a:lnTo>
                <a:lnTo>
                  <a:pt x="70430" y="12420"/>
                </a:lnTo>
                <a:lnTo>
                  <a:pt x="70460" y="12430"/>
                </a:lnTo>
                <a:lnTo>
                  <a:pt x="70520" y="12420"/>
                </a:lnTo>
                <a:lnTo>
                  <a:pt x="70540" y="12420"/>
                </a:lnTo>
                <a:lnTo>
                  <a:pt x="70580" y="12450"/>
                </a:lnTo>
                <a:lnTo>
                  <a:pt x="70680" y="12540"/>
                </a:lnTo>
                <a:lnTo>
                  <a:pt x="70880" y="12650"/>
                </a:lnTo>
                <a:lnTo>
                  <a:pt x="70960" y="12680"/>
                </a:lnTo>
                <a:lnTo>
                  <a:pt x="71080" y="12760"/>
                </a:lnTo>
                <a:lnTo>
                  <a:pt x="71080" y="12880"/>
                </a:lnTo>
                <a:lnTo>
                  <a:pt x="71100" y="12920"/>
                </a:lnTo>
                <a:lnTo>
                  <a:pt x="71110" y="12950"/>
                </a:lnTo>
                <a:lnTo>
                  <a:pt x="71110" y="12970"/>
                </a:lnTo>
                <a:lnTo>
                  <a:pt x="71110" y="12990"/>
                </a:lnTo>
                <a:lnTo>
                  <a:pt x="71100" y="13000"/>
                </a:lnTo>
                <a:lnTo>
                  <a:pt x="71100" y="13030"/>
                </a:lnTo>
                <a:lnTo>
                  <a:pt x="71110" y="13080"/>
                </a:lnTo>
                <a:lnTo>
                  <a:pt x="71120" y="13120"/>
                </a:lnTo>
                <a:lnTo>
                  <a:pt x="71110" y="13160"/>
                </a:lnTo>
                <a:lnTo>
                  <a:pt x="71090" y="13180"/>
                </a:lnTo>
                <a:lnTo>
                  <a:pt x="71050" y="13190"/>
                </a:lnTo>
                <a:lnTo>
                  <a:pt x="71010" y="13200"/>
                </a:lnTo>
                <a:lnTo>
                  <a:pt x="70930" y="13150"/>
                </a:lnTo>
                <a:lnTo>
                  <a:pt x="70890" y="13140"/>
                </a:lnTo>
                <a:lnTo>
                  <a:pt x="70850" y="13140"/>
                </a:lnTo>
                <a:lnTo>
                  <a:pt x="70770" y="13170"/>
                </a:lnTo>
                <a:lnTo>
                  <a:pt x="70730" y="13180"/>
                </a:lnTo>
                <a:lnTo>
                  <a:pt x="70690" y="13170"/>
                </a:lnTo>
                <a:lnTo>
                  <a:pt x="70650" y="13140"/>
                </a:lnTo>
                <a:lnTo>
                  <a:pt x="70600" y="13140"/>
                </a:lnTo>
                <a:lnTo>
                  <a:pt x="70570" y="13140"/>
                </a:lnTo>
                <a:lnTo>
                  <a:pt x="70550" y="13170"/>
                </a:lnTo>
                <a:lnTo>
                  <a:pt x="70530" y="13200"/>
                </a:lnTo>
                <a:lnTo>
                  <a:pt x="70520" y="13240"/>
                </a:lnTo>
                <a:lnTo>
                  <a:pt x="70490" y="13270"/>
                </a:lnTo>
                <a:lnTo>
                  <a:pt x="70440" y="13330"/>
                </a:lnTo>
                <a:lnTo>
                  <a:pt x="70270" y="13520"/>
                </a:lnTo>
                <a:lnTo>
                  <a:pt x="70260" y="13560"/>
                </a:lnTo>
                <a:lnTo>
                  <a:pt x="70250" y="13600"/>
                </a:lnTo>
                <a:lnTo>
                  <a:pt x="70250" y="13640"/>
                </a:lnTo>
                <a:lnTo>
                  <a:pt x="70250" y="13690"/>
                </a:lnTo>
                <a:lnTo>
                  <a:pt x="70270" y="13740"/>
                </a:lnTo>
                <a:lnTo>
                  <a:pt x="70300" y="13800"/>
                </a:lnTo>
                <a:lnTo>
                  <a:pt x="70450" y="13930"/>
                </a:lnTo>
                <a:lnTo>
                  <a:pt x="70480" y="14030"/>
                </a:lnTo>
                <a:lnTo>
                  <a:pt x="70470" y="14050"/>
                </a:lnTo>
                <a:lnTo>
                  <a:pt x="70430" y="14180"/>
                </a:lnTo>
                <a:lnTo>
                  <a:pt x="70270" y="14270"/>
                </a:lnTo>
                <a:lnTo>
                  <a:pt x="70240" y="14290"/>
                </a:lnTo>
                <a:lnTo>
                  <a:pt x="70170" y="14340"/>
                </a:lnTo>
                <a:lnTo>
                  <a:pt x="70130" y="14360"/>
                </a:lnTo>
                <a:lnTo>
                  <a:pt x="70080" y="14370"/>
                </a:lnTo>
                <a:lnTo>
                  <a:pt x="69980" y="14380"/>
                </a:lnTo>
                <a:lnTo>
                  <a:pt x="69940" y="14370"/>
                </a:lnTo>
                <a:lnTo>
                  <a:pt x="69900" y="14330"/>
                </a:lnTo>
                <a:lnTo>
                  <a:pt x="69860" y="14300"/>
                </a:lnTo>
                <a:lnTo>
                  <a:pt x="69760" y="14250"/>
                </a:lnTo>
                <a:lnTo>
                  <a:pt x="69690" y="14250"/>
                </a:lnTo>
                <a:lnTo>
                  <a:pt x="69470" y="14190"/>
                </a:lnTo>
                <a:lnTo>
                  <a:pt x="69430" y="14170"/>
                </a:lnTo>
                <a:lnTo>
                  <a:pt x="69410" y="14130"/>
                </a:lnTo>
                <a:lnTo>
                  <a:pt x="69390" y="14050"/>
                </a:lnTo>
                <a:lnTo>
                  <a:pt x="69380" y="14020"/>
                </a:lnTo>
                <a:lnTo>
                  <a:pt x="69390" y="13980"/>
                </a:lnTo>
                <a:lnTo>
                  <a:pt x="69410" y="13960"/>
                </a:lnTo>
                <a:lnTo>
                  <a:pt x="69420" y="13940"/>
                </a:lnTo>
                <a:lnTo>
                  <a:pt x="69430" y="13940"/>
                </a:lnTo>
                <a:lnTo>
                  <a:pt x="69430" y="13930"/>
                </a:lnTo>
                <a:lnTo>
                  <a:pt x="69430" y="13920"/>
                </a:lnTo>
                <a:lnTo>
                  <a:pt x="69420" y="13890"/>
                </a:lnTo>
                <a:lnTo>
                  <a:pt x="69380" y="13820"/>
                </a:lnTo>
                <a:lnTo>
                  <a:pt x="69290" y="13740"/>
                </a:lnTo>
                <a:lnTo>
                  <a:pt x="69260" y="13700"/>
                </a:lnTo>
                <a:lnTo>
                  <a:pt x="69250" y="13660"/>
                </a:lnTo>
                <a:lnTo>
                  <a:pt x="69250" y="13620"/>
                </a:lnTo>
                <a:lnTo>
                  <a:pt x="69250" y="13580"/>
                </a:lnTo>
                <a:lnTo>
                  <a:pt x="69280" y="13560"/>
                </a:lnTo>
                <a:lnTo>
                  <a:pt x="69310" y="13540"/>
                </a:lnTo>
                <a:lnTo>
                  <a:pt x="69340" y="13510"/>
                </a:lnTo>
                <a:lnTo>
                  <a:pt x="69360" y="13480"/>
                </a:lnTo>
                <a:lnTo>
                  <a:pt x="69360" y="13440"/>
                </a:lnTo>
                <a:lnTo>
                  <a:pt x="69340" y="13410"/>
                </a:lnTo>
                <a:lnTo>
                  <a:pt x="69300" y="13380"/>
                </a:lnTo>
                <a:lnTo>
                  <a:pt x="69240" y="13370"/>
                </a:lnTo>
                <a:lnTo>
                  <a:pt x="69160" y="13360"/>
                </a:lnTo>
                <a:lnTo>
                  <a:pt x="69090" y="13370"/>
                </a:lnTo>
                <a:lnTo>
                  <a:pt x="68860" y="13450"/>
                </a:lnTo>
                <a:lnTo>
                  <a:pt x="68820" y="13450"/>
                </a:lnTo>
                <a:lnTo>
                  <a:pt x="68780" y="13420"/>
                </a:lnTo>
                <a:lnTo>
                  <a:pt x="68760" y="13380"/>
                </a:lnTo>
                <a:lnTo>
                  <a:pt x="68740" y="13340"/>
                </a:lnTo>
                <a:lnTo>
                  <a:pt x="68740" y="13300"/>
                </a:lnTo>
                <a:lnTo>
                  <a:pt x="68730" y="13260"/>
                </a:lnTo>
                <a:lnTo>
                  <a:pt x="68720" y="13230"/>
                </a:lnTo>
                <a:lnTo>
                  <a:pt x="68700" y="13210"/>
                </a:lnTo>
                <a:lnTo>
                  <a:pt x="68660" y="13190"/>
                </a:lnTo>
                <a:lnTo>
                  <a:pt x="68450" y="13160"/>
                </a:lnTo>
                <a:lnTo>
                  <a:pt x="68200" y="13180"/>
                </a:lnTo>
                <a:lnTo>
                  <a:pt x="68090" y="13220"/>
                </a:lnTo>
                <a:lnTo>
                  <a:pt x="68040" y="13270"/>
                </a:lnTo>
                <a:lnTo>
                  <a:pt x="67950" y="13330"/>
                </a:lnTo>
                <a:lnTo>
                  <a:pt x="67910" y="13350"/>
                </a:lnTo>
                <a:lnTo>
                  <a:pt x="67830" y="13330"/>
                </a:lnTo>
                <a:lnTo>
                  <a:pt x="67800" y="13340"/>
                </a:lnTo>
                <a:lnTo>
                  <a:pt x="67790" y="13360"/>
                </a:lnTo>
                <a:lnTo>
                  <a:pt x="67780" y="13400"/>
                </a:lnTo>
                <a:lnTo>
                  <a:pt x="67780" y="13490"/>
                </a:lnTo>
                <a:lnTo>
                  <a:pt x="67770" y="13560"/>
                </a:lnTo>
                <a:lnTo>
                  <a:pt x="67760" y="13590"/>
                </a:lnTo>
                <a:lnTo>
                  <a:pt x="67730" y="13610"/>
                </a:lnTo>
                <a:lnTo>
                  <a:pt x="67710" y="13630"/>
                </a:lnTo>
                <a:lnTo>
                  <a:pt x="67690" y="13650"/>
                </a:lnTo>
                <a:lnTo>
                  <a:pt x="67670" y="13680"/>
                </a:lnTo>
                <a:lnTo>
                  <a:pt x="67650" y="13730"/>
                </a:lnTo>
                <a:lnTo>
                  <a:pt x="67610" y="13810"/>
                </a:lnTo>
                <a:lnTo>
                  <a:pt x="67560" y="13880"/>
                </a:lnTo>
                <a:lnTo>
                  <a:pt x="67550" y="13910"/>
                </a:lnTo>
                <a:lnTo>
                  <a:pt x="67540" y="13930"/>
                </a:lnTo>
                <a:lnTo>
                  <a:pt x="67540" y="13940"/>
                </a:lnTo>
                <a:lnTo>
                  <a:pt x="67470" y="13940"/>
                </a:lnTo>
                <a:lnTo>
                  <a:pt x="67350" y="13920"/>
                </a:lnTo>
                <a:lnTo>
                  <a:pt x="67210" y="13930"/>
                </a:lnTo>
                <a:lnTo>
                  <a:pt x="67190" y="13940"/>
                </a:lnTo>
                <a:lnTo>
                  <a:pt x="67170" y="13940"/>
                </a:lnTo>
                <a:lnTo>
                  <a:pt x="67140" y="13930"/>
                </a:lnTo>
                <a:lnTo>
                  <a:pt x="67070" y="13870"/>
                </a:lnTo>
                <a:lnTo>
                  <a:pt x="67020" y="13850"/>
                </a:lnTo>
                <a:lnTo>
                  <a:pt x="66970" y="13840"/>
                </a:lnTo>
                <a:lnTo>
                  <a:pt x="66910" y="13840"/>
                </a:lnTo>
                <a:lnTo>
                  <a:pt x="66850" y="13810"/>
                </a:lnTo>
                <a:lnTo>
                  <a:pt x="66830" y="13780"/>
                </a:lnTo>
                <a:lnTo>
                  <a:pt x="66840" y="13740"/>
                </a:lnTo>
                <a:lnTo>
                  <a:pt x="66850" y="13700"/>
                </a:lnTo>
                <a:lnTo>
                  <a:pt x="66860" y="13660"/>
                </a:lnTo>
                <a:lnTo>
                  <a:pt x="66870" y="13620"/>
                </a:lnTo>
                <a:lnTo>
                  <a:pt x="66890" y="13590"/>
                </a:lnTo>
                <a:lnTo>
                  <a:pt x="66940" y="13540"/>
                </a:lnTo>
                <a:lnTo>
                  <a:pt x="66960" y="13500"/>
                </a:lnTo>
                <a:lnTo>
                  <a:pt x="66980" y="13420"/>
                </a:lnTo>
                <a:lnTo>
                  <a:pt x="66980" y="13390"/>
                </a:lnTo>
                <a:lnTo>
                  <a:pt x="66970" y="13350"/>
                </a:lnTo>
                <a:lnTo>
                  <a:pt x="66960" y="13310"/>
                </a:lnTo>
                <a:lnTo>
                  <a:pt x="66930" y="13300"/>
                </a:lnTo>
                <a:lnTo>
                  <a:pt x="66880" y="13280"/>
                </a:lnTo>
                <a:lnTo>
                  <a:pt x="66780" y="13290"/>
                </a:lnTo>
                <a:lnTo>
                  <a:pt x="66730" y="13320"/>
                </a:lnTo>
                <a:lnTo>
                  <a:pt x="66680" y="13390"/>
                </a:lnTo>
                <a:lnTo>
                  <a:pt x="66660" y="13430"/>
                </a:lnTo>
                <a:lnTo>
                  <a:pt x="66640" y="13470"/>
                </a:lnTo>
                <a:lnTo>
                  <a:pt x="66630" y="13510"/>
                </a:lnTo>
                <a:lnTo>
                  <a:pt x="66630" y="13550"/>
                </a:lnTo>
                <a:lnTo>
                  <a:pt x="66640" y="13590"/>
                </a:lnTo>
                <a:lnTo>
                  <a:pt x="66640" y="13630"/>
                </a:lnTo>
                <a:lnTo>
                  <a:pt x="66620" y="13680"/>
                </a:lnTo>
                <a:lnTo>
                  <a:pt x="66570" y="13730"/>
                </a:lnTo>
                <a:lnTo>
                  <a:pt x="66460" y="13800"/>
                </a:lnTo>
                <a:lnTo>
                  <a:pt x="66340" y="13860"/>
                </a:lnTo>
                <a:lnTo>
                  <a:pt x="66180" y="13810"/>
                </a:lnTo>
                <a:lnTo>
                  <a:pt x="66150" y="13630"/>
                </a:lnTo>
                <a:lnTo>
                  <a:pt x="66130" y="13590"/>
                </a:lnTo>
                <a:lnTo>
                  <a:pt x="66120" y="13550"/>
                </a:lnTo>
                <a:lnTo>
                  <a:pt x="66100" y="13520"/>
                </a:lnTo>
                <a:lnTo>
                  <a:pt x="66080" y="13490"/>
                </a:lnTo>
                <a:lnTo>
                  <a:pt x="66050" y="13470"/>
                </a:lnTo>
                <a:lnTo>
                  <a:pt x="66010" y="13470"/>
                </a:lnTo>
                <a:lnTo>
                  <a:pt x="65980" y="13480"/>
                </a:lnTo>
                <a:lnTo>
                  <a:pt x="65920" y="13490"/>
                </a:lnTo>
                <a:lnTo>
                  <a:pt x="65860" y="13490"/>
                </a:lnTo>
                <a:lnTo>
                  <a:pt x="65820" y="13490"/>
                </a:lnTo>
                <a:lnTo>
                  <a:pt x="65770" y="13490"/>
                </a:lnTo>
                <a:lnTo>
                  <a:pt x="65710" y="13460"/>
                </a:lnTo>
                <a:lnTo>
                  <a:pt x="65670" y="13390"/>
                </a:lnTo>
                <a:lnTo>
                  <a:pt x="65650" y="13360"/>
                </a:lnTo>
                <a:lnTo>
                  <a:pt x="65640" y="13320"/>
                </a:lnTo>
                <a:lnTo>
                  <a:pt x="65590" y="13250"/>
                </a:lnTo>
                <a:lnTo>
                  <a:pt x="65530" y="13210"/>
                </a:lnTo>
                <a:lnTo>
                  <a:pt x="65500" y="13190"/>
                </a:lnTo>
                <a:lnTo>
                  <a:pt x="65470" y="13110"/>
                </a:lnTo>
                <a:lnTo>
                  <a:pt x="65460" y="13070"/>
                </a:lnTo>
                <a:lnTo>
                  <a:pt x="65330" y="12870"/>
                </a:lnTo>
                <a:lnTo>
                  <a:pt x="65330" y="12840"/>
                </a:lnTo>
                <a:lnTo>
                  <a:pt x="65380" y="12800"/>
                </a:lnTo>
                <a:lnTo>
                  <a:pt x="65400" y="12750"/>
                </a:lnTo>
                <a:lnTo>
                  <a:pt x="65450" y="12580"/>
                </a:lnTo>
                <a:lnTo>
                  <a:pt x="65460" y="12520"/>
                </a:lnTo>
                <a:lnTo>
                  <a:pt x="65460" y="12470"/>
                </a:lnTo>
                <a:lnTo>
                  <a:pt x="65460" y="12420"/>
                </a:lnTo>
                <a:lnTo>
                  <a:pt x="65450" y="12380"/>
                </a:lnTo>
                <a:lnTo>
                  <a:pt x="65440" y="12350"/>
                </a:lnTo>
                <a:lnTo>
                  <a:pt x="65430" y="12300"/>
                </a:lnTo>
                <a:lnTo>
                  <a:pt x="65420" y="12260"/>
                </a:lnTo>
                <a:lnTo>
                  <a:pt x="65420" y="12160"/>
                </a:lnTo>
                <a:lnTo>
                  <a:pt x="65410" y="12120"/>
                </a:lnTo>
                <a:lnTo>
                  <a:pt x="65390" y="12100"/>
                </a:lnTo>
                <a:lnTo>
                  <a:pt x="65370" y="12060"/>
                </a:lnTo>
                <a:lnTo>
                  <a:pt x="65380" y="12030"/>
                </a:lnTo>
                <a:lnTo>
                  <a:pt x="65420" y="12010"/>
                </a:lnTo>
                <a:lnTo>
                  <a:pt x="65500" y="12000"/>
                </a:lnTo>
                <a:lnTo>
                  <a:pt x="65520" y="11980"/>
                </a:lnTo>
                <a:lnTo>
                  <a:pt x="65590" y="11860"/>
                </a:lnTo>
                <a:lnTo>
                  <a:pt x="65590" y="11820"/>
                </a:lnTo>
                <a:lnTo>
                  <a:pt x="65580" y="11780"/>
                </a:lnTo>
                <a:lnTo>
                  <a:pt x="65580" y="11740"/>
                </a:lnTo>
                <a:lnTo>
                  <a:pt x="65580" y="11610"/>
                </a:lnTo>
                <a:lnTo>
                  <a:pt x="65620" y="11500"/>
                </a:lnTo>
                <a:lnTo>
                  <a:pt x="65620" y="11470"/>
                </a:lnTo>
                <a:lnTo>
                  <a:pt x="65610" y="11430"/>
                </a:lnTo>
                <a:lnTo>
                  <a:pt x="65580" y="11400"/>
                </a:lnTo>
                <a:lnTo>
                  <a:pt x="65570" y="11360"/>
                </a:lnTo>
                <a:lnTo>
                  <a:pt x="65550" y="11330"/>
                </a:lnTo>
                <a:lnTo>
                  <a:pt x="65490" y="11290"/>
                </a:lnTo>
                <a:lnTo>
                  <a:pt x="65480" y="11250"/>
                </a:lnTo>
                <a:lnTo>
                  <a:pt x="65490" y="11210"/>
                </a:lnTo>
                <a:lnTo>
                  <a:pt x="65520" y="11140"/>
                </a:lnTo>
                <a:lnTo>
                  <a:pt x="65530" y="11090"/>
                </a:lnTo>
                <a:lnTo>
                  <a:pt x="65530" y="11050"/>
                </a:lnTo>
                <a:lnTo>
                  <a:pt x="65520" y="11010"/>
                </a:lnTo>
                <a:lnTo>
                  <a:pt x="65500" y="10990"/>
                </a:lnTo>
                <a:lnTo>
                  <a:pt x="65470" y="10990"/>
                </a:lnTo>
                <a:lnTo>
                  <a:pt x="65430" y="10990"/>
                </a:lnTo>
                <a:lnTo>
                  <a:pt x="65400" y="11010"/>
                </a:lnTo>
                <a:lnTo>
                  <a:pt x="65370" y="11010"/>
                </a:lnTo>
                <a:lnTo>
                  <a:pt x="65350" y="10980"/>
                </a:lnTo>
                <a:lnTo>
                  <a:pt x="65360" y="10940"/>
                </a:lnTo>
                <a:lnTo>
                  <a:pt x="65480" y="10810"/>
                </a:lnTo>
                <a:lnTo>
                  <a:pt x="65490" y="10770"/>
                </a:lnTo>
                <a:lnTo>
                  <a:pt x="65520" y="10740"/>
                </a:lnTo>
                <a:lnTo>
                  <a:pt x="65550" y="10710"/>
                </a:lnTo>
                <a:lnTo>
                  <a:pt x="65570" y="10660"/>
                </a:lnTo>
                <a:lnTo>
                  <a:pt x="65570" y="10620"/>
                </a:lnTo>
                <a:lnTo>
                  <a:pt x="65550" y="10580"/>
                </a:lnTo>
                <a:lnTo>
                  <a:pt x="65510" y="10520"/>
                </a:lnTo>
                <a:lnTo>
                  <a:pt x="65520" y="10480"/>
                </a:lnTo>
                <a:lnTo>
                  <a:pt x="65590" y="10450"/>
                </a:lnTo>
                <a:lnTo>
                  <a:pt x="65760" y="10430"/>
                </a:lnTo>
                <a:lnTo>
                  <a:pt x="66020" y="10470"/>
                </a:lnTo>
                <a:lnTo>
                  <a:pt x="66080" y="10490"/>
                </a:lnTo>
                <a:lnTo>
                  <a:pt x="66190" y="10510"/>
                </a:lnTo>
                <a:lnTo>
                  <a:pt x="66470" y="10420"/>
                </a:lnTo>
                <a:lnTo>
                  <a:pt x="66470" y="10470"/>
                </a:lnTo>
                <a:lnTo>
                  <a:pt x="66480" y="10540"/>
                </a:lnTo>
                <a:lnTo>
                  <a:pt x="66500" y="10580"/>
                </a:lnTo>
                <a:lnTo>
                  <a:pt x="66560" y="10550"/>
                </a:lnTo>
                <a:lnTo>
                  <a:pt x="66570" y="10600"/>
                </a:lnTo>
                <a:lnTo>
                  <a:pt x="66560" y="10630"/>
                </a:lnTo>
                <a:lnTo>
                  <a:pt x="66520" y="10680"/>
                </a:lnTo>
                <a:lnTo>
                  <a:pt x="66510" y="10710"/>
                </a:lnTo>
                <a:lnTo>
                  <a:pt x="66540" y="10750"/>
                </a:lnTo>
                <a:lnTo>
                  <a:pt x="66570" y="10760"/>
                </a:lnTo>
                <a:lnTo>
                  <a:pt x="66600" y="10760"/>
                </a:lnTo>
                <a:lnTo>
                  <a:pt x="66650" y="10730"/>
                </a:lnTo>
                <a:lnTo>
                  <a:pt x="66700" y="10740"/>
                </a:lnTo>
                <a:lnTo>
                  <a:pt x="66730" y="10650"/>
                </a:lnTo>
                <a:lnTo>
                  <a:pt x="66750" y="10610"/>
                </a:lnTo>
                <a:lnTo>
                  <a:pt x="66780" y="10580"/>
                </a:lnTo>
                <a:lnTo>
                  <a:pt x="66840" y="10560"/>
                </a:lnTo>
                <a:lnTo>
                  <a:pt x="66890" y="10570"/>
                </a:lnTo>
                <a:lnTo>
                  <a:pt x="67030" y="10670"/>
                </a:lnTo>
                <a:lnTo>
                  <a:pt x="67070" y="10720"/>
                </a:lnTo>
                <a:lnTo>
                  <a:pt x="67090" y="10760"/>
                </a:lnTo>
                <a:lnTo>
                  <a:pt x="67090" y="10800"/>
                </a:lnTo>
                <a:lnTo>
                  <a:pt x="67080" y="10830"/>
                </a:lnTo>
                <a:lnTo>
                  <a:pt x="67080" y="10910"/>
                </a:lnTo>
                <a:lnTo>
                  <a:pt x="67090" y="11000"/>
                </a:lnTo>
                <a:lnTo>
                  <a:pt x="67120" y="11010"/>
                </a:lnTo>
                <a:lnTo>
                  <a:pt x="67160" y="11030"/>
                </a:lnTo>
                <a:lnTo>
                  <a:pt x="67300" y="11140"/>
                </a:lnTo>
                <a:lnTo>
                  <a:pt x="67360" y="11170"/>
                </a:lnTo>
                <a:lnTo>
                  <a:pt x="67390" y="11130"/>
                </a:lnTo>
                <a:lnTo>
                  <a:pt x="67410" y="11110"/>
                </a:lnTo>
                <a:lnTo>
                  <a:pt x="67450" y="11110"/>
                </a:lnTo>
                <a:lnTo>
                  <a:pt x="67490" y="11140"/>
                </a:lnTo>
                <a:lnTo>
                  <a:pt x="67500" y="11230"/>
                </a:lnTo>
                <a:lnTo>
                  <a:pt x="67550" y="11180"/>
                </a:lnTo>
                <a:lnTo>
                  <a:pt x="67600" y="11150"/>
                </a:lnTo>
                <a:lnTo>
                  <a:pt x="67670" y="11140"/>
                </a:lnTo>
                <a:lnTo>
                  <a:pt x="67750" y="11150"/>
                </a:lnTo>
                <a:lnTo>
                  <a:pt x="67740" y="11130"/>
                </a:lnTo>
                <a:lnTo>
                  <a:pt x="67730" y="11130"/>
                </a:lnTo>
                <a:lnTo>
                  <a:pt x="67730" y="11120"/>
                </a:lnTo>
                <a:lnTo>
                  <a:pt x="67720" y="11110"/>
                </a:lnTo>
                <a:lnTo>
                  <a:pt x="67740" y="11070"/>
                </a:lnTo>
                <a:lnTo>
                  <a:pt x="67760" y="11040"/>
                </a:lnTo>
                <a:lnTo>
                  <a:pt x="67790" y="11010"/>
                </a:lnTo>
                <a:lnTo>
                  <a:pt x="67830" y="11000"/>
                </a:lnTo>
                <a:lnTo>
                  <a:pt x="67870" y="11100"/>
                </a:lnTo>
                <a:lnTo>
                  <a:pt x="67990" y="11170"/>
                </a:lnTo>
                <a:lnTo>
                  <a:pt x="68130" y="11210"/>
                </a:lnTo>
                <a:lnTo>
                  <a:pt x="68210" y="1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