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Islas Canarias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Islas Canarias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5490" y="84000"/>
                </a:moveTo>
                <a:lnTo>
                  <a:pt x="5570" y="84010"/>
                </a:lnTo>
                <a:lnTo>
                  <a:pt x="5640" y="84050"/>
                </a:lnTo>
                <a:lnTo>
                  <a:pt x="5690" y="84110"/>
                </a:lnTo>
                <a:lnTo>
                  <a:pt x="5710" y="84170"/>
                </a:lnTo>
                <a:lnTo>
                  <a:pt x="5690" y="84240"/>
                </a:lnTo>
                <a:lnTo>
                  <a:pt x="5520" y="84500"/>
                </a:lnTo>
                <a:lnTo>
                  <a:pt x="5510" y="84520"/>
                </a:lnTo>
                <a:lnTo>
                  <a:pt x="5520" y="84550"/>
                </a:lnTo>
                <a:lnTo>
                  <a:pt x="5520" y="84580"/>
                </a:lnTo>
                <a:lnTo>
                  <a:pt x="5500" y="84610"/>
                </a:lnTo>
                <a:lnTo>
                  <a:pt x="5480" y="84620"/>
                </a:lnTo>
                <a:lnTo>
                  <a:pt x="5460" y="84630"/>
                </a:lnTo>
                <a:lnTo>
                  <a:pt x="5440" y="84640"/>
                </a:lnTo>
                <a:lnTo>
                  <a:pt x="5440" y="84670"/>
                </a:lnTo>
                <a:lnTo>
                  <a:pt x="5420" y="84690"/>
                </a:lnTo>
                <a:lnTo>
                  <a:pt x="5390" y="84720"/>
                </a:lnTo>
                <a:lnTo>
                  <a:pt x="5360" y="84750"/>
                </a:lnTo>
                <a:lnTo>
                  <a:pt x="5350" y="84790"/>
                </a:lnTo>
                <a:lnTo>
                  <a:pt x="5340" y="84900"/>
                </a:lnTo>
                <a:lnTo>
                  <a:pt x="5300" y="84950"/>
                </a:lnTo>
                <a:lnTo>
                  <a:pt x="5240" y="84950"/>
                </a:lnTo>
                <a:lnTo>
                  <a:pt x="5160" y="84900"/>
                </a:lnTo>
                <a:lnTo>
                  <a:pt x="5100" y="84840"/>
                </a:lnTo>
                <a:lnTo>
                  <a:pt x="5060" y="84780"/>
                </a:lnTo>
                <a:lnTo>
                  <a:pt x="5010" y="84730"/>
                </a:lnTo>
                <a:lnTo>
                  <a:pt x="4710" y="84690"/>
                </a:lnTo>
                <a:lnTo>
                  <a:pt x="4630" y="84650"/>
                </a:lnTo>
                <a:lnTo>
                  <a:pt x="4570" y="84590"/>
                </a:lnTo>
                <a:lnTo>
                  <a:pt x="4550" y="84430"/>
                </a:lnTo>
                <a:lnTo>
                  <a:pt x="4650" y="84380"/>
                </a:lnTo>
                <a:lnTo>
                  <a:pt x="4830" y="84390"/>
                </a:lnTo>
                <a:lnTo>
                  <a:pt x="4990" y="84430"/>
                </a:lnTo>
                <a:lnTo>
                  <a:pt x="5050" y="84390"/>
                </a:lnTo>
                <a:lnTo>
                  <a:pt x="5210" y="84240"/>
                </a:lnTo>
                <a:lnTo>
                  <a:pt x="5240" y="84200"/>
                </a:lnTo>
                <a:lnTo>
                  <a:pt x="5240" y="84150"/>
                </a:lnTo>
                <a:lnTo>
                  <a:pt x="5260" y="84130"/>
                </a:lnTo>
                <a:lnTo>
                  <a:pt x="5350" y="84090"/>
                </a:lnTo>
                <a:lnTo>
                  <a:pt x="5490" y="84000"/>
                </a:lnTo>
                <a:close/>
                <a:moveTo>
                  <a:pt x="8010" y="82370"/>
                </a:moveTo>
                <a:lnTo>
                  <a:pt x="8210" y="82320"/>
                </a:lnTo>
                <a:lnTo>
                  <a:pt x="8400" y="82380"/>
                </a:lnTo>
                <a:lnTo>
                  <a:pt x="8570" y="82490"/>
                </a:lnTo>
                <a:lnTo>
                  <a:pt x="8790" y="82650"/>
                </a:lnTo>
                <a:lnTo>
                  <a:pt x="8840" y="82760"/>
                </a:lnTo>
                <a:lnTo>
                  <a:pt x="8860" y="82860"/>
                </a:lnTo>
                <a:lnTo>
                  <a:pt x="8800" y="82950"/>
                </a:lnTo>
                <a:lnTo>
                  <a:pt x="8720" y="83000"/>
                </a:lnTo>
                <a:lnTo>
                  <a:pt x="8600" y="83110"/>
                </a:lnTo>
                <a:lnTo>
                  <a:pt x="8510" y="83180"/>
                </a:lnTo>
                <a:lnTo>
                  <a:pt x="8420" y="83200"/>
                </a:lnTo>
                <a:lnTo>
                  <a:pt x="8320" y="83230"/>
                </a:lnTo>
                <a:lnTo>
                  <a:pt x="8220" y="83210"/>
                </a:lnTo>
                <a:lnTo>
                  <a:pt x="8010" y="83080"/>
                </a:lnTo>
                <a:lnTo>
                  <a:pt x="7870" y="82870"/>
                </a:lnTo>
                <a:lnTo>
                  <a:pt x="7870" y="82710"/>
                </a:lnTo>
                <a:lnTo>
                  <a:pt x="7890" y="82540"/>
                </a:lnTo>
                <a:lnTo>
                  <a:pt x="8010" y="82370"/>
                </a:lnTo>
                <a:close/>
                <a:moveTo>
                  <a:pt x="11570" y="82630"/>
                </a:moveTo>
                <a:lnTo>
                  <a:pt x="11520" y="82710"/>
                </a:lnTo>
                <a:lnTo>
                  <a:pt x="11460" y="82790"/>
                </a:lnTo>
                <a:lnTo>
                  <a:pt x="11190" y="83060"/>
                </a:lnTo>
                <a:lnTo>
                  <a:pt x="11130" y="83150"/>
                </a:lnTo>
                <a:lnTo>
                  <a:pt x="11100" y="83210"/>
                </a:lnTo>
                <a:lnTo>
                  <a:pt x="10960" y="83180"/>
                </a:lnTo>
                <a:lnTo>
                  <a:pt x="10740" y="83270"/>
                </a:lnTo>
                <a:lnTo>
                  <a:pt x="10640" y="83300"/>
                </a:lnTo>
                <a:lnTo>
                  <a:pt x="10570" y="83330"/>
                </a:lnTo>
                <a:lnTo>
                  <a:pt x="10500" y="83320"/>
                </a:lnTo>
                <a:lnTo>
                  <a:pt x="10460" y="83260"/>
                </a:lnTo>
                <a:lnTo>
                  <a:pt x="10450" y="83210"/>
                </a:lnTo>
                <a:lnTo>
                  <a:pt x="10460" y="83160"/>
                </a:lnTo>
                <a:lnTo>
                  <a:pt x="10420" y="83140"/>
                </a:lnTo>
                <a:lnTo>
                  <a:pt x="10390" y="83120"/>
                </a:lnTo>
                <a:lnTo>
                  <a:pt x="10380" y="83080"/>
                </a:lnTo>
                <a:lnTo>
                  <a:pt x="10370" y="82990"/>
                </a:lnTo>
                <a:lnTo>
                  <a:pt x="10360" y="82960"/>
                </a:lnTo>
                <a:lnTo>
                  <a:pt x="10300" y="82890"/>
                </a:lnTo>
                <a:lnTo>
                  <a:pt x="10150" y="82730"/>
                </a:lnTo>
                <a:lnTo>
                  <a:pt x="10110" y="82660"/>
                </a:lnTo>
                <a:lnTo>
                  <a:pt x="10090" y="82560"/>
                </a:lnTo>
                <a:lnTo>
                  <a:pt x="10030" y="82490"/>
                </a:lnTo>
                <a:lnTo>
                  <a:pt x="9960" y="82420"/>
                </a:lnTo>
                <a:lnTo>
                  <a:pt x="9920" y="82360"/>
                </a:lnTo>
                <a:lnTo>
                  <a:pt x="9890" y="82160"/>
                </a:lnTo>
                <a:lnTo>
                  <a:pt x="9880" y="82120"/>
                </a:lnTo>
                <a:lnTo>
                  <a:pt x="9820" y="82030"/>
                </a:lnTo>
                <a:lnTo>
                  <a:pt x="9770" y="81920"/>
                </a:lnTo>
                <a:lnTo>
                  <a:pt x="9640" y="81780"/>
                </a:lnTo>
                <a:lnTo>
                  <a:pt x="9600" y="81690"/>
                </a:lnTo>
                <a:lnTo>
                  <a:pt x="9700" y="81630"/>
                </a:lnTo>
                <a:lnTo>
                  <a:pt x="9920" y="81530"/>
                </a:lnTo>
                <a:lnTo>
                  <a:pt x="10000" y="81560"/>
                </a:lnTo>
                <a:lnTo>
                  <a:pt x="10090" y="81630"/>
                </a:lnTo>
                <a:lnTo>
                  <a:pt x="10140" y="81640"/>
                </a:lnTo>
                <a:lnTo>
                  <a:pt x="10190" y="81640"/>
                </a:lnTo>
                <a:lnTo>
                  <a:pt x="10300" y="81610"/>
                </a:lnTo>
                <a:lnTo>
                  <a:pt x="10390" y="81560"/>
                </a:lnTo>
                <a:lnTo>
                  <a:pt x="10520" y="81520"/>
                </a:lnTo>
                <a:lnTo>
                  <a:pt x="10620" y="81480"/>
                </a:lnTo>
                <a:lnTo>
                  <a:pt x="10700" y="81500"/>
                </a:lnTo>
                <a:lnTo>
                  <a:pt x="10860" y="81490"/>
                </a:lnTo>
                <a:lnTo>
                  <a:pt x="10940" y="81480"/>
                </a:lnTo>
                <a:lnTo>
                  <a:pt x="11020" y="81420"/>
                </a:lnTo>
                <a:lnTo>
                  <a:pt x="11120" y="81400"/>
                </a:lnTo>
                <a:lnTo>
                  <a:pt x="11170" y="81390"/>
                </a:lnTo>
                <a:lnTo>
                  <a:pt x="11250" y="81380"/>
                </a:lnTo>
                <a:lnTo>
                  <a:pt x="11330" y="81310"/>
                </a:lnTo>
                <a:lnTo>
                  <a:pt x="11520" y="81140"/>
                </a:lnTo>
                <a:lnTo>
                  <a:pt x="11600" y="81070"/>
                </a:lnTo>
                <a:lnTo>
                  <a:pt x="11630" y="81030"/>
                </a:lnTo>
                <a:lnTo>
                  <a:pt x="11640" y="80960"/>
                </a:lnTo>
                <a:lnTo>
                  <a:pt x="11650" y="80940"/>
                </a:lnTo>
                <a:lnTo>
                  <a:pt x="11730" y="80890"/>
                </a:lnTo>
                <a:lnTo>
                  <a:pt x="11760" y="80870"/>
                </a:lnTo>
                <a:lnTo>
                  <a:pt x="11830" y="80830"/>
                </a:lnTo>
                <a:lnTo>
                  <a:pt x="11920" y="80810"/>
                </a:lnTo>
                <a:lnTo>
                  <a:pt x="12000" y="80780"/>
                </a:lnTo>
                <a:lnTo>
                  <a:pt x="12020" y="80700"/>
                </a:lnTo>
                <a:lnTo>
                  <a:pt x="12090" y="80720"/>
                </a:lnTo>
                <a:lnTo>
                  <a:pt x="12480" y="80730"/>
                </a:lnTo>
                <a:lnTo>
                  <a:pt x="12730" y="80640"/>
                </a:lnTo>
                <a:lnTo>
                  <a:pt x="12820" y="80700"/>
                </a:lnTo>
                <a:lnTo>
                  <a:pt x="12790" y="80830"/>
                </a:lnTo>
                <a:lnTo>
                  <a:pt x="12660" y="80910"/>
                </a:lnTo>
                <a:lnTo>
                  <a:pt x="12370" y="81080"/>
                </a:lnTo>
                <a:lnTo>
                  <a:pt x="12300" y="81210"/>
                </a:lnTo>
                <a:lnTo>
                  <a:pt x="12210" y="81290"/>
                </a:lnTo>
                <a:lnTo>
                  <a:pt x="12100" y="81400"/>
                </a:lnTo>
                <a:lnTo>
                  <a:pt x="11990" y="81500"/>
                </a:lnTo>
                <a:lnTo>
                  <a:pt x="11920" y="81530"/>
                </a:lnTo>
                <a:lnTo>
                  <a:pt x="11860" y="81570"/>
                </a:lnTo>
                <a:lnTo>
                  <a:pt x="11820" y="81660"/>
                </a:lnTo>
                <a:lnTo>
                  <a:pt x="11820" y="81760"/>
                </a:lnTo>
                <a:lnTo>
                  <a:pt x="11840" y="81830"/>
                </a:lnTo>
                <a:lnTo>
                  <a:pt x="11850" y="81880"/>
                </a:lnTo>
                <a:lnTo>
                  <a:pt x="11840" y="81930"/>
                </a:lnTo>
                <a:lnTo>
                  <a:pt x="11800" y="81960"/>
                </a:lnTo>
                <a:lnTo>
                  <a:pt x="11770" y="82000"/>
                </a:lnTo>
                <a:lnTo>
                  <a:pt x="11740" y="82110"/>
                </a:lnTo>
                <a:lnTo>
                  <a:pt x="11610" y="82350"/>
                </a:lnTo>
                <a:lnTo>
                  <a:pt x="11570" y="82550"/>
                </a:lnTo>
                <a:lnTo>
                  <a:pt x="11570" y="82630"/>
                </a:lnTo>
                <a:close/>
                <a:moveTo>
                  <a:pt x="6210" y="79560"/>
                </a:moveTo>
                <a:lnTo>
                  <a:pt x="6200" y="79650"/>
                </a:lnTo>
                <a:lnTo>
                  <a:pt x="6230" y="79760"/>
                </a:lnTo>
                <a:lnTo>
                  <a:pt x="6270" y="79840"/>
                </a:lnTo>
                <a:lnTo>
                  <a:pt x="6340" y="79880"/>
                </a:lnTo>
                <a:lnTo>
                  <a:pt x="6350" y="79970"/>
                </a:lnTo>
                <a:lnTo>
                  <a:pt x="6230" y="80110"/>
                </a:lnTo>
                <a:lnTo>
                  <a:pt x="6170" y="80210"/>
                </a:lnTo>
                <a:lnTo>
                  <a:pt x="6200" y="80300"/>
                </a:lnTo>
                <a:lnTo>
                  <a:pt x="6250" y="80470"/>
                </a:lnTo>
                <a:lnTo>
                  <a:pt x="6220" y="80550"/>
                </a:lnTo>
                <a:lnTo>
                  <a:pt x="6190" y="80670"/>
                </a:lnTo>
                <a:lnTo>
                  <a:pt x="6100" y="80800"/>
                </a:lnTo>
                <a:lnTo>
                  <a:pt x="6020" y="80980"/>
                </a:lnTo>
                <a:lnTo>
                  <a:pt x="5940" y="81140"/>
                </a:lnTo>
                <a:lnTo>
                  <a:pt x="5900" y="81230"/>
                </a:lnTo>
                <a:lnTo>
                  <a:pt x="5880" y="81230"/>
                </a:lnTo>
                <a:lnTo>
                  <a:pt x="5860" y="81190"/>
                </a:lnTo>
                <a:lnTo>
                  <a:pt x="5770" y="81140"/>
                </a:lnTo>
                <a:lnTo>
                  <a:pt x="5740" y="81050"/>
                </a:lnTo>
                <a:lnTo>
                  <a:pt x="5710" y="80830"/>
                </a:lnTo>
                <a:lnTo>
                  <a:pt x="5660" y="80770"/>
                </a:lnTo>
                <a:lnTo>
                  <a:pt x="5630" y="80700"/>
                </a:lnTo>
                <a:lnTo>
                  <a:pt x="5550" y="80580"/>
                </a:lnTo>
                <a:lnTo>
                  <a:pt x="5520" y="80480"/>
                </a:lnTo>
                <a:lnTo>
                  <a:pt x="5370" y="80240"/>
                </a:lnTo>
                <a:lnTo>
                  <a:pt x="5350" y="80120"/>
                </a:lnTo>
                <a:lnTo>
                  <a:pt x="5340" y="80050"/>
                </a:lnTo>
                <a:lnTo>
                  <a:pt x="5320" y="79980"/>
                </a:lnTo>
                <a:lnTo>
                  <a:pt x="5250" y="79930"/>
                </a:lnTo>
                <a:lnTo>
                  <a:pt x="5210" y="79880"/>
                </a:lnTo>
                <a:lnTo>
                  <a:pt x="5230" y="79740"/>
                </a:lnTo>
                <a:lnTo>
                  <a:pt x="5340" y="79590"/>
                </a:lnTo>
                <a:lnTo>
                  <a:pt x="5480" y="79460"/>
                </a:lnTo>
                <a:lnTo>
                  <a:pt x="5580" y="79390"/>
                </a:lnTo>
                <a:lnTo>
                  <a:pt x="5660" y="79440"/>
                </a:lnTo>
                <a:lnTo>
                  <a:pt x="5760" y="79460"/>
                </a:lnTo>
                <a:lnTo>
                  <a:pt x="5860" y="79480"/>
                </a:lnTo>
                <a:lnTo>
                  <a:pt x="6020" y="79420"/>
                </a:lnTo>
                <a:lnTo>
                  <a:pt x="6100" y="79450"/>
                </a:lnTo>
                <a:lnTo>
                  <a:pt x="6170" y="79510"/>
                </a:lnTo>
                <a:lnTo>
                  <a:pt x="6210" y="79560"/>
                </a:lnTo>
                <a:close/>
                <a:moveTo>
                  <a:pt x="15760" y="83180"/>
                </a:moveTo>
                <a:lnTo>
                  <a:pt x="15790" y="83210"/>
                </a:lnTo>
                <a:lnTo>
                  <a:pt x="15850" y="83250"/>
                </a:lnTo>
                <a:lnTo>
                  <a:pt x="15870" y="83280"/>
                </a:lnTo>
                <a:lnTo>
                  <a:pt x="15860" y="83350"/>
                </a:lnTo>
                <a:lnTo>
                  <a:pt x="15830" y="83430"/>
                </a:lnTo>
                <a:lnTo>
                  <a:pt x="15820" y="83510"/>
                </a:lnTo>
                <a:lnTo>
                  <a:pt x="15870" y="83590"/>
                </a:lnTo>
                <a:lnTo>
                  <a:pt x="15870" y="83620"/>
                </a:lnTo>
                <a:lnTo>
                  <a:pt x="15830" y="83640"/>
                </a:lnTo>
                <a:lnTo>
                  <a:pt x="15800" y="83680"/>
                </a:lnTo>
                <a:lnTo>
                  <a:pt x="15760" y="83780"/>
                </a:lnTo>
                <a:lnTo>
                  <a:pt x="15790" y="83840"/>
                </a:lnTo>
                <a:lnTo>
                  <a:pt x="15820" y="83930"/>
                </a:lnTo>
                <a:lnTo>
                  <a:pt x="15810" y="84000"/>
                </a:lnTo>
                <a:lnTo>
                  <a:pt x="15750" y="84020"/>
                </a:lnTo>
                <a:lnTo>
                  <a:pt x="15700" y="84060"/>
                </a:lnTo>
                <a:lnTo>
                  <a:pt x="15570" y="84220"/>
                </a:lnTo>
                <a:lnTo>
                  <a:pt x="15510" y="84270"/>
                </a:lnTo>
                <a:lnTo>
                  <a:pt x="15230" y="84360"/>
                </a:lnTo>
                <a:lnTo>
                  <a:pt x="15180" y="84390"/>
                </a:lnTo>
                <a:lnTo>
                  <a:pt x="15160" y="84390"/>
                </a:lnTo>
                <a:lnTo>
                  <a:pt x="15050" y="84510"/>
                </a:lnTo>
                <a:lnTo>
                  <a:pt x="15010" y="84530"/>
                </a:lnTo>
                <a:lnTo>
                  <a:pt x="14960" y="84510"/>
                </a:lnTo>
                <a:lnTo>
                  <a:pt x="14930" y="84480"/>
                </a:lnTo>
                <a:lnTo>
                  <a:pt x="14890" y="84460"/>
                </a:lnTo>
                <a:lnTo>
                  <a:pt x="14710" y="84450"/>
                </a:lnTo>
                <a:lnTo>
                  <a:pt x="14640" y="84430"/>
                </a:lnTo>
                <a:lnTo>
                  <a:pt x="14570" y="84400"/>
                </a:lnTo>
                <a:lnTo>
                  <a:pt x="14350" y="84210"/>
                </a:lnTo>
                <a:lnTo>
                  <a:pt x="14320" y="84170"/>
                </a:lnTo>
                <a:lnTo>
                  <a:pt x="14300" y="84140"/>
                </a:lnTo>
                <a:lnTo>
                  <a:pt x="14220" y="84090"/>
                </a:lnTo>
                <a:lnTo>
                  <a:pt x="14180" y="84060"/>
                </a:lnTo>
                <a:lnTo>
                  <a:pt x="14160" y="84030"/>
                </a:lnTo>
                <a:lnTo>
                  <a:pt x="14050" y="83770"/>
                </a:lnTo>
                <a:lnTo>
                  <a:pt x="14020" y="83680"/>
                </a:lnTo>
                <a:lnTo>
                  <a:pt x="14040" y="83590"/>
                </a:lnTo>
                <a:lnTo>
                  <a:pt x="14030" y="83540"/>
                </a:lnTo>
                <a:lnTo>
                  <a:pt x="14020" y="83460"/>
                </a:lnTo>
                <a:lnTo>
                  <a:pt x="14020" y="83390"/>
                </a:lnTo>
                <a:lnTo>
                  <a:pt x="14040" y="83340"/>
                </a:lnTo>
                <a:lnTo>
                  <a:pt x="14080" y="83300"/>
                </a:lnTo>
                <a:lnTo>
                  <a:pt x="14240" y="83210"/>
                </a:lnTo>
                <a:lnTo>
                  <a:pt x="14310" y="83160"/>
                </a:lnTo>
                <a:lnTo>
                  <a:pt x="14410" y="83060"/>
                </a:lnTo>
                <a:lnTo>
                  <a:pt x="14480" y="82950"/>
                </a:lnTo>
                <a:lnTo>
                  <a:pt x="14460" y="82840"/>
                </a:lnTo>
                <a:lnTo>
                  <a:pt x="14500" y="82790"/>
                </a:lnTo>
                <a:lnTo>
                  <a:pt x="14520" y="82710"/>
                </a:lnTo>
                <a:lnTo>
                  <a:pt x="14510" y="82620"/>
                </a:lnTo>
                <a:lnTo>
                  <a:pt x="14490" y="82550"/>
                </a:lnTo>
                <a:lnTo>
                  <a:pt x="14530" y="82550"/>
                </a:lnTo>
                <a:lnTo>
                  <a:pt x="14580" y="82550"/>
                </a:lnTo>
                <a:lnTo>
                  <a:pt x="14620" y="82560"/>
                </a:lnTo>
                <a:lnTo>
                  <a:pt x="14650" y="82580"/>
                </a:lnTo>
                <a:lnTo>
                  <a:pt x="14710" y="82570"/>
                </a:lnTo>
                <a:lnTo>
                  <a:pt x="14930" y="82640"/>
                </a:lnTo>
                <a:lnTo>
                  <a:pt x="15230" y="82640"/>
                </a:lnTo>
                <a:lnTo>
                  <a:pt x="15490" y="82710"/>
                </a:lnTo>
                <a:lnTo>
                  <a:pt x="15580" y="82670"/>
                </a:lnTo>
                <a:lnTo>
                  <a:pt x="15570" y="82520"/>
                </a:lnTo>
                <a:lnTo>
                  <a:pt x="15690" y="82500"/>
                </a:lnTo>
                <a:lnTo>
                  <a:pt x="15700" y="82510"/>
                </a:lnTo>
                <a:lnTo>
                  <a:pt x="15720" y="82560"/>
                </a:lnTo>
                <a:lnTo>
                  <a:pt x="15720" y="82600"/>
                </a:lnTo>
                <a:lnTo>
                  <a:pt x="15690" y="82620"/>
                </a:lnTo>
                <a:lnTo>
                  <a:pt x="15660" y="82670"/>
                </a:lnTo>
                <a:lnTo>
                  <a:pt x="15660" y="82800"/>
                </a:lnTo>
                <a:lnTo>
                  <a:pt x="15690" y="82980"/>
                </a:lnTo>
                <a:lnTo>
                  <a:pt x="15700" y="83010"/>
                </a:lnTo>
                <a:lnTo>
                  <a:pt x="15710" y="83060"/>
                </a:lnTo>
                <a:lnTo>
                  <a:pt x="15730" y="83120"/>
                </a:lnTo>
                <a:lnTo>
                  <a:pt x="15760" y="83180"/>
                </a:lnTo>
                <a:close/>
                <a:moveTo>
                  <a:pt x="21490" y="79940"/>
                </a:moveTo>
                <a:lnTo>
                  <a:pt x="21640" y="79880"/>
                </a:lnTo>
                <a:lnTo>
                  <a:pt x="21790" y="79860"/>
                </a:lnTo>
                <a:lnTo>
                  <a:pt x="21930" y="79900"/>
                </a:lnTo>
                <a:lnTo>
                  <a:pt x="22040" y="80040"/>
                </a:lnTo>
                <a:lnTo>
                  <a:pt x="22090" y="80190"/>
                </a:lnTo>
                <a:lnTo>
                  <a:pt x="22100" y="80400"/>
                </a:lnTo>
                <a:lnTo>
                  <a:pt x="22070" y="80790"/>
                </a:lnTo>
                <a:lnTo>
                  <a:pt x="22050" y="80890"/>
                </a:lnTo>
                <a:lnTo>
                  <a:pt x="21970" y="81060"/>
                </a:lnTo>
                <a:lnTo>
                  <a:pt x="21960" y="81120"/>
                </a:lnTo>
                <a:lnTo>
                  <a:pt x="21950" y="81280"/>
                </a:lnTo>
                <a:lnTo>
                  <a:pt x="21960" y="81330"/>
                </a:lnTo>
                <a:lnTo>
                  <a:pt x="21970" y="81360"/>
                </a:lnTo>
                <a:lnTo>
                  <a:pt x="22010" y="81420"/>
                </a:lnTo>
                <a:lnTo>
                  <a:pt x="22010" y="81450"/>
                </a:lnTo>
                <a:lnTo>
                  <a:pt x="21990" y="81500"/>
                </a:lnTo>
                <a:lnTo>
                  <a:pt x="21920" y="81570"/>
                </a:lnTo>
                <a:lnTo>
                  <a:pt x="21910" y="81590"/>
                </a:lnTo>
                <a:lnTo>
                  <a:pt x="21900" y="81630"/>
                </a:lnTo>
                <a:lnTo>
                  <a:pt x="21900" y="81680"/>
                </a:lnTo>
                <a:lnTo>
                  <a:pt x="21880" y="81720"/>
                </a:lnTo>
                <a:lnTo>
                  <a:pt x="21820" y="81820"/>
                </a:lnTo>
                <a:lnTo>
                  <a:pt x="21780" y="81890"/>
                </a:lnTo>
                <a:lnTo>
                  <a:pt x="21740" y="82050"/>
                </a:lnTo>
                <a:lnTo>
                  <a:pt x="21650" y="82200"/>
                </a:lnTo>
                <a:lnTo>
                  <a:pt x="21510" y="82280"/>
                </a:lnTo>
                <a:lnTo>
                  <a:pt x="21090" y="82350"/>
                </a:lnTo>
                <a:lnTo>
                  <a:pt x="20900" y="82400"/>
                </a:lnTo>
                <a:lnTo>
                  <a:pt x="20770" y="82500"/>
                </a:lnTo>
                <a:lnTo>
                  <a:pt x="20610" y="82540"/>
                </a:lnTo>
                <a:lnTo>
                  <a:pt x="20520" y="82580"/>
                </a:lnTo>
                <a:lnTo>
                  <a:pt x="20390" y="82730"/>
                </a:lnTo>
                <a:lnTo>
                  <a:pt x="20280" y="82880"/>
                </a:lnTo>
                <a:lnTo>
                  <a:pt x="20160" y="83010"/>
                </a:lnTo>
                <a:lnTo>
                  <a:pt x="19990" y="83090"/>
                </a:lnTo>
                <a:lnTo>
                  <a:pt x="19890" y="83090"/>
                </a:lnTo>
                <a:lnTo>
                  <a:pt x="19730" y="83010"/>
                </a:lnTo>
                <a:lnTo>
                  <a:pt x="19650" y="82990"/>
                </a:lnTo>
                <a:lnTo>
                  <a:pt x="19380" y="83010"/>
                </a:lnTo>
                <a:lnTo>
                  <a:pt x="19330" y="82990"/>
                </a:lnTo>
                <a:lnTo>
                  <a:pt x="19350" y="82980"/>
                </a:lnTo>
                <a:lnTo>
                  <a:pt x="19360" y="82920"/>
                </a:lnTo>
                <a:lnTo>
                  <a:pt x="19370" y="82870"/>
                </a:lnTo>
                <a:lnTo>
                  <a:pt x="19370" y="82850"/>
                </a:lnTo>
                <a:lnTo>
                  <a:pt x="19400" y="82840"/>
                </a:lnTo>
                <a:lnTo>
                  <a:pt x="19540" y="82870"/>
                </a:lnTo>
                <a:lnTo>
                  <a:pt x="19620" y="82860"/>
                </a:lnTo>
                <a:lnTo>
                  <a:pt x="19770" y="82810"/>
                </a:lnTo>
                <a:lnTo>
                  <a:pt x="20000" y="82700"/>
                </a:lnTo>
                <a:lnTo>
                  <a:pt x="20290" y="82510"/>
                </a:lnTo>
                <a:lnTo>
                  <a:pt x="20410" y="82400"/>
                </a:lnTo>
                <a:lnTo>
                  <a:pt x="20470" y="82320"/>
                </a:lnTo>
                <a:lnTo>
                  <a:pt x="20520" y="82240"/>
                </a:lnTo>
                <a:lnTo>
                  <a:pt x="20540" y="82150"/>
                </a:lnTo>
                <a:lnTo>
                  <a:pt x="20560" y="81930"/>
                </a:lnTo>
                <a:lnTo>
                  <a:pt x="20600" y="81850"/>
                </a:lnTo>
                <a:lnTo>
                  <a:pt x="20690" y="81710"/>
                </a:lnTo>
                <a:lnTo>
                  <a:pt x="20790" y="81380"/>
                </a:lnTo>
                <a:lnTo>
                  <a:pt x="20810" y="81330"/>
                </a:lnTo>
                <a:lnTo>
                  <a:pt x="20860" y="81290"/>
                </a:lnTo>
                <a:lnTo>
                  <a:pt x="20980" y="81090"/>
                </a:lnTo>
                <a:lnTo>
                  <a:pt x="21070" y="80860"/>
                </a:lnTo>
                <a:lnTo>
                  <a:pt x="21230" y="80630"/>
                </a:lnTo>
                <a:lnTo>
                  <a:pt x="21280" y="80400"/>
                </a:lnTo>
                <a:lnTo>
                  <a:pt x="21340" y="80260"/>
                </a:lnTo>
                <a:lnTo>
                  <a:pt x="21360" y="80090"/>
                </a:lnTo>
                <a:lnTo>
                  <a:pt x="21380" y="80030"/>
                </a:lnTo>
                <a:lnTo>
                  <a:pt x="21420" y="79980"/>
                </a:lnTo>
                <a:lnTo>
                  <a:pt x="21490" y="79940"/>
                </a:lnTo>
                <a:close/>
                <a:moveTo>
                  <a:pt x="23470" y="77610"/>
                </a:moveTo>
                <a:lnTo>
                  <a:pt x="23540" y="77600"/>
                </a:lnTo>
                <a:lnTo>
                  <a:pt x="23620" y="77650"/>
                </a:lnTo>
                <a:lnTo>
                  <a:pt x="23730" y="77760"/>
                </a:lnTo>
                <a:lnTo>
                  <a:pt x="23690" y="77850"/>
                </a:lnTo>
                <a:lnTo>
                  <a:pt x="23680" y="77930"/>
                </a:lnTo>
                <a:lnTo>
                  <a:pt x="23650" y="77990"/>
                </a:lnTo>
                <a:lnTo>
                  <a:pt x="23570" y="78040"/>
                </a:lnTo>
                <a:lnTo>
                  <a:pt x="23550" y="78110"/>
                </a:lnTo>
                <a:lnTo>
                  <a:pt x="23560" y="78180"/>
                </a:lnTo>
                <a:lnTo>
                  <a:pt x="23590" y="78240"/>
                </a:lnTo>
                <a:lnTo>
                  <a:pt x="23590" y="78330"/>
                </a:lnTo>
                <a:lnTo>
                  <a:pt x="23590" y="78360"/>
                </a:lnTo>
                <a:lnTo>
                  <a:pt x="23550" y="78420"/>
                </a:lnTo>
                <a:lnTo>
                  <a:pt x="23540" y="78460"/>
                </a:lnTo>
                <a:lnTo>
                  <a:pt x="23540" y="78490"/>
                </a:lnTo>
                <a:lnTo>
                  <a:pt x="23540" y="78570"/>
                </a:lnTo>
                <a:lnTo>
                  <a:pt x="23540" y="78610"/>
                </a:lnTo>
                <a:lnTo>
                  <a:pt x="23470" y="78730"/>
                </a:lnTo>
                <a:lnTo>
                  <a:pt x="23360" y="78830"/>
                </a:lnTo>
                <a:lnTo>
                  <a:pt x="23230" y="78900"/>
                </a:lnTo>
                <a:lnTo>
                  <a:pt x="23040" y="78950"/>
                </a:lnTo>
                <a:lnTo>
                  <a:pt x="23000" y="78990"/>
                </a:lnTo>
                <a:lnTo>
                  <a:pt x="22960" y="79030"/>
                </a:lnTo>
                <a:lnTo>
                  <a:pt x="22920" y="79050"/>
                </a:lnTo>
                <a:lnTo>
                  <a:pt x="22850" y="79060"/>
                </a:lnTo>
                <a:lnTo>
                  <a:pt x="22760" y="79080"/>
                </a:lnTo>
                <a:lnTo>
                  <a:pt x="22690" y="79090"/>
                </a:lnTo>
                <a:lnTo>
                  <a:pt x="22550" y="79120"/>
                </a:lnTo>
                <a:lnTo>
                  <a:pt x="22450" y="79200"/>
                </a:lnTo>
                <a:lnTo>
                  <a:pt x="22360" y="79320"/>
                </a:lnTo>
                <a:lnTo>
                  <a:pt x="22290" y="79460"/>
                </a:lnTo>
                <a:lnTo>
                  <a:pt x="22260" y="79460"/>
                </a:lnTo>
                <a:lnTo>
                  <a:pt x="22220" y="79400"/>
                </a:lnTo>
                <a:lnTo>
                  <a:pt x="22140" y="79370"/>
                </a:lnTo>
                <a:lnTo>
                  <a:pt x="21950" y="79370"/>
                </a:lnTo>
                <a:lnTo>
                  <a:pt x="21920" y="79350"/>
                </a:lnTo>
                <a:lnTo>
                  <a:pt x="21890" y="79290"/>
                </a:lnTo>
                <a:lnTo>
                  <a:pt x="21880" y="79240"/>
                </a:lnTo>
                <a:lnTo>
                  <a:pt x="21890" y="79210"/>
                </a:lnTo>
                <a:lnTo>
                  <a:pt x="21940" y="79200"/>
                </a:lnTo>
                <a:lnTo>
                  <a:pt x="21970" y="79160"/>
                </a:lnTo>
                <a:lnTo>
                  <a:pt x="22010" y="79090"/>
                </a:lnTo>
                <a:lnTo>
                  <a:pt x="22030" y="79010"/>
                </a:lnTo>
                <a:lnTo>
                  <a:pt x="22050" y="78780"/>
                </a:lnTo>
                <a:lnTo>
                  <a:pt x="22060" y="78720"/>
                </a:lnTo>
                <a:lnTo>
                  <a:pt x="22190" y="78500"/>
                </a:lnTo>
                <a:lnTo>
                  <a:pt x="22260" y="78420"/>
                </a:lnTo>
                <a:lnTo>
                  <a:pt x="22320" y="78380"/>
                </a:lnTo>
                <a:lnTo>
                  <a:pt x="22390" y="78350"/>
                </a:lnTo>
                <a:lnTo>
                  <a:pt x="22460" y="78330"/>
                </a:lnTo>
                <a:lnTo>
                  <a:pt x="22560" y="78330"/>
                </a:lnTo>
                <a:lnTo>
                  <a:pt x="22630" y="78300"/>
                </a:lnTo>
                <a:lnTo>
                  <a:pt x="22770" y="78190"/>
                </a:lnTo>
                <a:lnTo>
                  <a:pt x="22850" y="78140"/>
                </a:lnTo>
                <a:lnTo>
                  <a:pt x="22920" y="78110"/>
                </a:lnTo>
                <a:lnTo>
                  <a:pt x="22990" y="78100"/>
                </a:lnTo>
                <a:lnTo>
                  <a:pt x="23190" y="78100"/>
                </a:lnTo>
                <a:lnTo>
                  <a:pt x="23250" y="78080"/>
                </a:lnTo>
                <a:lnTo>
                  <a:pt x="23290" y="78030"/>
                </a:lnTo>
                <a:lnTo>
                  <a:pt x="23340" y="77920"/>
                </a:lnTo>
                <a:lnTo>
                  <a:pt x="23390" y="77760"/>
                </a:lnTo>
                <a:lnTo>
                  <a:pt x="23420" y="77680"/>
                </a:lnTo>
                <a:lnTo>
                  <a:pt x="23470" y="77610"/>
                </a:lnTo>
                <a:close/>
                <a:moveTo>
                  <a:pt x="23450" y="77410"/>
                </a:moveTo>
                <a:lnTo>
                  <a:pt x="23490" y="77490"/>
                </a:lnTo>
                <a:lnTo>
                  <a:pt x="23430" y="77600"/>
                </a:lnTo>
                <a:lnTo>
                  <a:pt x="23330" y="77680"/>
                </a:lnTo>
                <a:lnTo>
                  <a:pt x="23230" y="77660"/>
                </a:lnTo>
                <a:lnTo>
                  <a:pt x="23230" y="77630"/>
                </a:lnTo>
                <a:lnTo>
                  <a:pt x="23300" y="77560"/>
                </a:lnTo>
                <a:lnTo>
                  <a:pt x="23330" y="77460"/>
                </a:lnTo>
                <a:lnTo>
                  <a:pt x="23370" y="77380"/>
                </a:lnTo>
                <a:lnTo>
                  <a:pt x="23450" y="77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