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Islas Baleares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Spain • State Map | Fully Editable Vector Shape</a:t>
            </a:r>
          </a:p>
        </p:txBody>
      </p:sp>
      <p:sp>
        <p:nvSpPr>
          <p:cNvPr id="101" name="Islas Baleares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84100" y="31550"/>
                </a:moveTo>
                <a:lnTo>
                  <a:pt x="84260" y="31480"/>
                </a:lnTo>
                <a:lnTo>
                  <a:pt x="84330" y="31560"/>
                </a:lnTo>
                <a:lnTo>
                  <a:pt x="84320" y="31680"/>
                </a:lnTo>
                <a:lnTo>
                  <a:pt x="84230" y="31700"/>
                </a:lnTo>
                <a:lnTo>
                  <a:pt x="84090" y="31700"/>
                </a:lnTo>
                <a:lnTo>
                  <a:pt x="83890" y="31570"/>
                </a:lnTo>
                <a:lnTo>
                  <a:pt x="83820" y="31530"/>
                </a:lnTo>
                <a:lnTo>
                  <a:pt x="83750" y="31590"/>
                </a:lnTo>
                <a:lnTo>
                  <a:pt x="83710" y="31620"/>
                </a:lnTo>
                <a:lnTo>
                  <a:pt x="83640" y="31710"/>
                </a:lnTo>
                <a:lnTo>
                  <a:pt x="83580" y="31750"/>
                </a:lnTo>
                <a:lnTo>
                  <a:pt x="83520" y="31730"/>
                </a:lnTo>
                <a:lnTo>
                  <a:pt x="83540" y="31630"/>
                </a:lnTo>
                <a:lnTo>
                  <a:pt x="83520" y="31590"/>
                </a:lnTo>
                <a:lnTo>
                  <a:pt x="83520" y="31540"/>
                </a:lnTo>
                <a:lnTo>
                  <a:pt x="83540" y="31500"/>
                </a:lnTo>
                <a:lnTo>
                  <a:pt x="83560" y="31450"/>
                </a:lnTo>
                <a:lnTo>
                  <a:pt x="83560" y="31410"/>
                </a:lnTo>
                <a:lnTo>
                  <a:pt x="83540" y="31390"/>
                </a:lnTo>
                <a:lnTo>
                  <a:pt x="83520" y="31370"/>
                </a:lnTo>
                <a:lnTo>
                  <a:pt x="83540" y="31340"/>
                </a:lnTo>
                <a:lnTo>
                  <a:pt x="83590" y="31280"/>
                </a:lnTo>
                <a:lnTo>
                  <a:pt x="83620" y="31310"/>
                </a:lnTo>
                <a:lnTo>
                  <a:pt x="83660" y="31290"/>
                </a:lnTo>
                <a:lnTo>
                  <a:pt x="83700" y="31230"/>
                </a:lnTo>
                <a:lnTo>
                  <a:pt x="83720" y="31150"/>
                </a:lnTo>
                <a:lnTo>
                  <a:pt x="83730" y="31150"/>
                </a:lnTo>
                <a:lnTo>
                  <a:pt x="83740" y="31150"/>
                </a:lnTo>
                <a:lnTo>
                  <a:pt x="83740" y="31170"/>
                </a:lnTo>
                <a:lnTo>
                  <a:pt x="83740" y="31180"/>
                </a:lnTo>
                <a:lnTo>
                  <a:pt x="83940" y="31460"/>
                </a:lnTo>
                <a:lnTo>
                  <a:pt x="84100" y="31550"/>
                </a:lnTo>
                <a:close/>
                <a:moveTo>
                  <a:pt x="84420" y="29400"/>
                </a:moveTo>
                <a:lnTo>
                  <a:pt x="84400" y="29450"/>
                </a:lnTo>
                <a:lnTo>
                  <a:pt x="84430" y="29550"/>
                </a:lnTo>
                <a:lnTo>
                  <a:pt x="84490" y="29730"/>
                </a:lnTo>
                <a:lnTo>
                  <a:pt x="84420" y="29730"/>
                </a:lnTo>
                <a:lnTo>
                  <a:pt x="84370" y="29770"/>
                </a:lnTo>
                <a:lnTo>
                  <a:pt x="84340" y="29840"/>
                </a:lnTo>
                <a:lnTo>
                  <a:pt x="84320" y="29920"/>
                </a:lnTo>
                <a:lnTo>
                  <a:pt x="84300" y="29950"/>
                </a:lnTo>
                <a:lnTo>
                  <a:pt x="84160" y="30050"/>
                </a:lnTo>
                <a:lnTo>
                  <a:pt x="84030" y="30240"/>
                </a:lnTo>
                <a:lnTo>
                  <a:pt x="83980" y="30280"/>
                </a:lnTo>
                <a:lnTo>
                  <a:pt x="83870" y="30340"/>
                </a:lnTo>
                <a:lnTo>
                  <a:pt x="83830" y="30400"/>
                </a:lnTo>
                <a:lnTo>
                  <a:pt x="83810" y="30380"/>
                </a:lnTo>
                <a:lnTo>
                  <a:pt x="83790" y="30350"/>
                </a:lnTo>
                <a:lnTo>
                  <a:pt x="83770" y="30330"/>
                </a:lnTo>
                <a:lnTo>
                  <a:pt x="83710" y="30420"/>
                </a:lnTo>
                <a:lnTo>
                  <a:pt x="83650" y="30450"/>
                </a:lnTo>
                <a:lnTo>
                  <a:pt x="83610" y="30620"/>
                </a:lnTo>
                <a:lnTo>
                  <a:pt x="83600" y="30750"/>
                </a:lnTo>
                <a:lnTo>
                  <a:pt x="83470" y="30750"/>
                </a:lnTo>
                <a:lnTo>
                  <a:pt x="83430" y="30650"/>
                </a:lnTo>
                <a:lnTo>
                  <a:pt x="83360" y="30590"/>
                </a:lnTo>
                <a:lnTo>
                  <a:pt x="83300" y="30620"/>
                </a:lnTo>
                <a:lnTo>
                  <a:pt x="83270" y="30620"/>
                </a:lnTo>
                <a:lnTo>
                  <a:pt x="83260" y="30610"/>
                </a:lnTo>
                <a:lnTo>
                  <a:pt x="83220" y="30620"/>
                </a:lnTo>
                <a:lnTo>
                  <a:pt x="83190" y="30550"/>
                </a:lnTo>
                <a:lnTo>
                  <a:pt x="83120" y="30530"/>
                </a:lnTo>
                <a:lnTo>
                  <a:pt x="83050" y="30550"/>
                </a:lnTo>
                <a:lnTo>
                  <a:pt x="83020" y="30620"/>
                </a:lnTo>
                <a:lnTo>
                  <a:pt x="82900" y="30530"/>
                </a:lnTo>
                <a:lnTo>
                  <a:pt x="82850" y="30470"/>
                </a:lnTo>
                <a:lnTo>
                  <a:pt x="82830" y="30380"/>
                </a:lnTo>
                <a:lnTo>
                  <a:pt x="82880" y="30260"/>
                </a:lnTo>
                <a:lnTo>
                  <a:pt x="82890" y="30180"/>
                </a:lnTo>
                <a:lnTo>
                  <a:pt x="82860" y="30120"/>
                </a:lnTo>
                <a:lnTo>
                  <a:pt x="82890" y="30080"/>
                </a:lnTo>
                <a:lnTo>
                  <a:pt x="82930" y="30060"/>
                </a:lnTo>
                <a:lnTo>
                  <a:pt x="82980" y="30050"/>
                </a:lnTo>
                <a:lnTo>
                  <a:pt x="83020" y="30080"/>
                </a:lnTo>
                <a:lnTo>
                  <a:pt x="83050" y="30050"/>
                </a:lnTo>
                <a:lnTo>
                  <a:pt x="83090" y="30040"/>
                </a:lnTo>
                <a:lnTo>
                  <a:pt x="83190" y="30050"/>
                </a:lnTo>
                <a:lnTo>
                  <a:pt x="83150" y="29830"/>
                </a:lnTo>
                <a:lnTo>
                  <a:pt x="83160" y="29700"/>
                </a:lnTo>
                <a:lnTo>
                  <a:pt x="83200" y="29650"/>
                </a:lnTo>
                <a:lnTo>
                  <a:pt x="83260" y="29630"/>
                </a:lnTo>
                <a:lnTo>
                  <a:pt x="83320" y="29580"/>
                </a:lnTo>
                <a:lnTo>
                  <a:pt x="83420" y="29470"/>
                </a:lnTo>
                <a:lnTo>
                  <a:pt x="83440" y="29470"/>
                </a:lnTo>
                <a:lnTo>
                  <a:pt x="83480" y="29510"/>
                </a:lnTo>
                <a:lnTo>
                  <a:pt x="83560" y="29440"/>
                </a:lnTo>
                <a:lnTo>
                  <a:pt x="83600" y="29470"/>
                </a:lnTo>
                <a:lnTo>
                  <a:pt x="83680" y="29410"/>
                </a:lnTo>
                <a:lnTo>
                  <a:pt x="83790" y="29350"/>
                </a:lnTo>
                <a:lnTo>
                  <a:pt x="83910" y="29320"/>
                </a:lnTo>
                <a:lnTo>
                  <a:pt x="83990" y="29330"/>
                </a:lnTo>
                <a:lnTo>
                  <a:pt x="84030" y="29280"/>
                </a:lnTo>
                <a:lnTo>
                  <a:pt x="84090" y="29260"/>
                </a:lnTo>
                <a:lnTo>
                  <a:pt x="84140" y="29260"/>
                </a:lnTo>
                <a:lnTo>
                  <a:pt x="84210" y="29320"/>
                </a:lnTo>
                <a:lnTo>
                  <a:pt x="84240" y="29330"/>
                </a:lnTo>
                <a:lnTo>
                  <a:pt x="84310" y="29330"/>
                </a:lnTo>
                <a:lnTo>
                  <a:pt x="84360" y="29340"/>
                </a:lnTo>
                <a:lnTo>
                  <a:pt x="84390" y="29370"/>
                </a:lnTo>
                <a:lnTo>
                  <a:pt x="84420" y="29400"/>
                </a:lnTo>
                <a:close/>
                <a:moveTo>
                  <a:pt x="91490" y="25780"/>
                </a:moveTo>
                <a:lnTo>
                  <a:pt x="91600" y="25810"/>
                </a:lnTo>
                <a:lnTo>
                  <a:pt x="91830" y="25950"/>
                </a:lnTo>
                <a:lnTo>
                  <a:pt x="91970" y="25960"/>
                </a:lnTo>
                <a:lnTo>
                  <a:pt x="91950" y="26010"/>
                </a:lnTo>
                <a:lnTo>
                  <a:pt x="91950" y="26060"/>
                </a:lnTo>
                <a:lnTo>
                  <a:pt x="91960" y="26100"/>
                </a:lnTo>
                <a:lnTo>
                  <a:pt x="91970" y="26140"/>
                </a:lnTo>
                <a:lnTo>
                  <a:pt x="91950" y="26170"/>
                </a:lnTo>
                <a:lnTo>
                  <a:pt x="91930" y="26190"/>
                </a:lnTo>
                <a:lnTo>
                  <a:pt x="91920" y="26220"/>
                </a:lnTo>
                <a:lnTo>
                  <a:pt x="91940" y="26290"/>
                </a:lnTo>
                <a:lnTo>
                  <a:pt x="91890" y="26430"/>
                </a:lnTo>
                <a:lnTo>
                  <a:pt x="91840" y="26510"/>
                </a:lnTo>
                <a:lnTo>
                  <a:pt x="91790" y="26540"/>
                </a:lnTo>
                <a:lnTo>
                  <a:pt x="91720" y="26560"/>
                </a:lnTo>
                <a:lnTo>
                  <a:pt x="91680" y="26620"/>
                </a:lnTo>
                <a:lnTo>
                  <a:pt x="91660" y="26710"/>
                </a:lnTo>
                <a:lnTo>
                  <a:pt x="91690" y="26790"/>
                </a:lnTo>
                <a:lnTo>
                  <a:pt x="91530" y="26940"/>
                </a:lnTo>
                <a:lnTo>
                  <a:pt x="91360" y="27140"/>
                </a:lnTo>
                <a:lnTo>
                  <a:pt x="91230" y="27400"/>
                </a:lnTo>
                <a:lnTo>
                  <a:pt x="91190" y="27690"/>
                </a:lnTo>
                <a:lnTo>
                  <a:pt x="91150" y="27660"/>
                </a:lnTo>
                <a:lnTo>
                  <a:pt x="91140" y="27650"/>
                </a:lnTo>
                <a:lnTo>
                  <a:pt x="91070" y="27870"/>
                </a:lnTo>
                <a:lnTo>
                  <a:pt x="90950" y="28000"/>
                </a:lnTo>
                <a:lnTo>
                  <a:pt x="90580" y="28230"/>
                </a:lnTo>
                <a:lnTo>
                  <a:pt x="90420" y="28370"/>
                </a:lnTo>
                <a:lnTo>
                  <a:pt x="90390" y="28420"/>
                </a:lnTo>
                <a:lnTo>
                  <a:pt x="90370" y="28440"/>
                </a:lnTo>
                <a:lnTo>
                  <a:pt x="90340" y="28460"/>
                </a:lnTo>
                <a:lnTo>
                  <a:pt x="90300" y="28480"/>
                </a:lnTo>
                <a:lnTo>
                  <a:pt x="90280" y="28460"/>
                </a:lnTo>
                <a:lnTo>
                  <a:pt x="90170" y="28290"/>
                </a:lnTo>
                <a:lnTo>
                  <a:pt x="90150" y="28270"/>
                </a:lnTo>
                <a:lnTo>
                  <a:pt x="90080" y="28240"/>
                </a:lnTo>
                <a:lnTo>
                  <a:pt x="90060" y="28220"/>
                </a:lnTo>
                <a:lnTo>
                  <a:pt x="90040" y="28170"/>
                </a:lnTo>
                <a:lnTo>
                  <a:pt x="90030" y="28120"/>
                </a:lnTo>
                <a:lnTo>
                  <a:pt x="90020" y="28070"/>
                </a:lnTo>
                <a:lnTo>
                  <a:pt x="89990" y="28050"/>
                </a:lnTo>
                <a:lnTo>
                  <a:pt x="89950" y="28040"/>
                </a:lnTo>
                <a:lnTo>
                  <a:pt x="89890" y="27980"/>
                </a:lnTo>
                <a:lnTo>
                  <a:pt x="89850" y="27970"/>
                </a:lnTo>
                <a:lnTo>
                  <a:pt x="89800" y="27980"/>
                </a:lnTo>
                <a:lnTo>
                  <a:pt x="89740" y="28000"/>
                </a:lnTo>
                <a:lnTo>
                  <a:pt x="89700" y="28010"/>
                </a:lnTo>
                <a:lnTo>
                  <a:pt x="89350" y="27980"/>
                </a:lnTo>
                <a:lnTo>
                  <a:pt x="89190" y="27920"/>
                </a:lnTo>
                <a:lnTo>
                  <a:pt x="89090" y="27790"/>
                </a:lnTo>
                <a:lnTo>
                  <a:pt x="89050" y="27510"/>
                </a:lnTo>
                <a:lnTo>
                  <a:pt x="88990" y="27470"/>
                </a:lnTo>
                <a:lnTo>
                  <a:pt x="89000" y="27380"/>
                </a:lnTo>
                <a:lnTo>
                  <a:pt x="89060" y="27260"/>
                </a:lnTo>
                <a:lnTo>
                  <a:pt x="89020" y="27150"/>
                </a:lnTo>
                <a:lnTo>
                  <a:pt x="88900" y="27040"/>
                </a:lnTo>
                <a:lnTo>
                  <a:pt x="88770" y="26960"/>
                </a:lnTo>
                <a:lnTo>
                  <a:pt x="88660" y="26930"/>
                </a:lnTo>
                <a:lnTo>
                  <a:pt x="88570" y="26960"/>
                </a:lnTo>
                <a:lnTo>
                  <a:pt x="88310" y="27100"/>
                </a:lnTo>
                <a:lnTo>
                  <a:pt x="88260" y="27160"/>
                </a:lnTo>
                <a:lnTo>
                  <a:pt x="88210" y="27310"/>
                </a:lnTo>
                <a:lnTo>
                  <a:pt x="88110" y="27410"/>
                </a:lnTo>
                <a:lnTo>
                  <a:pt x="88000" y="27430"/>
                </a:lnTo>
                <a:lnTo>
                  <a:pt x="87930" y="27290"/>
                </a:lnTo>
                <a:lnTo>
                  <a:pt x="87920" y="27280"/>
                </a:lnTo>
                <a:lnTo>
                  <a:pt x="87910" y="27240"/>
                </a:lnTo>
                <a:lnTo>
                  <a:pt x="87920" y="27210"/>
                </a:lnTo>
                <a:lnTo>
                  <a:pt x="87960" y="27180"/>
                </a:lnTo>
                <a:lnTo>
                  <a:pt x="87850" y="27070"/>
                </a:lnTo>
                <a:lnTo>
                  <a:pt x="87810" y="27120"/>
                </a:lnTo>
                <a:lnTo>
                  <a:pt x="87780" y="27140"/>
                </a:lnTo>
                <a:lnTo>
                  <a:pt x="87760" y="27120"/>
                </a:lnTo>
                <a:lnTo>
                  <a:pt x="87730" y="27070"/>
                </a:lnTo>
                <a:lnTo>
                  <a:pt x="87620" y="27140"/>
                </a:lnTo>
                <a:lnTo>
                  <a:pt x="87600" y="27150"/>
                </a:lnTo>
                <a:lnTo>
                  <a:pt x="87560" y="27120"/>
                </a:lnTo>
                <a:lnTo>
                  <a:pt x="87520" y="27020"/>
                </a:lnTo>
                <a:lnTo>
                  <a:pt x="87450" y="26960"/>
                </a:lnTo>
                <a:lnTo>
                  <a:pt x="87430" y="26870"/>
                </a:lnTo>
                <a:lnTo>
                  <a:pt x="87430" y="26760"/>
                </a:lnTo>
                <a:lnTo>
                  <a:pt x="87460" y="26680"/>
                </a:lnTo>
                <a:lnTo>
                  <a:pt x="87750" y="26500"/>
                </a:lnTo>
                <a:lnTo>
                  <a:pt x="87830" y="26480"/>
                </a:lnTo>
                <a:lnTo>
                  <a:pt x="87910" y="26430"/>
                </a:lnTo>
                <a:lnTo>
                  <a:pt x="88100" y="26220"/>
                </a:lnTo>
                <a:lnTo>
                  <a:pt x="88160" y="26190"/>
                </a:lnTo>
                <a:lnTo>
                  <a:pt x="88250" y="26180"/>
                </a:lnTo>
                <a:lnTo>
                  <a:pt x="88310" y="26150"/>
                </a:lnTo>
                <a:lnTo>
                  <a:pt x="88380" y="26100"/>
                </a:lnTo>
                <a:lnTo>
                  <a:pt x="88510" y="25960"/>
                </a:lnTo>
                <a:lnTo>
                  <a:pt x="88530" y="25930"/>
                </a:lnTo>
                <a:lnTo>
                  <a:pt x="88550" y="25870"/>
                </a:lnTo>
                <a:lnTo>
                  <a:pt x="88560" y="25850"/>
                </a:lnTo>
                <a:lnTo>
                  <a:pt x="88580" y="25850"/>
                </a:lnTo>
                <a:lnTo>
                  <a:pt x="88630" y="25860"/>
                </a:lnTo>
                <a:lnTo>
                  <a:pt x="88650" y="25850"/>
                </a:lnTo>
                <a:lnTo>
                  <a:pt x="88740" y="25750"/>
                </a:lnTo>
                <a:lnTo>
                  <a:pt x="88760" y="25730"/>
                </a:lnTo>
                <a:lnTo>
                  <a:pt x="88780" y="25720"/>
                </a:lnTo>
                <a:lnTo>
                  <a:pt x="88860" y="25620"/>
                </a:lnTo>
                <a:lnTo>
                  <a:pt x="88880" y="25600"/>
                </a:lnTo>
                <a:lnTo>
                  <a:pt x="88910" y="25590"/>
                </a:lnTo>
                <a:lnTo>
                  <a:pt x="89030" y="25530"/>
                </a:lnTo>
                <a:lnTo>
                  <a:pt x="89090" y="25480"/>
                </a:lnTo>
                <a:lnTo>
                  <a:pt x="89140" y="25430"/>
                </a:lnTo>
                <a:lnTo>
                  <a:pt x="89180" y="25400"/>
                </a:lnTo>
                <a:lnTo>
                  <a:pt x="89240" y="25380"/>
                </a:lnTo>
                <a:lnTo>
                  <a:pt x="89260" y="25370"/>
                </a:lnTo>
                <a:lnTo>
                  <a:pt x="89280" y="25320"/>
                </a:lnTo>
                <a:lnTo>
                  <a:pt x="89300" y="25310"/>
                </a:lnTo>
                <a:lnTo>
                  <a:pt x="89380" y="25320"/>
                </a:lnTo>
                <a:lnTo>
                  <a:pt x="89420" y="25310"/>
                </a:lnTo>
                <a:lnTo>
                  <a:pt x="89540" y="25260"/>
                </a:lnTo>
                <a:lnTo>
                  <a:pt x="89780" y="25090"/>
                </a:lnTo>
                <a:lnTo>
                  <a:pt x="89910" y="25060"/>
                </a:lnTo>
                <a:lnTo>
                  <a:pt x="90140" y="25040"/>
                </a:lnTo>
                <a:lnTo>
                  <a:pt x="90360" y="24980"/>
                </a:lnTo>
                <a:lnTo>
                  <a:pt x="90780" y="24810"/>
                </a:lnTo>
                <a:lnTo>
                  <a:pt x="90830" y="24880"/>
                </a:lnTo>
                <a:lnTo>
                  <a:pt x="90850" y="24860"/>
                </a:lnTo>
                <a:lnTo>
                  <a:pt x="90870" y="24850"/>
                </a:lnTo>
                <a:lnTo>
                  <a:pt x="90920" y="24880"/>
                </a:lnTo>
                <a:lnTo>
                  <a:pt x="90880" y="24910"/>
                </a:lnTo>
                <a:lnTo>
                  <a:pt x="90730" y="24980"/>
                </a:lnTo>
                <a:lnTo>
                  <a:pt x="90680" y="24990"/>
                </a:lnTo>
                <a:lnTo>
                  <a:pt x="90620" y="25020"/>
                </a:lnTo>
                <a:lnTo>
                  <a:pt x="90570" y="25080"/>
                </a:lnTo>
                <a:lnTo>
                  <a:pt x="90520" y="25120"/>
                </a:lnTo>
                <a:lnTo>
                  <a:pt x="90470" y="25100"/>
                </a:lnTo>
                <a:lnTo>
                  <a:pt x="90440" y="25100"/>
                </a:lnTo>
                <a:lnTo>
                  <a:pt x="90440" y="25270"/>
                </a:lnTo>
                <a:lnTo>
                  <a:pt x="90580" y="25290"/>
                </a:lnTo>
                <a:lnTo>
                  <a:pt x="90890" y="25210"/>
                </a:lnTo>
                <a:lnTo>
                  <a:pt x="90890" y="25240"/>
                </a:lnTo>
                <a:lnTo>
                  <a:pt x="90850" y="25270"/>
                </a:lnTo>
                <a:lnTo>
                  <a:pt x="90840" y="25300"/>
                </a:lnTo>
                <a:lnTo>
                  <a:pt x="90850" y="25340"/>
                </a:lnTo>
                <a:lnTo>
                  <a:pt x="90830" y="25380"/>
                </a:lnTo>
                <a:lnTo>
                  <a:pt x="90810" y="25410"/>
                </a:lnTo>
                <a:lnTo>
                  <a:pt x="90790" y="25430"/>
                </a:lnTo>
                <a:lnTo>
                  <a:pt x="90720" y="25450"/>
                </a:lnTo>
                <a:lnTo>
                  <a:pt x="90590" y="25490"/>
                </a:lnTo>
                <a:lnTo>
                  <a:pt x="90560" y="25530"/>
                </a:lnTo>
                <a:lnTo>
                  <a:pt x="90560" y="25640"/>
                </a:lnTo>
                <a:lnTo>
                  <a:pt x="90600" y="25750"/>
                </a:lnTo>
                <a:lnTo>
                  <a:pt x="90710" y="25860"/>
                </a:lnTo>
                <a:lnTo>
                  <a:pt x="90840" y="25930"/>
                </a:lnTo>
                <a:lnTo>
                  <a:pt x="90960" y="25960"/>
                </a:lnTo>
                <a:lnTo>
                  <a:pt x="91230" y="25960"/>
                </a:lnTo>
                <a:lnTo>
                  <a:pt x="91310" y="25930"/>
                </a:lnTo>
                <a:lnTo>
                  <a:pt x="91430" y="25810"/>
                </a:lnTo>
                <a:lnTo>
                  <a:pt x="91490" y="25780"/>
                </a:lnTo>
                <a:close/>
                <a:moveTo>
                  <a:pt x="95320" y="25040"/>
                </a:moveTo>
                <a:lnTo>
                  <a:pt x="95330" y="25110"/>
                </a:lnTo>
                <a:lnTo>
                  <a:pt x="95420" y="25260"/>
                </a:lnTo>
                <a:lnTo>
                  <a:pt x="95450" y="25340"/>
                </a:lnTo>
                <a:lnTo>
                  <a:pt x="95430" y="25340"/>
                </a:lnTo>
                <a:lnTo>
                  <a:pt x="95410" y="25310"/>
                </a:lnTo>
                <a:lnTo>
                  <a:pt x="95380" y="25280"/>
                </a:lnTo>
                <a:lnTo>
                  <a:pt x="95350" y="25250"/>
                </a:lnTo>
                <a:lnTo>
                  <a:pt x="95320" y="25230"/>
                </a:lnTo>
                <a:lnTo>
                  <a:pt x="95300" y="25580"/>
                </a:lnTo>
                <a:lnTo>
                  <a:pt x="95100" y="25610"/>
                </a:lnTo>
                <a:lnTo>
                  <a:pt x="94810" y="25470"/>
                </a:lnTo>
                <a:lnTo>
                  <a:pt x="94150" y="25030"/>
                </a:lnTo>
                <a:lnTo>
                  <a:pt x="94020" y="24980"/>
                </a:lnTo>
                <a:lnTo>
                  <a:pt x="93860" y="24980"/>
                </a:lnTo>
                <a:lnTo>
                  <a:pt x="93560" y="25040"/>
                </a:lnTo>
                <a:lnTo>
                  <a:pt x="93410" y="24980"/>
                </a:lnTo>
                <a:lnTo>
                  <a:pt x="93430" y="24920"/>
                </a:lnTo>
                <a:lnTo>
                  <a:pt x="93430" y="24840"/>
                </a:lnTo>
                <a:lnTo>
                  <a:pt x="93440" y="24770"/>
                </a:lnTo>
                <a:lnTo>
                  <a:pt x="93490" y="24730"/>
                </a:lnTo>
                <a:lnTo>
                  <a:pt x="93460" y="24700"/>
                </a:lnTo>
                <a:lnTo>
                  <a:pt x="93370" y="24670"/>
                </a:lnTo>
                <a:lnTo>
                  <a:pt x="93340" y="24640"/>
                </a:lnTo>
                <a:lnTo>
                  <a:pt x="93300" y="24570"/>
                </a:lnTo>
                <a:lnTo>
                  <a:pt x="93300" y="24550"/>
                </a:lnTo>
                <a:lnTo>
                  <a:pt x="93310" y="24520"/>
                </a:lnTo>
                <a:lnTo>
                  <a:pt x="93320" y="24460"/>
                </a:lnTo>
                <a:lnTo>
                  <a:pt x="93370" y="24390"/>
                </a:lnTo>
                <a:lnTo>
                  <a:pt x="93650" y="24330"/>
                </a:lnTo>
                <a:lnTo>
                  <a:pt x="93750" y="24370"/>
                </a:lnTo>
                <a:lnTo>
                  <a:pt x="94140" y="24330"/>
                </a:lnTo>
                <a:lnTo>
                  <a:pt x="94300" y="24340"/>
                </a:lnTo>
                <a:lnTo>
                  <a:pt x="94350" y="24330"/>
                </a:lnTo>
                <a:lnTo>
                  <a:pt x="94410" y="24300"/>
                </a:lnTo>
                <a:lnTo>
                  <a:pt x="94470" y="24250"/>
                </a:lnTo>
                <a:lnTo>
                  <a:pt x="94520" y="24220"/>
                </a:lnTo>
                <a:lnTo>
                  <a:pt x="94530" y="24290"/>
                </a:lnTo>
                <a:lnTo>
                  <a:pt x="94560" y="24330"/>
                </a:lnTo>
                <a:lnTo>
                  <a:pt x="94650" y="24400"/>
                </a:lnTo>
                <a:lnTo>
                  <a:pt x="94650" y="24420"/>
                </a:lnTo>
                <a:lnTo>
                  <a:pt x="94640" y="24450"/>
                </a:lnTo>
                <a:lnTo>
                  <a:pt x="94640" y="24490"/>
                </a:lnTo>
                <a:lnTo>
                  <a:pt x="94670" y="24510"/>
                </a:lnTo>
                <a:lnTo>
                  <a:pt x="94690" y="24500"/>
                </a:lnTo>
                <a:lnTo>
                  <a:pt x="94720" y="24460"/>
                </a:lnTo>
                <a:lnTo>
                  <a:pt x="94760" y="24400"/>
                </a:lnTo>
                <a:lnTo>
                  <a:pt x="94750" y="24320"/>
                </a:lnTo>
                <a:lnTo>
                  <a:pt x="94780" y="24300"/>
                </a:lnTo>
                <a:lnTo>
                  <a:pt x="94810" y="24330"/>
                </a:lnTo>
                <a:lnTo>
                  <a:pt x="94790" y="24400"/>
                </a:lnTo>
                <a:lnTo>
                  <a:pt x="94810" y="24440"/>
                </a:lnTo>
                <a:lnTo>
                  <a:pt x="94930" y="24510"/>
                </a:lnTo>
                <a:lnTo>
                  <a:pt x="94950" y="24550"/>
                </a:lnTo>
                <a:lnTo>
                  <a:pt x="94970" y="24580"/>
                </a:lnTo>
                <a:lnTo>
                  <a:pt x="95010" y="24620"/>
                </a:lnTo>
                <a:lnTo>
                  <a:pt x="95030" y="24630"/>
                </a:lnTo>
                <a:lnTo>
                  <a:pt x="95090" y="24640"/>
                </a:lnTo>
                <a:lnTo>
                  <a:pt x="95120" y="24660"/>
                </a:lnTo>
                <a:lnTo>
                  <a:pt x="95160" y="24710"/>
                </a:lnTo>
                <a:lnTo>
                  <a:pt x="95200" y="24800"/>
                </a:lnTo>
                <a:lnTo>
                  <a:pt x="95190" y="24880"/>
                </a:lnTo>
                <a:lnTo>
                  <a:pt x="95120" y="24910"/>
                </a:lnTo>
                <a:lnTo>
                  <a:pt x="95180" y="24940"/>
                </a:lnTo>
                <a:lnTo>
                  <a:pt x="95250" y="24930"/>
                </a:lnTo>
                <a:lnTo>
                  <a:pt x="95300" y="24950"/>
                </a:lnTo>
                <a:lnTo>
                  <a:pt x="95320" y="25040"/>
                </a:lnTo>
                <a:close/>
                <a:moveTo>
                  <a:pt x="89990" y="29010"/>
                </a:moveTo>
                <a:lnTo>
                  <a:pt x="89980" y="29150"/>
                </a:lnTo>
                <a:lnTo>
                  <a:pt x="89900" y="29270"/>
                </a:lnTo>
                <a:lnTo>
                  <a:pt x="89770" y="29260"/>
                </a:lnTo>
                <a:lnTo>
                  <a:pt x="89700" y="29090"/>
                </a:lnTo>
                <a:lnTo>
                  <a:pt x="89810" y="28980"/>
                </a:lnTo>
                <a:lnTo>
                  <a:pt x="89970" y="28910"/>
                </a:lnTo>
                <a:lnTo>
                  <a:pt x="89990" y="29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