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Galicia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Galici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49470" y="5770"/>
                </a:moveTo>
                <a:lnTo>
                  <a:pt x="49460" y="5810"/>
                </a:lnTo>
                <a:lnTo>
                  <a:pt x="49450" y="5820"/>
                </a:lnTo>
                <a:lnTo>
                  <a:pt x="49330" y="5930"/>
                </a:lnTo>
                <a:lnTo>
                  <a:pt x="49270" y="6020"/>
                </a:lnTo>
                <a:lnTo>
                  <a:pt x="49230" y="6060"/>
                </a:lnTo>
                <a:lnTo>
                  <a:pt x="49200" y="6080"/>
                </a:lnTo>
                <a:lnTo>
                  <a:pt x="49170" y="6080"/>
                </a:lnTo>
                <a:lnTo>
                  <a:pt x="49140" y="6080"/>
                </a:lnTo>
                <a:lnTo>
                  <a:pt x="49100" y="6070"/>
                </a:lnTo>
                <a:lnTo>
                  <a:pt x="49060" y="6070"/>
                </a:lnTo>
                <a:lnTo>
                  <a:pt x="49010" y="6080"/>
                </a:lnTo>
                <a:lnTo>
                  <a:pt x="48980" y="6110"/>
                </a:lnTo>
                <a:lnTo>
                  <a:pt x="48970" y="6150"/>
                </a:lnTo>
                <a:lnTo>
                  <a:pt x="48960" y="6260"/>
                </a:lnTo>
                <a:lnTo>
                  <a:pt x="48970" y="6290"/>
                </a:lnTo>
                <a:lnTo>
                  <a:pt x="48980" y="6320"/>
                </a:lnTo>
                <a:lnTo>
                  <a:pt x="49040" y="6340"/>
                </a:lnTo>
                <a:lnTo>
                  <a:pt x="49110" y="6340"/>
                </a:lnTo>
                <a:lnTo>
                  <a:pt x="49130" y="6360"/>
                </a:lnTo>
                <a:lnTo>
                  <a:pt x="49150" y="6390"/>
                </a:lnTo>
                <a:lnTo>
                  <a:pt x="49150" y="6430"/>
                </a:lnTo>
                <a:lnTo>
                  <a:pt x="49150" y="6480"/>
                </a:lnTo>
                <a:lnTo>
                  <a:pt x="49150" y="6530"/>
                </a:lnTo>
                <a:lnTo>
                  <a:pt x="49170" y="6590"/>
                </a:lnTo>
                <a:lnTo>
                  <a:pt x="49190" y="6650"/>
                </a:lnTo>
                <a:lnTo>
                  <a:pt x="49220" y="6690"/>
                </a:lnTo>
                <a:lnTo>
                  <a:pt x="49270" y="6750"/>
                </a:lnTo>
                <a:lnTo>
                  <a:pt x="49310" y="6760"/>
                </a:lnTo>
                <a:lnTo>
                  <a:pt x="49340" y="6780"/>
                </a:lnTo>
                <a:lnTo>
                  <a:pt x="49370" y="6810"/>
                </a:lnTo>
                <a:lnTo>
                  <a:pt x="49400" y="7050"/>
                </a:lnTo>
                <a:lnTo>
                  <a:pt x="49430" y="7100"/>
                </a:lnTo>
                <a:lnTo>
                  <a:pt x="49450" y="7140"/>
                </a:lnTo>
                <a:lnTo>
                  <a:pt x="49480" y="7170"/>
                </a:lnTo>
                <a:lnTo>
                  <a:pt x="49570" y="7250"/>
                </a:lnTo>
                <a:lnTo>
                  <a:pt x="49600" y="7250"/>
                </a:lnTo>
                <a:lnTo>
                  <a:pt x="49630" y="7260"/>
                </a:lnTo>
                <a:lnTo>
                  <a:pt x="49670" y="7320"/>
                </a:lnTo>
                <a:lnTo>
                  <a:pt x="49740" y="7350"/>
                </a:lnTo>
                <a:lnTo>
                  <a:pt x="49770" y="7360"/>
                </a:lnTo>
                <a:lnTo>
                  <a:pt x="49800" y="7380"/>
                </a:lnTo>
                <a:lnTo>
                  <a:pt x="49800" y="7410"/>
                </a:lnTo>
                <a:lnTo>
                  <a:pt x="49790" y="7440"/>
                </a:lnTo>
                <a:lnTo>
                  <a:pt x="49770" y="7520"/>
                </a:lnTo>
                <a:lnTo>
                  <a:pt x="49760" y="7580"/>
                </a:lnTo>
                <a:lnTo>
                  <a:pt x="49770" y="7620"/>
                </a:lnTo>
                <a:lnTo>
                  <a:pt x="49800" y="7660"/>
                </a:lnTo>
                <a:lnTo>
                  <a:pt x="49820" y="7690"/>
                </a:lnTo>
                <a:lnTo>
                  <a:pt x="49850" y="7710"/>
                </a:lnTo>
                <a:lnTo>
                  <a:pt x="49890" y="7720"/>
                </a:lnTo>
                <a:lnTo>
                  <a:pt x="49950" y="7690"/>
                </a:lnTo>
                <a:lnTo>
                  <a:pt x="50030" y="7650"/>
                </a:lnTo>
                <a:lnTo>
                  <a:pt x="50070" y="7630"/>
                </a:lnTo>
                <a:lnTo>
                  <a:pt x="50100" y="7610"/>
                </a:lnTo>
                <a:lnTo>
                  <a:pt x="50120" y="7580"/>
                </a:lnTo>
                <a:lnTo>
                  <a:pt x="50120" y="7550"/>
                </a:lnTo>
                <a:lnTo>
                  <a:pt x="50140" y="7510"/>
                </a:lnTo>
                <a:lnTo>
                  <a:pt x="50170" y="7490"/>
                </a:lnTo>
                <a:lnTo>
                  <a:pt x="50200" y="7490"/>
                </a:lnTo>
                <a:lnTo>
                  <a:pt x="50230" y="7520"/>
                </a:lnTo>
                <a:lnTo>
                  <a:pt x="50270" y="7580"/>
                </a:lnTo>
                <a:lnTo>
                  <a:pt x="50330" y="7680"/>
                </a:lnTo>
                <a:lnTo>
                  <a:pt x="50350" y="7740"/>
                </a:lnTo>
                <a:lnTo>
                  <a:pt x="50340" y="7790"/>
                </a:lnTo>
                <a:lnTo>
                  <a:pt x="50190" y="7930"/>
                </a:lnTo>
                <a:lnTo>
                  <a:pt x="50150" y="7950"/>
                </a:lnTo>
                <a:lnTo>
                  <a:pt x="50010" y="8010"/>
                </a:lnTo>
                <a:lnTo>
                  <a:pt x="49970" y="8010"/>
                </a:lnTo>
                <a:lnTo>
                  <a:pt x="49930" y="8010"/>
                </a:lnTo>
                <a:lnTo>
                  <a:pt x="49900" y="8020"/>
                </a:lnTo>
                <a:lnTo>
                  <a:pt x="49880" y="8030"/>
                </a:lnTo>
                <a:lnTo>
                  <a:pt x="49860" y="8060"/>
                </a:lnTo>
                <a:lnTo>
                  <a:pt x="49850" y="8090"/>
                </a:lnTo>
                <a:lnTo>
                  <a:pt x="49840" y="8130"/>
                </a:lnTo>
                <a:lnTo>
                  <a:pt x="49830" y="8180"/>
                </a:lnTo>
                <a:lnTo>
                  <a:pt x="49800" y="8220"/>
                </a:lnTo>
                <a:lnTo>
                  <a:pt x="49770" y="8240"/>
                </a:lnTo>
                <a:lnTo>
                  <a:pt x="49740" y="8250"/>
                </a:lnTo>
                <a:lnTo>
                  <a:pt x="49710" y="8290"/>
                </a:lnTo>
                <a:lnTo>
                  <a:pt x="49700" y="8350"/>
                </a:lnTo>
                <a:lnTo>
                  <a:pt x="49720" y="8410"/>
                </a:lnTo>
                <a:lnTo>
                  <a:pt x="49750" y="8470"/>
                </a:lnTo>
                <a:lnTo>
                  <a:pt x="49790" y="8490"/>
                </a:lnTo>
                <a:lnTo>
                  <a:pt x="49810" y="8480"/>
                </a:lnTo>
                <a:lnTo>
                  <a:pt x="49830" y="8470"/>
                </a:lnTo>
                <a:lnTo>
                  <a:pt x="49830" y="8460"/>
                </a:lnTo>
                <a:lnTo>
                  <a:pt x="49840" y="8450"/>
                </a:lnTo>
                <a:lnTo>
                  <a:pt x="49840" y="8430"/>
                </a:lnTo>
                <a:lnTo>
                  <a:pt x="49840" y="8330"/>
                </a:lnTo>
                <a:lnTo>
                  <a:pt x="49850" y="8320"/>
                </a:lnTo>
                <a:lnTo>
                  <a:pt x="49880" y="8320"/>
                </a:lnTo>
                <a:lnTo>
                  <a:pt x="49960" y="8440"/>
                </a:lnTo>
                <a:lnTo>
                  <a:pt x="49970" y="8460"/>
                </a:lnTo>
                <a:lnTo>
                  <a:pt x="50010" y="8490"/>
                </a:lnTo>
                <a:lnTo>
                  <a:pt x="50040" y="8500"/>
                </a:lnTo>
                <a:lnTo>
                  <a:pt x="50080" y="8510"/>
                </a:lnTo>
                <a:lnTo>
                  <a:pt x="50150" y="8500"/>
                </a:lnTo>
                <a:lnTo>
                  <a:pt x="50190" y="8520"/>
                </a:lnTo>
                <a:lnTo>
                  <a:pt x="50280" y="8610"/>
                </a:lnTo>
                <a:lnTo>
                  <a:pt x="50320" y="8660"/>
                </a:lnTo>
                <a:lnTo>
                  <a:pt x="50330" y="8720"/>
                </a:lnTo>
                <a:lnTo>
                  <a:pt x="50350" y="8930"/>
                </a:lnTo>
                <a:lnTo>
                  <a:pt x="50310" y="8980"/>
                </a:lnTo>
                <a:lnTo>
                  <a:pt x="50310" y="9030"/>
                </a:lnTo>
                <a:lnTo>
                  <a:pt x="50290" y="9070"/>
                </a:lnTo>
                <a:lnTo>
                  <a:pt x="50220" y="9150"/>
                </a:lnTo>
                <a:lnTo>
                  <a:pt x="50210" y="9220"/>
                </a:lnTo>
                <a:lnTo>
                  <a:pt x="50250" y="9350"/>
                </a:lnTo>
                <a:lnTo>
                  <a:pt x="50250" y="9400"/>
                </a:lnTo>
                <a:lnTo>
                  <a:pt x="50230" y="9460"/>
                </a:lnTo>
                <a:lnTo>
                  <a:pt x="50210" y="9510"/>
                </a:lnTo>
                <a:lnTo>
                  <a:pt x="50080" y="9670"/>
                </a:lnTo>
                <a:lnTo>
                  <a:pt x="49990" y="9790"/>
                </a:lnTo>
                <a:lnTo>
                  <a:pt x="49950" y="9830"/>
                </a:lnTo>
                <a:lnTo>
                  <a:pt x="49900" y="9850"/>
                </a:lnTo>
                <a:lnTo>
                  <a:pt x="49870" y="9850"/>
                </a:lnTo>
                <a:lnTo>
                  <a:pt x="49840" y="9840"/>
                </a:lnTo>
                <a:lnTo>
                  <a:pt x="49800" y="9850"/>
                </a:lnTo>
                <a:lnTo>
                  <a:pt x="49700" y="9940"/>
                </a:lnTo>
                <a:lnTo>
                  <a:pt x="49590" y="10000"/>
                </a:lnTo>
                <a:lnTo>
                  <a:pt x="49570" y="10010"/>
                </a:lnTo>
                <a:lnTo>
                  <a:pt x="49520" y="10080"/>
                </a:lnTo>
                <a:lnTo>
                  <a:pt x="49500" y="10120"/>
                </a:lnTo>
                <a:lnTo>
                  <a:pt x="49500" y="10170"/>
                </a:lnTo>
                <a:lnTo>
                  <a:pt x="49510" y="10240"/>
                </a:lnTo>
                <a:lnTo>
                  <a:pt x="49530" y="10290"/>
                </a:lnTo>
                <a:lnTo>
                  <a:pt x="49560" y="10330"/>
                </a:lnTo>
                <a:lnTo>
                  <a:pt x="49590" y="10360"/>
                </a:lnTo>
                <a:lnTo>
                  <a:pt x="49600" y="10400"/>
                </a:lnTo>
                <a:lnTo>
                  <a:pt x="49600" y="10430"/>
                </a:lnTo>
                <a:lnTo>
                  <a:pt x="49560" y="10460"/>
                </a:lnTo>
                <a:lnTo>
                  <a:pt x="49530" y="10490"/>
                </a:lnTo>
                <a:lnTo>
                  <a:pt x="49500" y="10520"/>
                </a:lnTo>
                <a:lnTo>
                  <a:pt x="49480" y="10570"/>
                </a:lnTo>
                <a:lnTo>
                  <a:pt x="49490" y="10720"/>
                </a:lnTo>
                <a:lnTo>
                  <a:pt x="49480" y="10780"/>
                </a:lnTo>
                <a:lnTo>
                  <a:pt x="49410" y="10940"/>
                </a:lnTo>
                <a:lnTo>
                  <a:pt x="49400" y="10980"/>
                </a:lnTo>
                <a:lnTo>
                  <a:pt x="49410" y="11090"/>
                </a:lnTo>
                <a:lnTo>
                  <a:pt x="49370" y="11190"/>
                </a:lnTo>
                <a:lnTo>
                  <a:pt x="49550" y="11200"/>
                </a:lnTo>
                <a:lnTo>
                  <a:pt x="49730" y="11240"/>
                </a:lnTo>
                <a:lnTo>
                  <a:pt x="49770" y="11230"/>
                </a:lnTo>
                <a:lnTo>
                  <a:pt x="49780" y="11220"/>
                </a:lnTo>
                <a:lnTo>
                  <a:pt x="49790" y="11200"/>
                </a:lnTo>
                <a:lnTo>
                  <a:pt x="49810" y="11190"/>
                </a:lnTo>
                <a:lnTo>
                  <a:pt x="49850" y="11160"/>
                </a:lnTo>
                <a:lnTo>
                  <a:pt x="49930" y="11140"/>
                </a:lnTo>
                <a:lnTo>
                  <a:pt x="49980" y="11140"/>
                </a:lnTo>
                <a:lnTo>
                  <a:pt x="50020" y="11160"/>
                </a:lnTo>
                <a:lnTo>
                  <a:pt x="50070" y="11200"/>
                </a:lnTo>
                <a:lnTo>
                  <a:pt x="50090" y="11210"/>
                </a:lnTo>
                <a:lnTo>
                  <a:pt x="50380" y="11290"/>
                </a:lnTo>
                <a:lnTo>
                  <a:pt x="50430" y="11400"/>
                </a:lnTo>
                <a:lnTo>
                  <a:pt x="50420" y="11450"/>
                </a:lnTo>
                <a:lnTo>
                  <a:pt x="50410" y="11540"/>
                </a:lnTo>
                <a:lnTo>
                  <a:pt x="50400" y="11590"/>
                </a:lnTo>
                <a:lnTo>
                  <a:pt x="50380" y="11630"/>
                </a:lnTo>
                <a:lnTo>
                  <a:pt x="50350" y="11670"/>
                </a:lnTo>
                <a:lnTo>
                  <a:pt x="50340" y="11690"/>
                </a:lnTo>
                <a:lnTo>
                  <a:pt x="50310" y="11700"/>
                </a:lnTo>
                <a:lnTo>
                  <a:pt x="50510" y="11870"/>
                </a:lnTo>
                <a:lnTo>
                  <a:pt x="50640" y="11960"/>
                </a:lnTo>
                <a:lnTo>
                  <a:pt x="50710" y="12030"/>
                </a:lnTo>
                <a:lnTo>
                  <a:pt x="50720" y="12080"/>
                </a:lnTo>
                <a:lnTo>
                  <a:pt x="50720" y="12120"/>
                </a:lnTo>
                <a:lnTo>
                  <a:pt x="50710" y="12160"/>
                </a:lnTo>
                <a:lnTo>
                  <a:pt x="50720" y="12240"/>
                </a:lnTo>
                <a:lnTo>
                  <a:pt x="50710" y="12270"/>
                </a:lnTo>
                <a:lnTo>
                  <a:pt x="50700" y="12310"/>
                </a:lnTo>
                <a:lnTo>
                  <a:pt x="50690" y="12350"/>
                </a:lnTo>
                <a:lnTo>
                  <a:pt x="50640" y="12410"/>
                </a:lnTo>
                <a:lnTo>
                  <a:pt x="50590" y="12510"/>
                </a:lnTo>
                <a:lnTo>
                  <a:pt x="50530" y="12560"/>
                </a:lnTo>
                <a:lnTo>
                  <a:pt x="50470" y="12640"/>
                </a:lnTo>
                <a:lnTo>
                  <a:pt x="50460" y="12680"/>
                </a:lnTo>
                <a:lnTo>
                  <a:pt x="50440" y="12750"/>
                </a:lnTo>
                <a:lnTo>
                  <a:pt x="50420" y="12760"/>
                </a:lnTo>
                <a:lnTo>
                  <a:pt x="50340" y="12730"/>
                </a:lnTo>
                <a:lnTo>
                  <a:pt x="50280" y="12730"/>
                </a:lnTo>
                <a:lnTo>
                  <a:pt x="50200" y="12750"/>
                </a:lnTo>
                <a:lnTo>
                  <a:pt x="50130" y="12790"/>
                </a:lnTo>
                <a:lnTo>
                  <a:pt x="50070" y="12850"/>
                </a:lnTo>
                <a:lnTo>
                  <a:pt x="49930" y="12990"/>
                </a:lnTo>
                <a:lnTo>
                  <a:pt x="49900" y="13040"/>
                </a:lnTo>
                <a:lnTo>
                  <a:pt x="49880" y="13070"/>
                </a:lnTo>
                <a:lnTo>
                  <a:pt x="49840" y="13220"/>
                </a:lnTo>
                <a:lnTo>
                  <a:pt x="49810" y="13250"/>
                </a:lnTo>
                <a:lnTo>
                  <a:pt x="49770" y="13270"/>
                </a:lnTo>
                <a:lnTo>
                  <a:pt x="49740" y="13290"/>
                </a:lnTo>
                <a:lnTo>
                  <a:pt x="49710" y="13320"/>
                </a:lnTo>
                <a:lnTo>
                  <a:pt x="49610" y="13470"/>
                </a:lnTo>
                <a:lnTo>
                  <a:pt x="49560" y="13520"/>
                </a:lnTo>
                <a:lnTo>
                  <a:pt x="49540" y="13570"/>
                </a:lnTo>
                <a:lnTo>
                  <a:pt x="49550" y="13600"/>
                </a:lnTo>
                <a:lnTo>
                  <a:pt x="49580" y="13630"/>
                </a:lnTo>
                <a:lnTo>
                  <a:pt x="49610" y="13650"/>
                </a:lnTo>
                <a:lnTo>
                  <a:pt x="49640" y="13660"/>
                </a:lnTo>
                <a:lnTo>
                  <a:pt x="49720" y="13660"/>
                </a:lnTo>
                <a:lnTo>
                  <a:pt x="49750" y="13680"/>
                </a:lnTo>
                <a:lnTo>
                  <a:pt x="49790" y="13740"/>
                </a:lnTo>
                <a:lnTo>
                  <a:pt x="49790" y="13760"/>
                </a:lnTo>
                <a:lnTo>
                  <a:pt x="49800" y="13780"/>
                </a:lnTo>
                <a:lnTo>
                  <a:pt x="49730" y="13950"/>
                </a:lnTo>
                <a:lnTo>
                  <a:pt x="49710" y="13990"/>
                </a:lnTo>
                <a:lnTo>
                  <a:pt x="49710" y="14030"/>
                </a:lnTo>
                <a:lnTo>
                  <a:pt x="49730" y="14080"/>
                </a:lnTo>
                <a:lnTo>
                  <a:pt x="49720" y="14140"/>
                </a:lnTo>
                <a:lnTo>
                  <a:pt x="49690" y="14120"/>
                </a:lnTo>
                <a:lnTo>
                  <a:pt x="49590" y="14190"/>
                </a:lnTo>
                <a:lnTo>
                  <a:pt x="49450" y="14250"/>
                </a:lnTo>
                <a:lnTo>
                  <a:pt x="49320" y="14190"/>
                </a:lnTo>
                <a:lnTo>
                  <a:pt x="49200" y="14090"/>
                </a:lnTo>
                <a:lnTo>
                  <a:pt x="49070" y="14000"/>
                </a:lnTo>
                <a:lnTo>
                  <a:pt x="49010" y="14010"/>
                </a:lnTo>
                <a:lnTo>
                  <a:pt x="48940" y="14050"/>
                </a:lnTo>
                <a:lnTo>
                  <a:pt x="48880" y="14100"/>
                </a:lnTo>
                <a:lnTo>
                  <a:pt x="48850" y="14130"/>
                </a:lnTo>
                <a:lnTo>
                  <a:pt x="48840" y="14210"/>
                </a:lnTo>
                <a:lnTo>
                  <a:pt x="48870" y="14380"/>
                </a:lnTo>
                <a:lnTo>
                  <a:pt x="48860" y="14470"/>
                </a:lnTo>
                <a:lnTo>
                  <a:pt x="48810" y="14540"/>
                </a:lnTo>
                <a:lnTo>
                  <a:pt x="48770" y="14590"/>
                </a:lnTo>
                <a:lnTo>
                  <a:pt x="48640" y="14680"/>
                </a:lnTo>
                <a:lnTo>
                  <a:pt x="48350" y="14780"/>
                </a:lnTo>
                <a:lnTo>
                  <a:pt x="48280" y="14790"/>
                </a:lnTo>
                <a:lnTo>
                  <a:pt x="48130" y="14780"/>
                </a:lnTo>
                <a:lnTo>
                  <a:pt x="48070" y="14790"/>
                </a:lnTo>
                <a:lnTo>
                  <a:pt x="48020" y="14830"/>
                </a:lnTo>
                <a:lnTo>
                  <a:pt x="47920" y="14940"/>
                </a:lnTo>
                <a:lnTo>
                  <a:pt x="47870" y="14990"/>
                </a:lnTo>
                <a:lnTo>
                  <a:pt x="47850" y="14900"/>
                </a:lnTo>
                <a:lnTo>
                  <a:pt x="47810" y="14810"/>
                </a:lnTo>
                <a:lnTo>
                  <a:pt x="47760" y="14740"/>
                </a:lnTo>
                <a:lnTo>
                  <a:pt x="47700" y="14720"/>
                </a:lnTo>
                <a:lnTo>
                  <a:pt x="47670" y="14710"/>
                </a:lnTo>
                <a:lnTo>
                  <a:pt x="47600" y="14670"/>
                </a:lnTo>
                <a:lnTo>
                  <a:pt x="47570" y="14670"/>
                </a:lnTo>
                <a:lnTo>
                  <a:pt x="47540" y="14700"/>
                </a:lnTo>
                <a:lnTo>
                  <a:pt x="47540" y="14730"/>
                </a:lnTo>
                <a:lnTo>
                  <a:pt x="47530" y="14760"/>
                </a:lnTo>
                <a:lnTo>
                  <a:pt x="47510" y="14800"/>
                </a:lnTo>
                <a:lnTo>
                  <a:pt x="47450" y="14850"/>
                </a:lnTo>
                <a:lnTo>
                  <a:pt x="47370" y="14880"/>
                </a:lnTo>
                <a:lnTo>
                  <a:pt x="47280" y="14890"/>
                </a:lnTo>
                <a:lnTo>
                  <a:pt x="47210" y="14880"/>
                </a:lnTo>
                <a:lnTo>
                  <a:pt x="47140" y="14850"/>
                </a:lnTo>
                <a:lnTo>
                  <a:pt x="47140" y="14800"/>
                </a:lnTo>
                <a:lnTo>
                  <a:pt x="47200" y="14620"/>
                </a:lnTo>
                <a:lnTo>
                  <a:pt x="46990" y="14620"/>
                </a:lnTo>
                <a:lnTo>
                  <a:pt x="46920" y="14580"/>
                </a:lnTo>
                <a:lnTo>
                  <a:pt x="46800" y="14500"/>
                </a:lnTo>
                <a:lnTo>
                  <a:pt x="46740" y="14480"/>
                </a:lnTo>
                <a:lnTo>
                  <a:pt x="46630" y="14540"/>
                </a:lnTo>
                <a:lnTo>
                  <a:pt x="46380" y="14600"/>
                </a:lnTo>
                <a:lnTo>
                  <a:pt x="46270" y="14600"/>
                </a:lnTo>
                <a:lnTo>
                  <a:pt x="46220" y="14610"/>
                </a:lnTo>
                <a:lnTo>
                  <a:pt x="46210" y="14640"/>
                </a:lnTo>
                <a:lnTo>
                  <a:pt x="46190" y="14680"/>
                </a:lnTo>
                <a:lnTo>
                  <a:pt x="46160" y="14710"/>
                </a:lnTo>
                <a:lnTo>
                  <a:pt x="46040" y="14710"/>
                </a:lnTo>
                <a:lnTo>
                  <a:pt x="46010" y="14550"/>
                </a:lnTo>
                <a:lnTo>
                  <a:pt x="46000" y="14400"/>
                </a:lnTo>
                <a:lnTo>
                  <a:pt x="45920" y="14430"/>
                </a:lnTo>
                <a:lnTo>
                  <a:pt x="45900" y="14500"/>
                </a:lnTo>
                <a:lnTo>
                  <a:pt x="45880" y="14590"/>
                </a:lnTo>
                <a:lnTo>
                  <a:pt x="45840" y="14660"/>
                </a:lnTo>
                <a:lnTo>
                  <a:pt x="45770" y="14660"/>
                </a:lnTo>
                <a:lnTo>
                  <a:pt x="45700" y="14650"/>
                </a:lnTo>
                <a:lnTo>
                  <a:pt x="45640" y="14680"/>
                </a:lnTo>
                <a:lnTo>
                  <a:pt x="45590" y="14730"/>
                </a:lnTo>
                <a:lnTo>
                  <a:pt x="45550" y="14790"/>
                </a:lnTo>
                <a:lnTo>
                  <a:pt x="45420" y="14930"/>
                </a:lnTo>
                <a:lnTo>
                  <a:pt x="45410" y="14930"/>
                </a:lnTo>
                <a:lnTo>
                  <a:pt x="45240" y="14990"/>
                </a:lnTo>
                <a:lnTo>
                  <a:pt x="44890" y="14960"/>
                </a:lnTo>
                <a:lnTo>
                  <a:pt x="44890" y="14950"/>
                </a:lnTo>
                <a:lnTo>
                  <a:pt x="44910" y="14820"/>
                </a:lnTo>
                <a:lnTo>
                  <a:pt x="44900" y="14750"/>
                </a:lnTo>
                <a:lnTo>
                  <a:pt x="44870" y="14710"/>
                </a:lnTo>
                <a:lnTo>
                  <a:pt x="44730" y="14650"/>
                </a:lnTo>
                <a:lnTo>
                  <a:pt x="44680" y="14550"/>
                </a:lnTo>
                <a:lnTo>
                  <a:pt x="44690" y="14450"/>
                </a:lnTo>
                <a:lnTo>
                  <a:pt x="44730" y="14360"/>
                </a:lnTo>
                <a:lnTo>
                  <a:pt x="44880" y="14120"/>
                </a:lnTo>
                <a:lnTo>
                  <a:pt x="45000" y="14010"/>
                </a:lnTo>
                <a:lnTo>
                  <a:pt x="45120" y="13930"/>
                </a:lnTo>
                <a:lnTo>
                  <a:pt x="45180" y="13880"/>
                </a:lnTo>
                <a:lnTo>
                  <a:pt x="45220" y="13810"/>
                </a:lnTo>
                <a:lnTo>
                  <a:pt x="45230" y="13710"/>
                </a:lnTo>
                <a:lnTo>
                  <a:pt x="45200" y="13630"/>
                </a:lnTo>
                <a:lnTo>
                  <a:pt x="45140" y="13570"/>
                </a:lnTo>
                <a:lnTo>
                  <a:pt x="45060" y="13540"/>
                </a:lnTo>
                <a:lnTo>
                  <a:pt x="44980" y="13550"/>
                </a:lnTo>
                <a:lnTo>
                  <a:pt x="44910" y="13580"/>
                </a:lnTo>
                <a:lnTo>
                  <a:pt x="44840" y="13600"/>
                </a:lnTo>
                <a:lnTo>
                  <a:pt x="44790" y="13560"/>
                </a:lnTo>
                <a:lnTo>
                  <a:pt x="44780" y="13470"/>
                </a:lnTo>
                <a:lnTo>
                  <a:pt x="44790" y="13240"/>
                </a:lnTo>
                <a:lnTo>
                  <a:pt x="44760" y="13150"/>
                </a:lnTo>
                <a:lnTo>
                  <a:pt x="44720" y="13100"/>
                </a:lnTo>
                <a:lnTo>
                  <a:pt x="44600" y="13190"/>
                </a:lnTo>
                <a:lnTo>
                  <a:pt x="44520" y="13220"/>
                </a:lnTo>
                <a:lnTo>
                  <a:pt x="44450" y="13220"/>
                </a:lnTo>
                <a:lnTo>
                  <a:pt x="44420" y="13230"/>
                </a:lnTo>
                <a:lnTo>
                  <a:pt x="44390" y="13250"/>
                </a:lnTo>
                <a:lnTo>
                  <a:pt x="44280" y="13350"/>
                </a:lnTo>
                <a:lnTo>
                  <a:pt x="44220" y="13380"/>
                </a:lnTo>
                <a:lnTo>
                  <a:pt x="43590" y="13480"/>
                </a:lnTo>
                <a:lnTo>
                  <a:pt x="43520" y="13510"/>
                </a:lnTo>
                <a:lnTo>
                  <a:pt x="43380" y="13610"/>
                </a:lnTo>
                <a:lnTo>
                  <a:pt x="43300" y="13640"/>
                </a:lnTo>
                <a:lnTo>
                  <a:pt x="43160" y="13640"/>
                </a:lnTo>
                <a:lnTo>
                  <a:pt x="43080" y="13660"/>
                </a:lnTo>
                <a:lnTo>
                  <a:pt x="43020" y="13710"/>
                </a:lnTo>
                <a:lnTo>
                  <a:pt x="42980" y="13770"/>
                </a:lnTo>
                <a:lnTo>
                  <a:pt x="42940" y="13880"/>
                </a:lnTo>
                <a:lnTo>
                  <a:pt x="42910" y="13940"/>
                </a:lnTo>
                <a:lnTo>
                  <a:pt x="42820" y="13990"/>
                </a:lnTo>
                <a:lnTo>
                  <a:pt x="42720" y="14020"/>
                </a:lnTo>
                <a:lnTo>
                  <a:pt x="42630" y="14070"/>
                </a:lnTo>
                <a:lnTo>
                  <a:pt x="42580" y="14100"/>
                </a:lnTo>
                <a:lnTo>
                  <a:pt x="42540" y="14190"/>
                </a:lnTo>
                <a:lnTo>
                  <a:pt x="42480" y="14280"/>
                </a:lnTo>
                <a:lnTo>
                  <a:pt x="42400" y="14340"/>
                </a:lnTo>
                <a:lnTo>
                  <a:pt x="42320" y="14360"/>
                </a:lnTo>
                <a:lnTo>
                  <a:pt x="42250" y="14400"/>
                </a:lnTo>
                <a:lnTo>
                  <a:pt x="42190" y="14480"/>
                </a:lnTo>
                <a:lnTo>
                  <a:pt x="42120" y="14540"/>
                </a:lnTo>
                <a:lnTo>
                  <a:pt x="42060" y="14520"/>
                </a:lnTo>
                <a:lnTo>
                  <a:pt x="42070" y="14440"/>
                </a:lnTo>
                <a:lnTo>
                  <a:pt x="41990" y="13380"/>
                </a:lnTo>
                <a:lnTo>
                  <a:pt x="42000" y="13290"/>
                </a:lnTo>
                <a:lnTo>
                  <a:pt x="42040" y="13250"/>
                </a:lnTo>
                <a:lnTo>
                  <a:pt x="42200" y="13250"/>
                </a:lnTo>
                <a:lnTo>
                  <a:pt x="42280" y="13230"/>
                </a:lnTo>
                <a:lnTo>
                  <a:pt x="42310" y="13180"/>
                </a:lnTo>
                <a:lnTo>
                  <a:pt x="42290" y="13130"/>
                </a:lnTo>
                <a:lnTo>
                  <a:pt x="42210" y="13100"/>
                </a:lnTo>
                <a:lnTo>
                  <a:pt x="42200" y="13060"/>
                </a:lnTo>
                <a:lnTo>
                  <a:pt x="42220" y="13040"/>
                </a:lnTo>
                <a:lnTo>
                  <a:pt x="42320" y="12990"/>
                </a:lnTo>
                <a:lnTo>
                  <a:pt x="42330" y="12960"/>
                </a:lnTo>
                <a:lnTo>
                  <a:pt x="42340" y="12910"/>
                </a:lnTo>
                <a:lnTo>
                  <a:pt x="42360" y="12860"/>
                </a:lnTo>
                <a:lnTo>
                  <a:pt x="42400" y="12840"/>
                </a:lnTo>
                <a:lnTo>
                  <a:pt x="42420" y="12820"/>
                </a:lnTo>
                <a:lnTo>
                  <a:pt x="42500" y="12730"/>
                </a:lnTo>
                <a:lnTo>
                  <a:pt x="42710" y="12560"/>
                </a:lnTo>
                <a:lnTo>
                  <a:pt x="42760" y="12540"/>
                </a:lnTo>
                <a:lnTo>
                  <a:pt x="42780" y="12530"/>
                </a:lnTo>
                <a:lnTo>
                  <a:pt x="42910" y="12410"/>
                </a:lnTo>
                <a:lnTo>
                  <a:pt x="42980" y="12380"/>
                </a:lnTo>
                <a:lnTo>
                  <a:pt x="43070" y="12320"/>
                </a:lnTo>
                <a:lnTo>
                  <a:pt x="43090" y="12290"/>
                </a:lnTo>
                <a:lnTo>
                  <a:pt x="43110" y="12250"/>
                </a:lnTo>
                <a:lnTo>
                  <a:pt x="43110" y="12080"/>
                </a:lnTo>
                <a:lnTo>
                  <a:pt x="43100" y="12040"/>
                </a:lnTo>
                <a:lnTo>
                  <a:pt x="43090" y="12040"/>
                </a:lnTo>
                <a:lnTo>
                  <a:pt x="43050" y="12050"/>
                </a:lnTo>
                <a:lnTo>
                  <a:pt x="42990" y="12110"/>
                </a:lnTo>
                <a:lnTo>
                  <a:pt x="42950" y="12210"/>
                </a:lnTo>
                <a:lnTo>
                  <a:pt x="42890" y="12310"/>
                </a:lnTo>
                <a:lnTo>
                  <a:pt x="42790" y="12350"/>
                </a:lnTo>
                <a:lnTo>
                  <a:pt x="42710" y="12370"/>
                </a:lnTo>
                <a:lnTo>
                  <a:pt x="42490" y="12470"/>
                </a:lnTo>
                <a:lnTo>
                  <a:pt x="42450" y="12520"/>
                </a:lnTo>
                <a:lnTo>
                  <a:pt x="42400" y="12530"/>
                </a:lnTo>
                <a:lnTo>
                  <a:pt x="42190" y="12510"/>
                </a:lnTo>
                <a:lnTo>
                  <a:pt x="42110" y="12540"/>
                </a:lnTo>
                <a:lnTo>
                  <a:pt x="42130" y="12470"/>
                </a:lnTo>
                <a:lnTo>
                  <a:pt x="42170" y="12350"/>
                </a:lnTo>
                <a:lnTo>
                  <a:pt x="42170" y="12270"/>
                </a:lnTo>
                <a:lnTo>
                  <a:pt x="42200" y="12270"/>
                </a:lnTo>
                <a:lnTo>
                  <a:pt x="42250" y="12360"/>
                </a:lnTo>
                <a:lnTo>
                  <a:pt x="42280" y="12320"/>
                </a:lnTo>
                <a:lnTo>
                  <a:pt x="42280" y="12140"/>
                </a:lnTo>
                <a:lnTo>
                  <a:pt x="42270" y="12100"/>
                </a:lnTo>
                <a:lnTo>
                  <a:pt x="42260" y="12070"/>
                </a:lnTo>
                <a:lnTo>
                  <a:pt x="42280" y="12060"/>
                </a:lnTo>
                <a:lnTo>
                  <a:pt x="42330" y="12050"/>
                </a:lnTo>
                <a:lnTo>
                  <a:pt x="42480" y="12080"/>
                </a:lnTo>
                <a:lnTo>
                  <a:pt x="42500" y="12070"/>
                </a:lnTo>
                <a:lnTo>
                  <a:pt x="42530" y="12000"/>
                </a:lnTo>
                <a:lnTo>
                  <a:pt x="42680" y="11820"/>
                </a:lnTo>
                <a:lnTo>
                  <a:pt x="42750" y="11750"/>
                </a:lnTo>
                <a:lnTo>
                  <a:pt x="42880" y="11660"/>
                </a:lnTo>
                <a:lnTo>
                  <a:pt x="42940" y="11610"/>
                </a:lnTo>
                <a:lnTo>
                  <a:pt x="42970" y="11530"/>
                </a:lnTo>
                <a:lnTo>
                  <a:pt x="42930" y="11550"/>
                </a:lnTo>
                <a:lnTo>
                  <a:pt x="42900" y="11540"/>
                </a:lnTo>
                <a:lnTo>
                  <a:pt x="42860" y="11530"/>
                </a:lnTo>
                <a:lnTo>
                  <a:pt x="42820" y="11530"/>
                </a:lnTo>
                <a:lnTo>
                  <a:pt x="42810" y="11540"/>
                </a:lnTo>
                <a:lnTo>
                  <a:pt x="42800" y="11550"/>
                </a:lnTo>
                <a:lnTo>
                  <a:pt x="42710" y="11600"/>
                </a:lnTo>
                <a:lnTo>
                  <a:pt x="42610" y="11680"/>
                </a:lnTo>
                <a:lnTo>
                  <a:pt x="42560" y="11720"/>
                </a:lnTo>
                <a:lnTo>
                  <a:pt x="42470" y="11740"/>
                </a:lnTo>
                <a:lnTo>
                  <a:pt x="42340" y="11750"/>
                </a:lnTo>
                <a:lnTo>
                  <a:pt x="42210" y="11730"/>
                </a:lnTo>
                <a:lnTo>
                  <a:pt x="42110" y="11670"/>
                </a:lnTo>
                <a:lnTo>
                  <a:pt x="42080" y="11610"/>
                </a:lnTo>
                <a:lnTo>
                  <a:pt x="42060" y="11510"/>
                </a:lnTo>
                <a:lnTo>
                  <a:pt x="42030" y="11450"/>
                </a:lnTo>
                <a:lnTo>
                  <a:pt x="41980" y="11420"/>
                </a:lnTo>
                <a:lnTo>
                  <a:pt x="41840" y="11400"/>
                </a:lnTo>
                <a:lnTo>
                  <a:pt x="41810" y="11380"/>
                </a:lnTo>
                <a:lnTo>
                  <a:pt x="41840" y="11320"/>
                </a:lnTo>
                <a:lnTo>
                  <a:pt x="41910" y="11280"/>
                </a:lnTo>
                <a:lnTo>
                  <a:pt x="42000" y="11240"/>
                </a:lnTo>
                <a:lnTo>
                  <a:pt x="42060" y="11230"/>
                </a:lnTo>
                <a:lnTo>
                  <a:pt x="42110" y="11240"/>
                </a:lnTo>
                <a:lnTo>
                  <a:pt x="42140" y="11290"/>
                </a:lnTo>
                <a:lnTo>
                  <a:pt x="42140" y="11340"/>
                </a:lnTo>
                <a:lnTo>
                  <a:pt x="42090" y="11380"/>
                </a:lnTo>
                <a:lnTo>
                  <a:pt x="42120" y="11400"/>
                </a:lnTo>
                <a:lnTo>
                  <a:pt x="42180" y="11420"/>
                </a:lnTo>
                <a:lnTo>
                  <a:pt x="42240" y="11430"/>
                </a:lnTo>
                <a:lnTo>
                  <a:pt x="42280" y="11420"/>
                </a:lnTo>
                <a:lnTo>
                  <a:pt x="42290" y="11360"/>
                </a:lnTo>
                <a:lnTo>
                  <a:pt x="42280" y="11290"/>
                </a:lnTo>
                <a:lnTo>
                  <a:pt x="42280" y="11240"/>
                </a:lnTo>
                <a:lnTo>
                  <a:pt x="42330" y="11190"/>
                </a:lnTo>
                <a:lnTo>
                  <a:pt x="42280" y="11000"/>
                </a:lnTo>
                <a:lnTo>
                  <a:pt x="42280" y="10910"/>
                </a:lnTo>
                <a:lnTo>
                  <a:pt x="42290" y="10830"/>
                </a:lnTo>
                <a:lnTo>
                  <a:pt x="42330" y="10760"/>
                </a:lnTo>
                <a:lnTo>
                  <a:pt x="42380" y="10720"/>
                </a:lnTo>
                <a:lnTo>
                  <a:pt x="42430" y="10700"/>
                </a:lnTo>
                <a:lnTo>
                  <a:pt x="42480" y="10630"/>
                </a:lnTo>
                <a:lnTo>
                  <a:pt x="42630" y="10300"/>
                </a:lnTo>
                <a:lnTo>
                  <a:pt x="42660" y="10170"/>
                </a:lnTo>
                <a:lnTo>
                  <a:pt x="42640" y="10170"/>
                </a:lnTo>
                <a:lnTo>
                  <a:pt x="42610" y="10260"/>
                </a:lnTo>
                <a:lnTo>
                  <a:pt x="42570" y="10350"/>
                </a:lnTo>
                <a:lnTo>
                  <a:pt x="42520" y="10410"/>
                </a:lnTo>
                <a:lnTo>
                  <a:pt x="42450" y="10440"/>
                </a:lnTo>
                <a:lnTo>
                  <a:pt x="42370" y="10410"/>
                </a:lnTo>
                <a:lnTo>
                  <a:pt x="42320" y="10340"/>
                </a:lnTo>
                <a:lnTo>
                  <a:pt x="42280" y="10250"/>
                </a:lnTo>
                <a:lnTo>
                  <a:pt x="42230" y="10210"/>
                </a:lnTo>
                <a:lnTo>
                  <a:pt x="42160" y="10320"/>
                </a:lnTo>
                <a:lnTo>
                  <a:pt x="42160" y="10390"/>
                </a:lnTo>
                <a:lnTo>
                  <a:pt x="42200" y="10440"/>
                </a:lnTo>
                <a:lnTo>
                  <a:pt x="42110" y="10560"/>
                </a:lnTo>
                <a:lnTo>
                  <a:pt x="42060" y="10590"/>
                </a:lnTo>
                <a:lnTo>
                  <a:pt x="42000" y="10550"/>
                </a:lnTo>
                <a:lnTo>
                  <a:pt x="42020" y="10490"/>
                </a:lnTo>
                <a:lnTo>
                  <a:pt x="41970" y="10520"/>
                </a:lnTo>
                <a:lnTo>
                  <a:pt x="41830" y="10620"/>
                </a:lnTo>
                <a:lnTo>
                  <a:pt x="41890" y="10690"/>
                </a:lnTo>
                <a:lnTo>
                  <a:pt x="41840" y="10730"/>
                </a:lnTo>
                <a:lnTo>
                  <a:pt x="41700" y="10770"/>
                </a:lnTo>
                <a:lnTo>
                  <a:pt x="41690" y="10800"/>
                </a:lnTo>
                <a:lnTo>
                  <a:pt x="41660" y="10930"/>
                </a:lnTo>
                <a:lnTo>
                  <a:pt x="41620" y="10940"/>
                </a:lnTo>
                <a:lnTo>
                  <a:pt x="41590" y="10970"/>
                </a:lnTo>
                <a:lnTo>
                  <a:pt x="41530" y="11040"/>
                </a:lnTo>
                <a:lnTo>
                  <a:pt x="41470" y="10970"/>
                </a:lnTo>
                <a:lnTo>
                  <a:pt x="41460" y="10870"/>
                </a:lnTo>
                <a:lnTo>
                  <a:pt x="41440" y="10780"/>
                </a:lnTo>
                <a:lnTo>
                  <a:pt x="41350" y="10740"/>
                </a:lnTo>
                <a:lnTo>
                  <a:pt x="41290" y="10680"/>
                </a:lnTo>
                <a:lnTo>
                  <a:pt x="41310" y="10550"/>
                </a:lnTo>
                <a:lnTo>
                  <a:pt x="41370" y="10410"/>
                </a:lnTo>
                <a:lnTo>
                  <a:pt x="41420" y="10320"/>
                </a:lnTo>
                <a:lnTo>
                  <a:pt x="41420" y="10260"/>
                </a:lnTo>
                <a:lnTo>
                  <a:pt x="41430" y="10180"/>
                </a:lnTo>
                <a:lnTo>
                  <a:pt x="41460" y="10070"/>
                </a:lnTo>
                <a:lnTo>
                  <a:pt x="41500" y="10000"/>
                </a:lnTo>
                <a:lnTo>
                  <a:pt x="41520" y="9960"/>
                </a:lnTo>
                <a:lnTo>
                  <a:pt x="41550" y="9920"/>
                </a:lnTo>
                <a:lnTo>
                  <a:pt x="41600" y="9910"/>
                </a:lnTo>
                <a:lnTo>
                  <a:pt x="41610" y="9890"/>
                </a:lnTo>
                <a:lnTo>
                  <a:pt x="41730" y="9830"/>
                </a:lnTo>
                <a:lnTo>
                  <a:pt x="41830" y="9680"/>
                </a:lnTo>
                <a:lnTo>
                  <a:pt x="41890" y="9630"/>
                </a:lnTo>
                <a:lnTo>
                  <a:pt x="41990" y="9600"/>
                </a:lnTo>
                <a:lnTo>
                  <a:pt x="42020" y="9560"/>
                </a:lnTo>
                <a:lnTo>
                  <a:pt x="42040" y="9480"/>
                </a:lnTo>
                <a:lnTo>
                  <a:pt x="42030" y="9390"/>
                </a:lnTo>
                <a:lnTo>
                  <a:pt x="41950" y="9340"/>
                </a:lnTo>
                <a:lnTo>
                  <a:pt x="41930" y="9470"/>
                </a:lnTo>
                <a:lnTo>
                  <a:pt x="41870" y="9550"/>
                </a:lnTo>
                <a:lnTo>
                  <a:pt x="41780" y="9590"/>
                </a:lnTo>
                <a:lnTo>
                  <a:pt x="41670" y="9600"/>
                </a:lnTo>
                <a:lnTo>
                  <a:pt x="41460" y="9570"/>
                </a:lnTo>
                <a:lnTo>
                  <a:pt x="41380" y="9590"/>
                </a:lnTo>
                <a:lnTo>
                  <a:pt x="41390" y="9680"/>
                </a:lnTo>
                <a:lnTo>
                  <a:pt x="41300" y="9780"/>
                </a:lnTo>
                <a:lnTo>
                  <a:pt x="41250" y="9810"/>
                </a:lnTo>
                <a:lnTo>
                  <a:pt x="41170" y="9790"/>
                </a:lnTo>
                <a:lnTo>
                  <a:pt x="41120" y="9750"/>
                </a:lnTo>
                <a:lnTo>
                  <a:pt x="41090" y="9680"/>
                </a:lnTo>
                <a:lnTo>
                  <a:pt x="41070" y="9590"/>
                </a:lnTo>
                <a:lnTo>
                  <a:pt x="41030" y="9490"/>
                </a:lnTo>
                <a:lnTo>
                  <a:pt x="41080" y="9490"/>
                </a:lnTo>
                <a:lnTo>
                  <a:pt x="41120" y="9470"/>
                </a:lnTo>
                <a:lnTo>
                  <a:pt x="41150" y="9430"/>
                </a:lnTo>
                <a:lnTo>
                  <a:pt x="41170" y="9380"/>
                </a:lnTo>
                <a:lnTo>
                  <a:pt x="41140" y="9310"/>
                </a:lnTo>
                <a:lnTo>
                  <a:pt x="41080" y="9270"/>
                </a:lnTo>
                <a:lnTo>
                  <a:pt x="41010" y="9240"/>
                </a:lnTo>
                <a:lnTo>
                  <a:pt x="41000" y="9200"/>
                </a:lnTo>
                <a:lnTo>
                  <a:pt x="40980" y="9130"/>
                </a:lnTo>
                <a:lnTo>
                  <a:pt x="40980" y="9090"/>
                </a:lnTo>
                <a:lnTo>
                  <a:pt x="40990" y="9070"/>
                </a:lnTo>
                <a:lnTo>
                  <a:pt x="41020" y="9030"/>
                </a:lnTo>
                <a:lnTo>
                  <a:pt x="41030" y="9000"/>
                </a:lnTo>
                <a:lnTo>
                  <a:pt x="41040" y="8950"/>
                </a:lnTo>
                <a:lnTo>
                  <a:pt x="41030" y="8910"/>
                </a:lnTo>
                <a:lnTo>
                  <a:pt x="41010" y="8890"/>
                </a:lnTo>
                <a:lnTo>
                  <a:pt x="40940" y="8880"/>
                </a:lnTo>
                <a:lnTo>
                  <a:pt x="40900" y="8860"/>
                </a:lnTo>
                <a:lnTo>
                  <a:pt x="40840" y="8760"/>
                </a:lnTo>
                <a:lnTo>
                  <a:pt x="40790" y="8740"/>
                </a:lnTo>
                <a:lnTo>
                  <a:pt x="40790" y="8770"/>
                </a:lnTo>
                <a:lnTo>
                  <a:pt x="40810" y="8830"/>
                </a:lnTo>
                <a:lnTo>
                  <a:pt x="40790" y="8860"/>
                </a:lnTo>
                <a:lnTo>
                  <a:pt x="40750" y="8870"/>
                </a:lnTo>
                <a:lnTo>
                  <a:pt x="40730" y="8870"/>
                </a:lnTo>
                <a:lnTo>
                  <a:pt x="40710" y="8790"/>
                </a:lnTo>
                <a:lnTo>
                  <a:pt x="40670" y="8790"/>
                </a:lnTo>
                <a:lnTo>
                  <a:pt x="40630" y="8820"/>
                </a:lnTo>
                <a:lnTo>
                  <a:pt x="40590" y="8850"/>
                </a:lnTo>
                <a:lnTo>
                  <a:pt x="40560" y="8900"/>
                </a:lnTo>
                <a:lnTo>
                  <a:pt x="40520" y="9010"/>
                </a:lnTo>
                <a:lnTo>
                  <a:pt x="40490" y="9060"/>
                </a:lnTo>
                <a:lnTo>
                  <a:pt x="40470" y="9050"/>
                </a:lnTo>
                <a:lnTo>
                  <a:pt x="40430" y="8920"/>
                </a:lnTo>
                <a:lnTo>
                  <a:pt x="40400" y="8880"/>
                </a:lnTo>
                <a:lnTo>
                  <a:pt x="40400" y="8850"/>
                </a:lnTo>
                <a:lnTo>
                  <a:pt x="40420" y="8800"/>
                </a:lnTo>
                <a:lnTo>
                  <a:pt x="40510" y="8570"/>
                </a:lnTo>
                <a:lnTo>
                  <a:pt x="40510" y="8530"/>
                </a:lnTo>
                <a:lnTo>
                  <a:pt x="40520" y="8490"/>
                </a:lnTo>
                <a:lnTo>
                  <a:pt x="40530" y="8440"/>
                </a:lnTo>
                <a:lnTo>
                  <a:pt x="40550" y="8410"/>
                </a:lnTo>
                <a:lnTo>
                  <a:pt x="40560" y="8360"/>
                </a:lnTo>
                <a:lnTo>
                  <a:pt x="40540" y="8330"/>
                </a:lnTo>
                <a:lnTo>
                  <a:pt x="40480" y="8280"/>
                </a:lnTo>
                <a:lnTo>
                  <a:pt x="40450" y="8150"/>
                </a:lnTo>
                <a:lnTo>
                  <a:pt x="40480" y="8120"/>
                </a:lnTo>
                <a:lnTo>
                  <a:pt x="40540" y="8120"/>
                </a:lnTo>
                <a:lnTo>
                  <a:pt x="40560" y="8070"/>
                </a:lnTo>
                <a:lnTo>
                  <a:pt x="40590" y="7970"/>
                </a:lnTo>
                <a:lnTo>
                  <a:pt x="40630" y="7920"/>
                </a:lnTo>
                <a:lnTo>
                  <a:pt x="40680" y="7890"/>
                </a:lnTo>
                <a:lnTo>
                  <a:pt x="40700" y="7820"/>
                </a:lnTo>
                <a:lnTo>
                  <a:pt x="40760" y="7880"/>
                </a:lnTo>
                <a:lnTo>
                  <a:pt x="40810" y="7890"/>
                </a:lnTo>
                <a:lnTo>
                  <a:pt x="40860" y="7870"/>
                </a:lnTo>
                <a:lnTo>
                  <a:pt x="40920" y="7820"/>
                </a:lnTo>
                <a:lnTo>
                  <a:pt x="40940" y="7790"/>
                </a:lnTo>
                <a:lnTo>
                  <a:pt x="40950" y="7770"/>
                </a:lnTo>
                <a:lnTo>
                  <a:pt x="40970" y="7740"/>
                </a:lnTo>
                <a:lnTo>
                  <a:pt x="41010" y="7710"/>
                </a:lnTo>
                <a:lnTo>
                  <a:pt x="41040" y="7690"/>
                </a:lnTo>
                <a:lnTo>
                  <a:pt x="41070" y="7680"/>
                </a:lnTo>
                <a:lnTo>
                  <a:pt x="41140" y="7680"/>
                </a:lnTo>
                <a:lnTo>
                  <a:pt x="41140" y="7640"/>
                </a:lnTo>
                <a:lnTo>
                  <a:pt x="41070" y="7670"/>
                </a:lnTo>
                <a:lnTo>
                  <a:pt x="40980" y="7690"/>
                </a:lnTo>
                <a:lnTo>
                  <a:pt x="40920" y="7680"/>
                </a:lnTo>
                <a:lnTo>
                  <a:pt x="40920" y="7640"/>
                </a:lnTo>
                <a:lnTo>
                  <a:pt x="40790" y="7700"/>
                </a:lnTo>
                <a:lnTo>
                  <a:pt x="40740" y="7690"/>
                </a:lnTo>
                <a:lnTo>
                  <a:pt x="40700" y="7600"/>
                </a:lnTo>
                <a:lnTo>
                  <a:pt x="40890" y="7410"/>
                </a:lnTo>
                <a:lnTo>
                  <a:pt x="41020" y="7340"/>
                </a:lnTo>
                <a:lnTo>
                  <a:pt x="41170" y="7410"/>
                </a:lnTo>
                <a:lnTo>
                  <a:pt x="41240" y="7410"/>
                </a:lnTo>
                <a:lnTo>
                  <a:pt x="41310" y="7390"/>
                </a:lnTo>
                <a:lnTo>
                  <a:pt x="41370" y="7370"/>
                </a:lnTo>
                <a:lnTo>
                  <a:pt x="41420" y="7330"/>
                </a:lnTo>
                <a:lnTo>
                  <a:pt x="41470" y="7290"/>
                </a:lnTo>
                <a:lnTo>
                  <a:pt x="41510" y="7220"/>
                </a:lnTo>
                <a:lnTo>
                  <a:pt x="41530" y="7140"/>
                </a:lnTo>
                <a:lnTo>
                  <a:pt x="41560" y="7140"/>
                </a:lnTo>
                <a:lnTo>
                  <a:pt x="41640" y="7200"/>
                </a:lnTo>
                <a:lnTo>
                  <a:pt x="41740" y="7200"/>
                </a:lnTo>
                <a:lnTo>
                  <a:pt x="41850" y="7150"/>
                </a:lnTo>
                <a:lnTo>
                  <a:pt x="41920" y="7100"/>
                </a:lnTo>
                <a:lnTo>
                  <a:pt x="41830" y="7110"/>
                </a:lnTo>
                <a:lnTo>
                  <a:pt x="41790" y="7070"/>
                </a:lnTo>
                <a:lnTo>
                  <a:pt x="41730" y="6950"/>
                </a:lnTo>
                <a:lnTo>
                  <a:pt x="41710" y="6950"/>
                </a:lnTo>
                <a:lnTo>
                  <a:pt x="41660" y="6920"/>
                </a:lnTo>
                <a:lnTo>
                  <a:pt x="41630" y="6890"/>
                </a:lnTo>
                <a:lnTo>
                  <a:pt x="41660" y="6870"/>
                </a:lnTo>
                <a:lnTo>
                  <a:pt x="41700" y="6870"/>
                </a:lnTo>
                <a:lnTo>
                  <a:pt x="41860" y="6800"/>
                </a:lnTo>
                <a:lnTo>
                  <a:pt x="42030" y="6680"/>
                </a:lnTo>
                <a:lnTo>
                  <a:pt x="42160" y="6650"/>
                </a:lnTo>
                <a:lnTo>
                  <a:pt x="42190" y="6610"/>
                </a:lnTo>
                <a:lnTo>
                  <a:pt x="42220" y="6580"/>
                </a:lnTo>
                <a:lnTo>
                  <a:pt x="42260" y="6570"/>
                </a:lnTo>
                <a:lnTo>
                  <a:pt x="42320" y="6600"/>
                </a:lnTo>
                <a:lnTo>
                  <a:pt x="42440" y="6730"/>
                </a:lnTo>
                <a:lnTo>
                  <a:pt x="42510" y="6760"/>
                </a:lnTo>
                <a:lnTo>
                  <a:pt x="42590" y="6770"/>
                </a:lnTo>
                <a:lnTo>
                  <a:pt x="42740" y="6820"/>
                </a:lnTo>
                <a:lnTo>
                  <a:pt x="42820" y="6830"/>
                </a:lnTo>
                <a:lnTo>
                  <a:pt x="42930" y="6790"/>
                </a:lnTo>
                <a:lnTo>
                  <a:pt x="43070" y="6710"/>
                </a:lnTo>
                <a:lnTo>
                  <a:pt x="43220" y="6660"/>
                </a:lnTo>
                <a:lnTo>
                  <a:pt x="43360" y="6720"/>
                </a:lnTo>
                <a:lnTo>
                  <a:pt x="43570" y="6620"/>
                </a:lnTo>
                <a:lnTo>
                  <a:pt x="43610" y="6590"/>
                </a:lnTo>
                <a:lnTo>
                  <a:pt x="43620" y="6540"/>
                </a:lnTo>
                <a:lnTo>
                  <a:pt x="43650" y="6490"/>
                </a:lnTo>
                <a:lnTo>
                  <a:pt x="43690" y="6460"/>
                </a:lnTo>
                <a:lnTo>
                  <a:pt x="43780" y="6440"/>
                </a:lnTo>
                <a:lnTo>
                  <a:pt x="43790" y="6420"/>
                </a:lnTo>
                <a:lnTo>
                  <a:pt x="43800" y="6400"/>
                </a:lnTo>
                <a:lnTo>
                  <a:pt x="43830" y="6380"/>
                </a:lnTo>
                <a:lnTo>
                  <a:pt x="44050" y="6320"/>
                </a:lnTo>
                <a:lnTo>
                  <a:pt x="44060" y="6390"/>
                </a:lnTo>
                <a:lnTo>
                  <a:pt x="44100" y="6450"/>
                </a:lnTo>
                <a:lnTo>
                  <a:pt x="44190" y="6530"/>
                </a:lnTo>
                <a:lnTo>
                  <a:pt x="44240" y="6460"/>
                </a:lnTo>
                <a:lnTo>
                  <a:pt x="44250" y="6410"/>
                </a:lnTo>
                <a:lnTo>
                  <a:pt x="44240" y="6280"/>
                </a:lnTo>
                <a:lnTo>
                  <a:pt x="44280" y="6210"/>
                </a:lnTo>
                <a:lnTo>
                  <a:pt x="44360" y="6220"/>
                </a:lnTo>
                <a:lnTo>
                  <a:pt x="44480" y="6300"/>
                </a:lnTo>
                <a:lnTo>
                  <a:pt x="44540" y="6320"/>
                </a:lnTo>
                <a:lnTo>
                  <a:pt x="44560" y="6370"/>
                </a:lnTo>
                <a:lnTo>
                  <a:pt x="44580" y="6430"/>
                </a:lnTo>
                <a:lnTo>
                  <a:pt x="44610" y="6490"/>
                </a:lnTo>
                <a:lnTo>
                  <a:pt x="44700" y="6580"/>
                </a:lnTo>
                <a:lnTo>
                  <a:pt x="44740" y="6640"/>
                </a:lnTo>
                <a:lnTo>
                  <a:pt x="44770" y="6720"/>
                </a:lnTo>
                <a:lnTo>
                  <a:pt x="44800" y="6630"/>
                </a:lnTo>
                <a:lnTo>
                  <a:pt x="44800" y="6550"/>
                </a:lnTo>
                <a:lnTo>
                  <a:pt x="44770" y="6380"/>
                </a:lnTo>
                <a:lnTo>
                  <a:pt x="44770" y="6290"/>
                </a:lnTo>
                <a:lnTo>
                  <a:pt x="44790" y="6240"/>
                </a:lnTo>
                <a:lnTo>
                  <a:pt x="44830" y="6200"/>
                </a:lnTo>
                <a:lnTo>
                  <a:pt x="44910" y="6150"/>
                </a:lnTo>
                <a:lnTo>
                  <a:pt x="44830" y="6110"/>
                </a:lnTo>
                <a:lnTo>
                  <a:pt x="44760" y="6100"/>
                </a:lnTo>
                <a:lnTo>
                  <a:pt x="44620" y="6110"/>
                </a:lnTo>
                <a:lnTo>
                  <a:pt x="44550" y="6090"/>
                </a:lnTo>
                <a:lnTo>
                  <a:pt x="44450" y="5980"/>
                </a:lnTo>
                <a:lnTo>
                  <a:pt x="44380" y="5960"/>
                </a:lnTo>
                <a:lnTo>
                  <a:pt x="44460" y="5900"/>
                </a:lnTo>
                <a:lnTo>
                  <a:pt x="44870" y="5840"/>
                </a:lnTo>
                <a:lnTo>
                  <a:pt x="44900" y="5830"/>
                </a:lnTo>
                <a:lnTo>
                  <a:pt x="44920" y="5810"/>
                </a:lnTo>
                <a:lnTo>
                  <a:pt x="44940" y="5770"/>
                </a:lnTo>
                <a:lnTo>
                  <a:pt x="44940" y="5730"/>
                </a:lnTo>
                <a:lnTo>
                  <a:pt x="44920" y="5720"/>
                </a:lnTo>
                <a:lnTo>
                  <a:pt x="44820" y="5770"/>
                </a:lnTo>
                <a:lnTo>
                  <a:pt x="44580" y="5810"/>
                </a:lnTo>
                <a:lnTo>
                  <a:pt x="44590" y="5790"/>
                </a:lnTo>
                <a:lnTo>
                  <a:pt x="44600" y="5780"/>
                </a:lnTo>
                <a:lnTo>
                  <a:pt x="44630" y="5770"/>
                </a:lnTo>
                <a:lnTo>
                  <a:pt x="44620" y="5750"/>
                </a:lnTo>
                <a:lnTo>
                  <a:pt x="44580" y="5730"/>
                </a:lnTo>
                <a:lnTo>
                  <a:pt x="44530" y="5800"/>
                </a:lnTo>
                <a:lnTo>
                  <a:pt x="44450" y="5830"/>
                </a:lnTo>
                <a:lnTo>
                  <a:pt x="44270" y="5840"/>
                </a:lnTo>
                <a:lnTo>
                  <a:pt x="44300" y="5760"/>
                </a:lnTo>
                <a:lnTo>
                  <a:pt x="44320" y="5640"/>
                </a:lnTo>
                <a:lnTo>
                  <a:pt x="44340" y="5560"/>
                </a:lnTo>
                <a:lnTo>
                  <a:pt x="44380" y="5580"/>
                </a:lnTo>
                <a:lnTo>
                  <a:pt x="44440" y="5500"/>
                </a:lnTo>
                <a:lnTo>
                  <a:pt x="44400" y="5470"/>
                </a:lnTo>
                <a:lnTo>
                  <a:pt x="44370" y="5430"/>
                </a:lnTo>
                <a:lnTo>
                  <a:pt x="44350" y="5370"/>
                </a:lnTo>
                <a:lnTo>
                  <a:pt x="44350" y="5310"/>
                </a:lnTo>
                <a:lnTo>
                  <a:pt x="44370" y="5310"/>
                </a:lnTo>
                <a:lnTo>
                  <a:pt x="44440" y="5320"/>
                </a:lnTo>
                <a:lnTo>
                  <a:pt x="44470" y="5310"/>
                </a:lnTo>
                <a:lnTo>
                  <a:pt x="44560" y="5320"/>
                </a:lnTo>
                <a:lnTo>
                  <a:pt x="44680" y="5260"/>
                </a:lnTo>
                <a:lnTo>
                  <a:pt x="45270" y="4810"/>
                </a:lnTo>
                <a:lnTo>
                  <a:pt x="45280" y="4870"/>
                </a:lnTo>
                <a:lnTo>
                  <a:pt x="45320" y="4910"/>
                </a:lnTo>
                <a:lnTo>
                  <a:pt x="45360" y="4910"/>
                </a:lnTo>
                <a:lnTo>
                  <a:pt x="45410" y="4890"/>
                </a:lnTo>
                <a:lnTo>
                  <a:pt x="45370" y="4890"/>
                </a:lnTo>
                <a:lnTo>
                  <a:pt x="45350" y="4890"/>
                </a:lnTo>
                <a:lnTo>
                  <a:pt x="45350" y="4850"/>
                </a:lnTo>
                <a:lnTo>
                  <a:pt x="45370" y="4840"/>
                </a:lnTo>
                <a:lnTo>
                  <a:pt x="45390" y="4820"/>
                </a:lnTo>
                <a:lnTo>
                  <a:pt x="45410" y="4810"/>
                </a:lnTo>
                <a:lnTo>
                  <a:pt x="45330" y="4750"/>
                </a:lnTo>
                <a:lnTo>
                  <a:pt x="45320" y="4690"/>
                </a:lnTo>
                <a:lnTo>
                  <a:pt x="45340" y="4630"/>
                </a:lnTo>
                <a:lnTo>
                  <a:pt x="45350" y="4560"/>
                </a:lnTo>
                <a:lnTo>
                  <a:pt x="45380" y="4520"/>
                </a:lnTo>
                <a:lnTo>
                  <a:pt x="45440" y="4500"/>
                </a:lnTo>
                <a:lnTo>
                  <a:pt x="45570" y="4500"/>
                </a:lnTo>
                <a:lnTo>
                  <a:pt x="45690" y="4470"/>
                </a:lnTo>
                <a:lnTo>
                  <a:pt x="45810" y="4400"/>
                </a:lnTo>
                <a:lnTo>
                  <a:pt x="45910" y="4310"/>
                </a:lnTo>
                <a:lnTo>
                  <a:pt x="45990" y="4200"/>
                </a:lnTo>
                <a:lnTo>
                  <a:pt x="46100" y="4210"/>
                </a:lnTo>
                <a:lnTo>
                  <a:pt x="46150" y="4290"/>
                </a:lnTo>
                <a:lnTo>
                  <a:pt x="46180" y="4390"/>
                </a:lnTo>
                <a:lnTo>
                  <a:pt x="46240" y="4470"/>
                </a:lnTo>
                <a:lnTo>
                  <a:pt x="46240" y="4500"/>
                </a:lnTo>
                <a:lnTo>
                  <a:pt x="46210" y="4490"/>
                </a:lnTo>
                <a:lnTo>
                  <a:pt x="46170" y="4480"/>
                </a:lnTo>
                <a:lnTo>
                  <a:pt x="46150" y="4470"/>
                </a:lnTo>
                <a:lnTo>
                  <a:pt x="46120" y="4520"/>
                </a:lnTo>
                <a:lnTo>
                  <a:pt x="46110" y="4570"/>
                </a:lnTo>
                <a:lnTo>
                  <a:pt x="46100" y="4610"/>
                </a:lnTo>
                <a:lnTo>
                  <a:pt x="46130" y="4650"/>
                </a:lnTo>
                <a:lnTo>
                  <a:pt x="46090" y="4690"/>
                </a:lnTo>
                <a:lnTo>
                  <a:pt x="46070" y="4680"/>
                </a:lnTo>
                <a:lnTo>
                  <a:pt x="46040" y="4650"/>
                </a:lnTo>
                <a:lnTo>
                  <a:pt x="46020" y="4680"/>
                </a:lnTo>
                <a:lnTo>
                  <a:pt x="46010" y="4690"/>
                </a:lnTo>
                <a:lnTo>
                  <a:pt x="45990" y="4700"/>
                </a:lnTo>
                <a:lnTo>
                  <a:pt x="45990" y="4730"/>
                </a:lnTo>
                <a:lnTo>
                  <a:pt x="46190" y="4750"/>
                </a:lnTo>
                <a:lnTo>
                  <a:pt x="46230" y="4700"/>
                </a:lnTo>
                <a:lnTo>
                  <a:pt x="46150" y="4580"/>
                </a:lnTo>
                <a:lnTo>
                  <a:pt x="46200" y="4550"/>
                </a:lnTo>
                <a:lnTo>
                  <a:pt x="46250" y="4550"/>
                </a:lnTo>
                <a:lnTo>
                  <a:pt x="46350" y="4580"/>
                </a:lnTo>
                <a:lnTo>
                  <a:pt x="46340" y="4560"/>
                </a:lnTo>
                <a:lnTo>
                  <a:pt x="46330" y="4520"/>
                </a:lnTo>
                <a:lnTo>
                  <a:pt x="46320" y="4500"/>
                </a:lnTo>
                <a:lnTo>
                  <a:pt x="46380" y="4440"/>
                </a:lnTo>
                <a:lnTo>
                  <a:pt x="46450" y="4380"/>
                </a:lnTo>
                <a:lnTo>
                  <a:pt x="46530" y="4330"/>
                </a:lnTo>
                <a:lnTo>
                  <a:pt x="46690" y="4290"/>
                </a:lnTo>
                <a:lnTo>
                  <a:pt x="46780" y="4230"/>
                </a:lnTo>
                <a:lnTo>
                  <a:pt x="46850" y="4150"/>
                </a:lnTo>
                <a:lnTo>
                  <a:pt x="46870" y="4060"/>
                </a:lnTo>
                <a:lnTo>
                  <a:pt x="46890" y="4050"/>
                </a:lnTo>
                <a:lnTo>
                  <a:pt x="46920" y="4060"/>
                </a:lnTo>
                <a:lnTo>
                  <a:pt x="46950" y="4100"/>
                </a:lnTo>
                <a:lnTo>
                  <a:pt x="46960" y="4160"/>
                </a:lnTo>
                <a:lnTo>
                  <a:pt x="46940" y="4200"/>
                </a:lnTo>
                <a:lnTo>
                  <a:pt x="46850" y="4310"/>
                </a:lnTo>
                <a:lnTo>
                  <a:pt x="46840" y="4390"/>
                </a:lnTo>
                <a:lnTo>
                  <a:pt x="46860" y="4420"/>
                </a:lnTo>
                <a:lnTo>
                  <a:pt x="46890" y="4410"/>
                </a:lnTo>
                <a:lnTo>
                  <a:pt x="46930" y="4390"/>
                </a:lnTo>
                <a:lnTo>
                  <a:pt x="46940" y="4380"/>
                </a:lnTo>
                <a:lnTo>
                  <a:pt x="46930" y="4350"/>
                </a:lnTo>
                <a:lnTo>
                  <a:pt x="46940" y="4320"/>
                </a:lnTo>
                <a:lnTo>
                  <a:pt x="46970" y="4310"/>
                </a:lnTo>
                <a:lnTo>
                  <a:pt x="47000" y="4310"/>
                </a:lnTo>
                <a:lnTo>
                  <a:pt x="47070" y="4270"/>
                </a:lnTo>
                <a:lnTo>
                  <a:pt x="47080" y="4350"/>
                </a:lnTo>
                <a:lnTo>
                  <a:pt x="47180" y="4540"/>
                </a:lnTo>
                <a:lnTo>
                  <a:pt x="47170" y="4630"/>
                </a:lnTo>
                <a:lnTo>
                  <a:pt x="47200" y="4620"/>
                </a:lnTo>
                <a:lnTo>
                  <a:pt x="47250" y="4550"/>
                </a:lnTo>
                <a:lnTo>
                  <a:pt x="47290" y="4470"/>
                </a:lnTo>
                <a:lnTo>
                  <a:pt x="47340" y="4490"/>
                </a:lnTo>
                <a:lnTo>
                  <a:pt x="47370" y="4460"/>
                </a:lnTo>
                <a:lnTo>
                  <a:pt x="47410" y="4410"/>
                </a:lnTo>
                <a:lnTo>
                  <a:pt x="47470" y="4390"/>
                </a:lnTo>
                <a:lnTo>
                  <a:pt x="47630" y="4410"/>
                </a:lnTo>
                <a:lnTo>
                  <a:pt x="47680" y="4430"/>
                </a:lnTo>
                <a:lnTo>
                  <a:pt x="48010" y="4620"/>
                </a:lnTo>
                <a:lnTo>
                  <a:pt x="48170" y="4680"/>
                </a:lnTo>
                <a:lnTo>
                  <a:pt x="48430" y="5130"/>
                </a:lnTo>
                <a:lnTo>
                  <a:pt x="48620" y="5230"/>
                </a:lnTo>
                <a:lnTo>
                  <a:pt x="48610" y="5250"/>
                </a:lnTo>
                <a:lnTo>
                  <a:pt x="48600" y="5270"/>
                </a:lnTo>
                <a:lnTo>
                  <a:pt x="48590" y="5290"/>
                </a:lnTo>
                <a:lnTo>
                  <a:pt x="48560" y="5300"/>
                </a:lnTo>
                <a:lnTo>
                  <a:pt x="48560" y="5340"/>
                </a:lnTo>
                <a:lnTo>
                  <a:pt x="48620" y="5370"/>
                </a:lnTo>
                <a:lnTo>
                  <a:pt x="48650" y="5350"/>
                </a:lnTo>
                <a:lnTo>
                  <a:pt x="48680" y="5320"/>
                </a:lnTo>
                <a:lnTo>
                  <a:pt x="48730" y="5300"/>
                </a:lnTo>
                <a:lnTo>
                  <a:pt x="48790" y="5300"/>
                </a:lnTo>
                <a:lnTo>
                  <a:pt x="48870" y="5330"/>
                </a:lnTo>
                <a:lnTo>
                  <a:pt x="49020" y="5350"/>
                </a:lnTo>
                <a:lnTo>
                  <a:pt x="49270" y="5340"/>
                </a:lnTo>
                <a:lnTo>
                  <a:pt x="49340" y="5300"/>
                </a:lnTo>
                <a:lnTo>
                  <a:pt x="49410" y="5340"/>
                </a:lnTo>
                <a:lnTo>
                  <a:pt x="49480" y="5350"/>
                </a:lnTo>
                <a:lnTo>
                  <a:pt x="49530" y="5390"/>
                </a:lnTo>
                <a:lnTo>
                  <a:pt x="49530" y="5500"/>
                </a:lnTo>
                <a:lnTo>
                  <a:pt x="49500" y="5560"/>
                </a:lnTo>
                <a:lnTo>
                  <a:pt x="49460" y="5630"/>
                </a:lnTo>
                <a:lnTo>
                  <a:pt x="49440" y="5700"/>
                </a:lnTo>
                <a:lnTo>
                  <a:pt x="49470" y="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