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Extremadura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Extremadur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50160" y="23170"/>
                </a:moveTo>
                <a:lnTo>
                  <a:pt x="50210" y="23210"/>
                </a:lnTo>
                <a:lnTo>
                  <a:pt x="50290" y="23290"/>
                </a:lnTo>
                <a:lnTo>
                  <a:pt x="50320" y="23320"/>
                </a:lnTo>
                <a:lnTo>
                  <a:pt x="50370" y="23340"/>
                </a:lnTo>
                <a:lnTo>
                  <a:pt x="50410" y="23350"/>
                </a:lnTo>
                <a:lnTo>
                  <a:pt x="50450" y="23350"/>
                </a:lnTo>
                <a:lnTo>
                  <a:pt x="50490" y="23330"/>
                </a:lnTo>
                <a:lnTo>
                  <a:pt x="50520" y="23330"/>
                </a:lnTo>
                <a:lnTo>
                  <a:pt x="50550" y="23340"/>
                </a:lnTo>
                <a:lnTo>
                  <a:pt x="50630" y="23350"/>
                </a:lnTo>
                <a:lnTo>
                  <a:pt x="50760" y="23280"/>
                </a:lnTo>
                <a:lnTo>
                  <a:pt x="50800" y="23270"/>
                </a:lnTo>
                <a:lnTo>
                  <a:pt x="50870" y="23320"/>
                </a:lnTo>
                <a:lnTo>
                  <a:pt x="50910" y="23320"/>
                </a:lnTo>
                <a:lnTo>
                  <a:pt x="50960" y="23300"/>
                </a:lnTo>
                <a:lnTo>
                  <a:pt x="51000" y="23280"/>
                </a:lnTo>
                <a:lnTo>
                  <a:pt x="51050" y="23260"/>
                </a:lnTo>
                <a:lnTo>
                  <a:pt x="51330" y="23210"/>
                </a:lnTo>
                <a:lnTo>
                  <a:pt x="51390" y="23180"/>
                </a:lnTo>
                <a:lnTo>
                  <a:pt x="51430" y="23150"/>
                </a:lnTo>
                <a:lnTo>
                  <a:pt x="51450" y="23130"/>
                </a:lnTo>
                <a:lnTo>
                  <a:pt x="51460" y="23090"/>
                </a:lnTo>
                <a:lnTo>
                  <a:pt x="51460" y="23050"/>
                </a:lnTo>
                <a:lnTo>
                  <a:pt x="51440" y="22980"/>
                </a:lnTo>
                <a:lnTo>
                  <a:pt x="51440" y="22940"/>
                </a:lnTo>
                <a:lnTo>
                  <a:pt x="51460" y="22910"/>
                </a:lnTo>
                <a:lnTo>
                  <a:pt x="51490" y="22880"/>
                </a:lnTo>
                <a:lnTo>
                  <a:pt x="51610" y="22780"/>
                </a:lnTo>
                <a:lnTo>
                  <a:pt x="51650" y="22760"/>
                </a:lnTo>
                <a:lnTo>
                  <a:pt x="51730" y="22730"/>
                </a:lnTo>
                <a:lnTo>
                  <a:pt x="51760" y="22710"/>
                </a:lnTo>
                <a:lnTo>
                  <a:pt x="51910" y="22650"/>
                </a:lnTo>
                <a:lnTo>
                  <a:pt x="51990" y="22560"/>
                </a:lnTo>
                <a:lnTo>
                  <a:pt x="52030" y="22540"/>
                </a:lnTo>
                <a:lnTo>
                  <a:pt x="52070" y="22520"/>
                </a:lnTo>
                <a:lnTo>
                  <a:pt x="52190" y="22500"/>
                </a:lnTo>
                <a:lnTo>
                  <a:pt x="52230" y="22470"/>
                </a:lnTo>
                <a:lnTo>
                  <a:pt x="52250" y="22430"/>
                </a:lnTo>
                <a:lnTo>
                  <a:pt x="52260" y="22400"/>
                </a:lnTo>
                <a:lnTo>
                  <a:pt x="52280" y="22360"/>
                </a:lnTo>
                <a:lnTo>
                  <a:pt x="52310" y="22340"/>
                </a:lnTo>
                <a:lnTo>
                  <a:pt x="52350" y="22310"/>
                </a:lnTo>
                <a:lnTo>
                  <a:pt x="52390" y="22280"/>
                </a:lnTo>
                <a:lnTo>
                  <a:pt x="52460" y="22270"/>
                </a:lnTo>
                <a:lnTo>
                  <a:pt x="52510" y="22250"/>
                </a:lnTo>
                <a:lnTo>
                  <a:pt x="52560" y="22230"/>
                </a:lnTo>
                <a:lnTo>
                  <a:pt x="52700" y="22130"/>
                </a:lnTo>
                <a:lnTo>
                  <a:pt x="52740" y="22110"/>
                </a:lnTo>
                <a:lnTo>
                  <a:pt x="52790" y="22100"/>
                </a:lnTo>
                <a:lnTo>
                  <a:pt x="52860" y="22120"/>
                </a:lnTo>
                <a:lnTo>
                  <a:pt x="53000" y="22200"/>
                </a:lnTo>
                <a:lnTo>
                  <a:pt x="53040" y="22240"/>
                </a:lnTo>
                <a:lnTo>
                  <a:pt x="53100" y="22310"/>
                </a:lnTo>
                <a:lnTo>
                  <a:pt x="53140" y="22330"/>
                </a:lnTo>
                <a:lnTo>
                  <a:pt x="53220" y="22350"/>
                </a:lnTo>
                <a:lnTo>
                  <a:pt x="53230" y="22380"/>
                </a:lnTo>
                <a:lnTo>
                  <a:pt x="53230" y="22410"/>
                </a:lnTo>
                <a:lnTo>
                  <a:pt x="53260" y="22440"/>
                </a:lnTo>
                <a:lnTo>
                  <a:pt x="53310" y="22470"/>
                </a:lnTo>
                <a:lnTo>
                  <a:pt x="53400" y="22500"/>
                </a:lnTo>
                <a:lnTo>
                  <a:pt x="53420" y="22530"/>
                </a:lnTo>
                <a:lnTo>
                  <a:pt x="53420" y="22550"/>
                </a:lnTo>
                <a:lnTo>
                  <a:pt x="53390" y="22590"/>
                </a:lnTo>
                <a:lnTo>
                  <a:pt x="53390" y="22610"/>
                </a:lnTo>
                <a:lnTo>
                  <a:pt x="53380" y="22630"/>
                </a:lnTo>
                <a:lnTo>
                  <a:pt x="53360" y="22650"/>
                </a:lnTo>
                <a:lnTo>
                  <a:pt x="53360" y="22670"/>
                </a:lnTo>
                <a:lnTo>
                  <a:pt x="53350" y="22710"/>
                </a:lnTo>
                <a:lnTo>
                  <a:pt x="53330" y="22730"/>
                </a:lnTo>
                <a:lnTo>
                  <a:pt x="53310" y="22750"/>
                </a:lnTo>
                <a:lnTo>
                  <a:pt x="53320" y="22770"/>
                </a:lnTo>
                <a:lnTo>
                  <a:pt x="53370" y="22800"/>
                </a:lnTo>
                <a:lnTo>
                  <a:pt x="53510" y="22860"/>
                </a:lnTo>
                <a:lnTo>
                  <a:pt x="53600" y="22910"/>
                </a:lnTo>
                <a:lnTo>
                  <a:pt x="53660" y="22960"/>
                </a:lnTo>
                <a:lnTo>
                  <a:pt x="53690" y="23000"/>
                </a:lnTo>
                <a:lnTo>
                  <a:pt x="53750" y="23040"/>
                </a:lnTo>
                <a:lnTo>
                  <a:pt x="53890" y="23110"/>
                </a:lnTo>
                <a:lnTo>
                  <a:pt x="54000" y="23150"/>
                </a:lnTo>
                <a:lnTo>
                  <a:pt x="54050" y="23160"/>
                </a:lnTo>
                <a:lnTo>
                  <a:pt x="54090" y="23140"/>
                </a:lnTo>
                <a:lnTo>
                  <a:pt x="54110" y="23110"/>
                </a:lnTo>
                <a:lnTo>
                  <a:pt x="54130" y="23070"/>
                </a:lnTo>
                <a:lnTo>
                  <a:pt x="54150" y="23030"/>
                </a:lnTo>
                <a:lnTo>
                  <a:pt x="54160" y="23000"/>
                </a:lnTo>
                <a:lnTo>
                  <a:pt x="54170" y="22960"/>
                </a:lnTo>
                <a:lnTo>
                  <a:pt x="54200" y="22940"/>
                </a:lnTo>
                <a:lnTo>
                  <a:pt x="54230" y="22920"/>
                </a:lnTo>
                <a:lnTo>
                  <a:pt x="54370" y="22890"/>
                </a:lnTo>
                <a:lnTo>
                  <a:pt x="54450" y="22840"/>
                </a:lnTo>
                <a:lnTo>
                  <a:pt x="54490" y="22830"/>
                </a:lnTo>
                <a:lnTo>
                  <a:pt x="54520" y="22840"/>
                </a:lnTo>
                <a:lnTo>
                  <a:pt x="54560" y="22890"/>
                </a:lnTo>
                <a:lnTo>
                  <a:pt x="54580" y="22930"/>
                </a:lnTo>
                <a:lnTo>
                  <a:pt x="54580" y="22980"/>
                </a:lnTo>
                <a:lnTo>
                  <a:pt x="54570" y="23010"/>
                </a:lnTo>
                <a:lnTo>
                  <a:pt x="54540" y="23080"/>
                </a:lnTo>
                <a:lnTo>
                  <a:pt x="54550" y="23110"/>
                </a:lnTo>
                <a:lnTo>
                  <a:pt x="54570" y="23130"/>
                </a:lnTo>
                <a:lnTo>
                  <a:pt x="54660" y="23140"/>
                </a:lnTo>
                <a:lnTo>
                  <a:pt x="54800" y="23090"/>
                </a:lnTo>
                <a:lnTo>
                  <a:pt x="54960" y="23150"/>
                </a:lnTo>
                <a:lnTo>
                  <a:pt x="55080" y="23240"/>
                </a:lnTo>
                <a:lnTo>
                  <a:pt x="55200" y="23350"/>
                </a:lnTo>
                <a:lnTo>
                  <a:pt x="55300" y="23480"/>
                </a:lnTo>
                <a:lnTo>
                  <a:pt x="55400" y="23550"/>
                </a:lnTo>
                <a:lnTo>
                  <a:pt x="55560" y="23600"/>
                </a:lnTo>
                <a:lnTo>
                  <a:pt x="55710" y="23590"/>
                </a:lnTo>
                <a:lnTo>
                  <a:pt x="55740" y="23590"/>
                </a:lnTo>
                <a:lnTo>
                  <a:pt x="55770" y="23580"/>
                </a:lnTo>
                <a:lnTo>
                  <a:pt x="55800" y="23560"/>
                </a:lnTo>
                <a:lnTo>
                  <a:pt x="55860" y="23510"/>
                </a:lnTo>
                <a:lnTo>
                  <a:pt x="55890" y="23470"/>
                </a:lnTo>
                <a:lnTo>
                  <a:pt x="56030" y="23360"/>
                </a:lnTo>
                <a:lnTo>
                  <a:pt x="56230" y="23300"/>
                </a:lnTo>
                <a:lnTo>
                  <a:pt x="56300" y="23290"/>
                </a:lnTo>
                <a:lnTo>
                  <a:pt x="56320" y="23320"/>
                </a:lnTo>
                <a:lnTo>
                  <a:pt x="56320" y="23350"/>
                </a:lnTo>
                <a:lnTo>
                  <a:pt x="56280" y="23450"/>
                </a:lnTo>
                <a:lnTo>
                  <a:pt x="56270" y="23490"/>
                </a:lnTo>
                <a:lnTo>
                  <a:pt x="56260" y="23540"/>
                </a:lnTo>
                <a:lnTo>
                  <a:pt x="56280" y="23770"/>
                </a:lnTo>
                <a:lnTo>
                  <a:pt x="56310" y="23840"/>
                </a:lnTo>
                <a:lnTo>
                  <a:pt x="56330" y="23880"/>
                </a:lnTo>
                <a:lnTo>
                  <a:pt x="56340" y="23920"/>
                </a:lnTo>
                <a:lnTo>
                  <a:pt x="56410" y="24030"/>
                </a:lnTo>
                <a:lnTo>
                  <a:pt x="56290" y="24090"/>
                </a:lnTo>
                <a:lnTo>
                  <a:pt x="56280" y="24110"/>
                </a:lnTo>
                <a:lnTo>
                  <a:pt x="56260" y="24150"/>
                </a:lnTo>
                <a:lnTo>
                  <a:pt x="56240" y="24280"/>
                </a:lnTo>
                <a:lnTo>
                  <a:pt x="56240" y="24340"/>
                </a:lnTo>
                <a:lnTo>
                  <a:pt x="56250" y="24390"/>
                </a:lnTo>
                <a:lnTo>
                  <a:pt x="56220" y="24670"/>
                </a:lnTo>
                <a:lnTo>
                  <a:pt x="56160" y="25060"/>
                </a:lnTo>
                <a:lnTo>
                  <a:pt x="56160" y="25200"/>
                </a:lnTo>
                <a:lnTo>
                  <a:pt x="56180" y="25270"/>
                </a:lnTo>
                <a:lnTo>
                  <a:pt x="56210" y="25250"/>
                </a:lnTo>
                <a:lnTo>
                  <a:pt x="56290" y="25240"/>
                </a:lnTo>
                <a:lnTo>
                  <a:pt x="56400" y="25230"/>
                </a:lnTo>
                <a:lnTo>
                  <a:pt x="56440" y="25240"/>
                </a:lnTo>
                <a:lnTo>
                  <a:pt x="56470" y="25250"/>
                </a:lnTo>
                <a:lnTo>
                  <a:pt x="56500" y="25280"/>
                </a:lnTo>
                <a:lnTo>
                  <a:pt x="56530" y="25310"/>
                </a:lnTo>
                <a:lnTo>
                  <a:pt x="56550" y="25340"/>
                </a:lnTo>
                <a:lnTo>
                  <a:pt x="56570" y="25370"/>
                </a:lnTo>
                <a:lnTo>
                  <a:pt x="56570" y="25410"/>
                </a:lnTo>
                <a:lnTo>
                  <a:pt x="56560" y="25440"/>
                </a:lnTo>
                <a:lnTo>
                  <a:pt x="56510" y="25510"/>
                </a:lnTo>
                <a:lnTo>
                  <a:pt x="56490" y="25550"/>
                </a:lnTo>
                <a:lnTo>
                  <a:pt x="56480" y="25620"/>
                </a:lnTo>
                <a:lnTo>
                  <a:pt x="56480" y="25680"/>
                </a:lnTo>
                <a:lnTo>
                  <a:pt x="56470" y="25730"/>
                </a:lnTo>
                <a:lnTo>
                  <a:pt x="56460" y="25840"/>
                </a:lnTo>
                <a:lnTo>
                  <a:pt x="56470" y="25890"/>
                </a:lnTo>
                <a:lnTo>
                  <a:pt x="56490" y="25910"/>
                </a:lnTo>
                <a:lnTo>
                  <a:pt x="56630" y="25940"/>
                </a:lnTo>
                <a:lnTo>
                  <a:pt x="56680" y="25950"/>
                </a:lnTo>
                <a:lnTo>
                  <a:pt x="56710" y="25940"/>
                </a:lnTo>
                <a:lnTo>
                  <a:pt x="56730" y="25920"/>
                </a:lnTo>
                <a:lnTo>
                  <a:pt x="56780" y="25850"/>
                </a:lnTo>
                <a:lnTo>
                  <a:pt x="56810" y="25800"/>
                </a:lnTo>
                <a:lnTo>
                  <a:pt x="56890" y="25730"/>
                </a:lnTo>
                <a:lnTo>
                  <a:pt x="56920" y="25720"/>
                </a:lnTo>
                <a:lnTo>
                  <a:pt x="57000" y="25710"/>
                </a:lnTo>
                <a:lnTo>
                  <a:pt x="57030" y="25710"/>
                </a:lnTo>
                <a:lnTo>
                  <a:pt x="57060" y="25730"/>
                </a:lnTo>
                <a:lnTo>
                  <a:pt x="57070" y="25770"/>
                </a:lnTo>
                <a:lnTo>
                  <a:pt x="57090" y="25840"/>
                </a:lnTo>
                <a:lnTo>
                  <a:pt x="57090" y="25890"/>
                </a:lnTo>
                <a:lnTo>
                  <a:pt x="57070" y="25970"/>
                </a:lnTo>
                <a:lnTo>
                  <a:pt x="57080" y="26000"/>
                </a:lnTo>
                <a:lnTo>
                  <a:pt x="57130" y="26070"/>
                </a:lnTo>
                <a:lnTo>
                  <a:pt x="57160" y="26110"/>
                </a:lnTo>
                <a:lnTo>
                  <a:pt x="57170" y="26160"/>
                </a:lnTo>
                <a:lnTo>
                  <a:pt x="57160" y="26200"/>
                </a:lnTo>
                <a:lnTo>
                  <a:pt x="57150" y="26230"/>
                </a:lnTo>
                <a:lnTo>
                  <a:pt x="57130" y="26300"/>
                </a:lnTo>
                <a:lnTo>
                  <a:pt x="57120" y="26420"/>
                </a:lnTo>
                <a:lnTo>
                  <a:pt x="57110" y="26450"/>
                </a:lnTo>
                <a:lnTo>
                  <a:pt x="57100" y="26490"/>
                </a:lnTo>
                <a:lnTo>
                  <a:pt x="57090" y="26520"/>
                </a:lnTo>
                <a:lnTo>
                  <a:pt x="57040" y="26580"/>
                </a:lnTo>
                <a:lnTo>
                  <a:pt x="57030" y="26620"/>
                </a:lnTo>
                <a:lnTo>
                  <a:pt x="57000" y="26650"/>
                </a:lnTo>
                <a:lnTo>
                  <a:pt x="56980" y="26690"/>
                </a:lnTo>
                <a:lnTo>
                  <a:pt x="56940" y="26750"/>
                </a:lnTo>
                <a:lnTo>
                  <a:pt x="56930" y="26780"/>
                </a:lnTo>
                <a:lnTo>
                  <a:pt x="56940" y="26810"/>
                </a:lnTo>
                <a:lnTo>
                  <a:pt x="56970" y="26840"/>
                </a:lnTo>
                <a:lnTo>
                  <a:pt x="57000" y="26870"/>
                </a:lnTo>
                <a:lnTo>
                  <a:pt x="57060" y="26910"/>
                </a:lnTo>
                <a:lnTo>
                  <a:pt x="57090" y="26930"/>
                </a:lnTo>
                <a:lnTo>
                  <a:pt x="57240" y="27130"/>
                </a:lnTo>
                <a:lnTo>
                  <a:pt x="57330" y="27220"/>
                </a:lnTo>
                <a:lnTo>
                  <a:pt x="57390" y="27270"/>
                </a:lnTo>
                <a:lnTo>
                  <a:pt x="57420" y="27310"/>
                </a:lnTo>
                <a:lnTo>
                  <a:pt x="57480" y="27350"/>
                </a:lnTo>
                <a:lnTo>
                  <a:pt x="57550" y="27360"/>
                </a:lnTo>
                <a:lnTo>
                  <a:pt x="57580" y="27380"/>
                </a:lnTo>
                <a:lnTo>
                  <a:pt x="57640" y="27480"/>
                </a:lnTo>
                <a:lnTo>
                  <a:pt x="57760" y="27620"/>
                </a:lnTo>
                <a:lnTo>
                  <a:pt x="57800" y="27680"/>
                </a:lnTo>
                <a:lnTo>
                  <a:pt x="57850" y="27740"/>
                </a:lnTo>
                <a:lnTo>
                  <a:pt x="57870" y="27760"/>
                </a:lnTo>
                <a:lnTo>
                  <a:pt x="57910" y="27790"/>
                </a:lnTo>
                <a:lnTo>
                  <a:pt x="57960" y="27840"/>
                </a:lnTo>
                <a:lnTo>
                  <a:pt x="58220" y="27970"/>
                </a:lnTo>
                <a:lnTo>
                  <a:pt x="58320" y="27910"/>
                </a:lnTo>
                <a:lnTo>
                  <a:pt x="58340" y="27900"/>
                </a:lnTo>
                <a:lnTo>
                  <a:pt x="58370" y="27890"/>
                </a:lnTo>
                <a:lnTo>
                  <a:pt x="58400" y="27880"/>
                </a:lnTo>
                <a:lnTo>
                  <a:pt x="58490" y="27830"/>
                </a:lnTo>
                <a:lnTo>
                  <a:pt x="58630" y="27790"/>
                </a:lnTo>
                <a:lnTo>
                  <a:pt x="58680" y="27770"/>
                </a:lnTo>
                <a:lnTo>
                  <a:pt x="58730" y="27700"/>
                </a:lnTo>
                <a:lnTo>
                  <a:pt x="58930" y="27590"/>
                </a:lnTo>
                <a:lnTo>
                  <a:pt x="58980" y="27530"/>
                </a:lnTo>
                <a:lnTo>
                  <a:pt x="59040" y="27700"/>
                </a:lnTo>
                <a:lnTo>
                  <a:pt x="59020" y="27790"/>
                </a:lnTo>
                <a:lnTo>
                  <a:pt x="58960" y="27910"/>
                </a:lnTo>
                <a:lnTo>
                  <a:pt x="58900" y="28080"/>
                </a:lnTo>
                <a:lnTo>
                  <a:pt x="58870" y="28130"/>
                </a:lnTo>
                <a:lnTo>
                  <a:pt x="58830" y="28160"/>
                </a:lnTo>
                <a:lnTo>
                  <a:pt x="58780" y="28170"/>
                </a:lnTo>
                <a:lnTo>
                  <a:pt x="58750" y="28190"/>
                </a:lnTo>
                <a:lnTo>
                  <a:pt x="58720" y="28230"/>
                </a:lnTo>
                <a:lnTo>
                  <a:pt x="58720" y="28280"/>
                </a:lnTo>
                <a:lnTo>
                  <a:pt x="58730" y="28330"/>
                </a:lnTo>
                <a:lnTo>
                  <a:pt x="58810" y="28520"/>
                </a:lnTo>
                <a:lnTo>
                  <a:pt x="58880" y="28650"/>
                </a:lnTo>
                <a:lnTo>
                  <a:pt x="58880" y="28670"/>
                </a:lnTo>
                <a:lnTo>
                  <a:pt x="58910" y="28700"/>
                </a:lnTo>
                <a:lnTo>
                  <a:pt x="58950" y="28740"/>
                </a:lnTo>
                <a:lnTo>
                  <a:pt x="59070" y="28880"/>
                </a:lnTo>
                <a:lnTo>
                  <a:pt x="59120" y="28970"/>
                </a:lnTo>
                <a:lnTo>
                  <a:pt x="59060" y="28970"/>
                </a:lnTo>
                <a:lnTo>
                  <a:pt x="59040" y="28960"/>
                </a:lnTo>
                <a:lnTo>
                  <a:pt x="58900" y="28890"/>
                </a:lnTo>
                <a:lnTo>
                  <a:pt x="58870" y="28870"/>
                </a:lnTo>
                <a:lnTo>
                  <a:pt x="58840" y="28860"/>
                </a:lnTo>
                <a:lnTo>
                  <a:pt x="58770" y="28840"/>
                </a:lnTo>
                <a:lnTo>
                  <a:pt x="58700" y="28860"/>
                </a:lnTo>
                <a:lnTo>
                  <a:pt x="58660" y="28860"/>
                </a:lnTo>
                <a:lnTo>
                  <a:pt x="58620" y="28860"/>
                </a:lnTo>
                <a:lnTo>
                  <a:pt x="58550" y="28840"/>
                </a:lnTo>
                <a:lnTo>
                  <a:pt x="58520" y="28840"/>
                </a:lnTo>
                <a:lnTo>
                  <a:pt x="58490" y="28870"/>
                </a:lnTo>
                <a:lnTo>
                  <a:pt x="58460" y="28900"/>
                </a:lnTo>
                <a:lnTo>
                  <a:pt x="58440" y="28930"/>
                </a:lnTo>
                <a:lnTo>
                  <a:pt x="58380" y="28990"/>
                </a:lnTo>
                <a:lnTo>
                  <a:pt x="58350" y="29020"/>
                </a:lnTo>
                <a:lnTo>
                  <a:pt x="58340" y="29050"/>
                </a:lnTo>
                <a:lnTo>
                  <a:pt x="58320" y="29110"/>
                </a:lnTo>
                <a:lnTo>
                  <a:pt x="58270" y="29330"/>
                </a:lnTo>
                <a:lnTo>
                  <a:pt x="58270" y="29400"/>
                </a:lnTo>
                <a:lnTo>
                  <a:pt x="58290" y="29450"/>
                </a:lnTo>
                <a:lnTo>
                  <a:pt x="58310" y="29480"/>
                </a:lnTo>
                <a:lnTo>
                  <a:pt x="58380" y="29520"/>
                </a:lnTo>
                <a:lnTo>
                  <a:pt x="58410" y="29550"/>
                </a:lnTo>
                <a:lnTo>
                  <a:pt x="58420" y="29600"/>
                </a:lnTo>
                <a:lnTo>
                  <a:pt x="58400" y="29630"/>
                </a:lnTo>
                <a:lnTo>
                  <a:pt x="58310" y="29690"/>
                </a:lnTo>
                <a:lnTo>
                  <a:pt x="58270" y="29700"/>
                </a:lnTo>
                <a:lnTo>
                  <a:pt x="58230" y="29710"/>
                </a:lnTo>
                <a:lnTo>
                  <a:pt x="58160" y="29680"/>
                </a:lnTo>
                <a:lnTo>
                  <a:pt x="58060" y="29620"/>
                </a:lnTo>
                <a:lnTo>
                  <a:pt x="58020" y="29610"/>
                </a:lnTo>
                <a:lnTo>
                  <a:pt x="57990" y="29600"/>
                </a:lnTo>
                <a:lnTo>
                  <a:pt x="57950" y="29610"/>
                </a:lnTo>
                <a:lnTo>
                  <a:pt x="57920" y="29640"/>
                </a:lnTo>
                <a:lnTo>
                  <a:pt x="57920" y="29680"/>
                </a:lnTo>
                <a:lnTo>
                  <a:pt x="57930" y="29710"/>
                </a:lnTo>
                <a:lnTo>
                  <a:pt x="57950" y="29750"/>
                </a:lnTo>
                <a:lnTo>
                  <a:pt x="57950" y="29790"/>
                </a:lnTo>
                <a:lnTo>
                  <a:pt x="57960" y="29830"/>
                </a:lnTo>
                <a:lnTo>
                  <a:pt x="57980" y="29850"/>
                </a:lnTo>
                <a:lnTo>
                  <a:pt x="58000" y="29870"/>
                </a:lnTo>
                <a:lnTo>
                  <a:pt x="58010" y="29880"/>
                </a:lnTo>
                <a:lnTo>
                  <a:pt x="58020" y="29880"/>
                </a:lnTo>
                <a:lnTo>
                  <a:pt x="58020" y="29920"/>
                </a:lnTo>
                <a:lnTo>
                  <a:pt x="58020" y="29960"/>
                </a:lnTo>
                <a:lnTo>
                  <a:pt x="58030" y="29990"/>
                </a:lnTo>
                <a:lnTo>
                  <a:pt x="58040" y="30030"/>
                </a:lnTo>
                <a:lnTo>
                  <a:pt x="58060" y="30060"/>
                </a:lnTo>
                <a:lnTo>
                  <a:pt x="58080" y="30090"/>
                </a:lnTo>
                <a:lnTo>
                  <a:pt x="58220" y="30130"/>
                </a:lnTo>
                <a:lnTo>
                  <a:pt x="58250" y="30140"/>
                </a:lnTo>
                <a:lnTo>
                  <a:pt x="58360" y="30160"/>
                </a:lnTo>
                <a:lnTo>
                  <a:pt x="58380" y="30190"/>
                </a:lnTo>
                <a:lnTo>
                  <a:pt x="58400" y="30250"/>
                </a:lnTo>
                <a:lnTo>
                  <a:pt x="58380" y="30320"/>
                </a:lnTo>
                <a:lnTo>
                  <a:pt x="58360" y="30440"/>
                </a:lnTo>
                <a:lnTo>
                  <a:pt x="58340" y="30470"/>
                </a:lnTo>
                <a:lnTo>
                  <a:pt x="58310" y="30470"/>
                </a:lnTo>
                <a:lnTo>
                  <a:pt x="58200" y="30450"/>
                </a:lnTo>
                <a:lnTo>
                  <a:pt x="58160" y="30460"/>
                </a:lnTo>
                <a:lnTo>
                  <a:pt x="58120" y="30470"/>
                </a:lnTo>
                <a:lnTo>
                  <a:pt x="58090" y="30490"/>
                </a:lnTo>
                <a:lnTo>
                  <a:pt x="58060" y="30520"/>
                </a:lnTo>
                <a:lnTo>
                  <a:pt x="58030" y="30550"/>
                </a:lnTo>
                <a:lnTo>
                  <a:pt x="57970" y="30660"/>
                </a:lnTo>
                <a:lnTo>
                  <a:pt x="57950" y="30710"/>
                </a:lnTo>
                <a:lnTo>
                  <a:pt x="57850" y="31080"/>
                </a:lnTo>
                <a:lnTo>
                  <a:pt x="57810" y="31180"/>
                </a:lnTo>
                <a:lnTo>
                  <a:pt x="57770" y="31230"/>
                </a:lnTo>
                <a:lnTo>
                  <a:pt x="57740" y="31250"/>
                </a:lnTo>
                <a:lnTo>
                  <a:pt x="57720" y="31250"/>
                </a:lnTo>
                <a:lnTo>
                  <a:pt x="57700" y="31250"/>
                </a:lnTo>
                <a:lnTo>
                  <a:pt x="57650" y="31260"/>
                </a:lnTo>
                <a:lnTo>
                  <a:pt x="57590" y="31290"/>
                </a:lnTo>
                <a:lnTo>
                  <a:pt x="57480" y="31300"/>
                </a:lnTo>
                <a:lnTo>
                  <a:pt x="57410" y="31330"/>
                </a:lnTo>
                <a:lnTo>
                  <a:pt x="57090" y="31340"/>
                </a:lnTo>
                <a:lnTo>
                  <a:pt x="57050" y="31360"/>
                </a:lnTo>
                <a:lnTo>
                  <a:pt x="57040" y="31390"/>
                </a:lnTo>
                <a:lnTo>
                  <a:pt x="57050" y="31430"/>
                </a:lnTo>
                <a:lnTo>
                  <a:pt x="57060" y="31470"/>
                </a:lnTo>
                <a:lnTo>
                  <a:pt x="57050" y="31520"/>
                </a:lnTo>
                <a:lnTo>
                  <a:pt x="57030" y="31560"/>
                </a:lnTo>
                <a:lnTo>
                  <a:pt x="57020" y="31580"/>
                </a:lnTo>
                <a:lnTo>
                  <a:pt x="57010" y="31610"/>
                </a:lnTo>
                <a:lnTo>
                  <a:pt x="56890" y="31650"/>
                </a:lnTo>
                <a:lnTo>
                  <a:pt x="56700" y="31770"/>
                </a:lnTo>
                <a:lnTo>
                  <a:pt x="56570" y="31890"/>
                </a:lnTo>
                <a:lnTo>
                  <a:pt x="56550" y="31910"/>
                </a:lnTo>
                <a:lnTo>
                  <a:pt x="56530" y="31930"/>
                </a:lnTo>
                <a:lnTo>
                  <a:pt x="56520" y="31960"/>
                </a:lnTo>
                <a:lnTo>
                  <a:pt x="56510" y="31980"/>
                </a:lnTo>
                <a:lnTo>
                  <a:pt x="56510" y="32000"/>
                </a:lnTo>
                <a:lnTo>
                  <a:pt x="56500" y="32030"/>
                </a:lnTo>
                <a:lnTo>
                  <a:pt x="56480" y="32030"/>
                </a:lnTo>
                <a:lnTo>
                  <a:pt x="56460" y="32040"/>
                </a:lnTo>
                <a:lnTo>
                  <a:pt x="56410" y="32020"/>
                </a:lnTo>
                <a:lnTo>
                  <a:pt x="56320" y="32020"/>
                </a:lnTo>
                <a:lnTo>
                  <a:pt x="56270" y="32030"/>
                </a:lnTo>
                <a:lnTo>
                  <a:pt x="56200" y="32100"/>
                </a:lnTo>
                <a:lnTo>
                  <a:pt x="56180" y="32130"/>
                </a:lnTo>
                <a:lnTo>
                  <a:pt x="56140" y="32180"/>
                </a:lnTo>
                <a:lnTo>
                  <a:pt x="56120" y="32210"/>
                </a:lnTo>
                <a:lnTo>
                  <a:pt x="56100" y="32240"/>
                </a:lnTo>
                <a:lnTo>
                  <a:pt x="56090" y="32270"/>
                </a:lnTo>
                <a:lnTo>
                  <a:pt x="56090" y="32300"/>
                </a:lnTo>
                <a:lnTo>
                  <a:pt x="56070" y="32340"/>
                </a:lnTo>
                <a:lnTo>
                  <a:pt x="56040" y="32390"/>
                </a:lnTo>
                <a:lnTo>
                  <a:pt x="55920" y="32470"/>
                </a:lnTo>
                <a:lnTo>
                  <a:pt x="55860" y="32520"/>
                </a:lnTo>
                <a:lnTo>
                  <a:pt x="55840" y="32560"/>
                </a:lnTo>
                <a:lnTo>
                  <a:pt x="55790" y="32630"/>
                </a:lnTo>
                <a:lnTo>
                  <a:pt x="55760" y="32650"/>
                </a:lnTo>
                <a:lnTo>
                  <a:pt x="55700" y="32670"/>
                </a:lnTo>
                <a:lnTo>
                  <a:pt x="55520" y="32770"/>
                </a:lnTo>
                <a:lnTo>
                  <a:pt x="55470" y="32820"/>
                </a:lnTo>
                <a:lnTo>
                  <a:pt x="55440" y="32850"/>
                </a:lnTo>
                <a:lnTo>
                  <a:pt x="55410" y="32960"/>
                </a:lnTo>
                <a:lnTo>
                  <a:pt x="55410" y="32990"/>
                </a:lnTo>
                <a:lnTo>
                  <a:pt x="55410" y="33010"/>
                </a:lnTo>
                <a:lnTo>
                  <a:pt x="55420" y="33040"/>
                </a:lnTo>
                <a:lnTo>
                  <a:pt x="55460" y="33080"/>
                </a:lnTo>
                <a:lnTo>
                  <a:pt x="55470" y="33100"/>
                </a:lnTo>
                <a:lnTo>
                  <a:pt x="55470" y="33130"/>
                </a:lnTo>
                <a:lnTo>
                  <a:pt x="55470" y="33150"/>
                </a:lnTo>
                <a:lnTo>
                  <a:pt x="55460" y="33210"/>
                </a:lnTo>
                <a:lnTo>
                  <a:pt x="55450" y="33240"/>
                </a:lnTo>
                <a:lnTo>
                  <a:pt x="55450" y="33290"/>
                </a:lnTo>
                <a:lnTo>
                  <a:pt x="55450" y="33310"/>
                </a:lnTo>
                <a:lnTo>
                  <a:pt x="55460" y="33330"/>
                </a:lnTo>
                <a:lnTo>
                  <a:pt x="55470" y="33350"/>
                </a:lnTo>
                <a:lnTo>
                  <a:pt x="55500" y="33370"/>
                </a:lnTo>
                <a:lnTo>
                  <a:pt x="55510" y="33390"/>
                </a:lnTo>
                <a:lnTo>
                  <a:pt x="55530" y="33420"/>
                </a:lnTo>
                <a:lnTo>
                  <a:pt x="55540" y="33440"/>
                </a:lnTo>
                <a:lnTo>
                  <a:pt x="55550" y="33500"/>
                </a:lnTo>
                <a:lnTo>
                  <a:pt x="55560" y="33520"/>
                </a:lnTo>
                <a:lnTo>
                  <a:pt x="55570" y="33550"/>
                </a:lnTo>
                <a:lnTo>
                  <a:pt x="55590" y="33580"/>
                </a:lnTo>
                <a:lnTo>
                  <a:pt x="55620" y="33650"/>
                </a:lnTo>
                <a:lnTo>
                  <a:pt x="55630" y="33670"/>
                </a:lnTo>
                <a:lnTo>
                  <a:pt x="55630" y="33710"/>
                </a:lnTo>
                <a:lnTo>
                  <a:pt x="55630" y="33740"/>
                </a:lnTo>
                <a:lnTo>
                  <a:pt x="55640" y="33780"/>
                </a:lnTo>
                <a:lnTo>
                  <a:pt x="55640" y="33820"/>
                </a:lnTo>
                <a:lnTo>
                  <a:pt x="55650" y="33860"/>
                </a:lnTo>
                <a:lnTo>
                  <a:pt x="55650" y="33900"/>
                </a:lnTo>
                <a:lnTo>
                  <a:pt x="55640" y="33970"/>
                </a:lnTo>
                <a:lnTo>
                  <a:pt x="55610" y="34000"/>
                </a:lnTo>
                <a:lnTo>
                  <a:pt x="55600" y="34040"/>
                </a:lnTo>
                <a:lnTo>
                  <a:pt x="55580" y="34110"/>
                </a:lnTo>
                <a:lnTo>
                  <a:pt x="55580" y="34150"/>
                </a:lnTo>
                <a:lnTo>
                  <a:pt x="55580" y="34180"/>
                </a:lnTo>
                <a:lnTo>
                  <a:pt x="55560" y="34210"/>
                </a:lnTo>
                <a:lnTo>
                  <a:pt x="55390" y="34350"/>
                </a:lnTo>
                <a:lnTo>
                  <a:pt x="55220" y="34340"/>
                </a:lnTo>
                <a:lnTo>
                  <a:pt x="55140" y="34390"/>
                </a:lnTo>
                <a:lnTo>
                  <a:pt x="55110" y="34420"/>
                </a:lnTo>
                <a:lnTo>
                  <a:pt x="55020" y="34510"/>
                </a:lnTo>
                <a:lnTo>
                  <a:pt x="54930" y="34570"/>
                </a:lnTo>
                <a:lnTo>
                  <a:pt x="54860" y="34580"/>
                </a:lnTo>
                <a:lnTo>
                  <a:pt x="54820" y="34580"/>
                </a:lnTo>
                <a:lnTo>
                  <a:pt x="54790" y="34550"/>
                </a:lnTo>
                <a:lnTo>
                  <a:pt x="54770" y="34440"/>
                </a:lnTo>
                <a:lnTo>
                  <a:pt x="54770" y="34410"/>
                </a:lnTo>
                <a:lnTo>
                  <a:pt x="54770" y="34370"/>
                </a:lnTo>
                <a:lnTo>
                  <a:pt x="54790" y="34350"/>
                </a:lnTo>
                <a:lnTo>
                  <a:pt x="54820" y="34330"/>
                </a:lnTo>
                <a:lnTo>
                  <a:pt x="54860" y="34320"/>
                </a:lnTo>
                <a:lnTo>
                  <a:pt x="54920" y="34280"/>
                </a:lnTo>
                <a:lnTo>
                  <a:pt x="54940" y="34250"/>
                </a:lnTo>
                <a:lnTo>
                  <a:pt x="54930" y="34220"/>
                </a:lnTo>
                <a:lnTo>
                  <a:pt x="54920" y="34190"/>
                </a:lnTo>
                <a:lnTo>
                  <a:pt x="54850" y="34120"/>
                </a:lnTo>
                <a:lnTo>
                  <a:pt x="54800" y="34070"/>
                </a:lnTo>
                <a:lnTo>
                  <a:pt x="54750" y="34060"/>
                </a:lnTo>
                <a:lnTo>
                  <a:pt x="54480" y="34100"/>
                </a:lnTo>
                <a:lnTo>
                  <a:pt x="54350" y="34150"/>
                </a:lnTo>
                <a:lnTo>
                  <a:pt x="54320" y="34170"/>
                </a:lnTo>
                <a:lnTo>
                  <a:pt x="54290" y="34210"/>
                </a:lnTo>
                <a:lnTo>
                  <a:pt x="54260" y="34270"/>
                </a:lnTo>
                <a:lnTo>
                  <a:pt x="54230" y="34300"/>
                </a:lnTo>
                <a:lnTo>
                  <a:pt x="54200" y="34320"/>
                </a:lnTo>
                <a:lnTo>
                  <a:pt x="54100" y="34380"/>
                </a:lnTo>
                <a:lnTo>
                  <a:pt x="54060" y="34420"/>
                </a:lnTo>
                <a:lnTo>
                  <a:pt x="54040" y="34450"/>
                </a:lnTo>
                <a:lnTo>
                  <a:pt x="54020" y="34490"/>
                </a:lnTo>
                <a:lnTo>
                  <a:pt x="54010" y="34530"/>
                </a:lnTo>
                <a:lnTo>
                  <a:pt x="54010" y="34560"/>
                </a:lnTo>
                <a:lnTo>
                  <a:pt x="54020" y="34600"/>
                </a:lnTo>
                <a:lnTo>
                  <a:pt x="54040" y="34630"/>
                </a:lnTo>
                <a:lnTo>
                  <a:pt x="54060" y="34660"/>
                </a:lnTo>
                <a:lnTo>
                  <a:pt x="54060" y="34700"/>
                </a:lnTo>
                <a:lnTo>
                  <a:pt x="54050" y="34730"/>
                </a:lnTo>
                <a:lnTo>
                  <a:pt x="53980" y="34820"/>
                </a:lnTo>
                <a:lnTo>
                  <a:pt x="53960" y="34850"/>
                </a:lnTo>
                <a:lnTo>
                  <a:pt x="53960" y="34880"/>
                </a:lnTo>
                <a:lnTo>
                  <a:pt x="53950" y="34910"/>
                </a:lnTo>
                <a:lnTo>
                  <a:pt x="53930" y="34950"/>
                </a:lnTo>
                <a:lnTo>
                  <a:pt x="53890" y="35000"/>
                </a:lnTo>
                <a:lnTo>
                  <a:pt x="53850" y="35030"/>
                </a:lnTo>
                <a:lnTo>
                  <a:pt x="53790" y="35050"/>
                </a:lnTo>
                <a:lnTo>
                  <a:pt x="53620" y="35080"/>
                </a:lnTo>
                <a:lnTo>
                  <a:pt x="53540" y="35090"/>
                </a:lnTo>
                <a:lnTo>
                  <a:pt x="53240" y="35150"/>
                </a:lnTo>
                <a:lnTo>
                  <a:pt x="53140" y="35200"/>
                </a:lnTo>
                <a:lnTo>
                  <a:pt x="53010" y="35300"/>
                </a:lnTo>
                <a:lnTo>
                  <a:pt x="52960" y="35350"/>
                </a:lnTo>
                <a:lnTo>
                  <a:pt x="52890" y="35290"/>
                </a:lnTo>
                <a:lnTo>
                  <a:pt x="52360" y="35070"/>
                </a:lnTo>
                <a:lnTo>
                  <a:pt x="52260" y="35040"/>
                </a:lnTo>
                <a:lnTo>
                  <a:pt x="52240" y="35010"/>
                </a:lnTo>
                <a:lnTo>
                  <a:pt x="52240" y="34970"/>
                </a:lnTo>
                <a:lnTo>
                  <a:pt x="52220" y="34930"/>
                </a:lnTo>
                <a:lnTo>
                  <a:pt x="52190" y="34880"/>
                </a:lnTo>
                <a:lnTo>
                  <a:pt x="52030" y="34760"/>
                </a:lnTo>
                <a:lnTo>
                  <a:pt x="51980" y="34750"/>
                </a:lnTo>
                <a:lnTo>
                  <a:pt x="51940" y="34750"/>
                </a:lnTo>
                <a:lnTo>
                  <a:pt x="51910" y="34760"/>
                </a:lnTo>
                <a:lnTo>
                  <a:pt x="51880" y="34780"/>
                </a:lnTo>
                <a:lnTo>
                  <a:pt x="51860" y="34810"/>
                </a:lnTo>
                <a:lnTo>
                  <a:pt x="51840" y="34840"/>
                </a:lnTo>
                <a:lnTo>
                  <a:pt x="51780" y="34890"/>
                </a:lnTo>
                <a:lnTo>
                  <a:pt x="51760" y="34910"/>
                </a:lnTo>
                <a:lnTo>
                  <a:pt x="51750" y="34940"/>
                </a:lnTo>
                <a:lnTo>
                  <a:pt x="51740" y="34960"/>
                </a:lnTo>
                <a:lnTo>
                  <a:pt x="51680" y="34960"/>
                </a:lnTo>
                <a:lnTo>
                  <a:pt x="51580" y="34930"/>
                </a:lnTo>
                <a:lnTo>
                  <a:pt x="51390" y="34920"/>
                </a:lnTo>
                <a:lnTo>
                  <a:pt x="51360" y="34890"/>
                </a:lnTo>
                <a:lnTo>
                  <a:pt x="51350" y="34860"/>
                </a:lnTo>
                <a:lnTo>
                  <a:pt x="51360" y="34820"/>
                </a:lnTo>
                <a:lnTo>
                  <a:pt x="51350" y="34780"/>
                </a:lnTo>
                <a:lnTo>
                  <a:pt x="51340" y="34750"/>
                </a:lnTo>
                <a:lnTo>
                  <a:pt x="51260" y="34640"/>
                </a:lnTo>
                <a:lnTo>
                  <a:pt x="51200" y="34590"/>
                </a:lnTo>
                <a:lnTo>
                  <a:pt x="51150" y="34570"/>
                </a:lnTo>
                <a:lnTo>
                  <a:pt x="51090" y="34560"/>
                </a:lnTo>
                <a:lnTo>
                  <a:pt x="50960" y="34550"/>
                </a:lnTo>
                <a:lnTo>
                  <a:pt x="50860" y="34560"/>
                </a:lnTo>
                <a:lnTo>
                  <a:pt x="50670" y="34560"/>
                </a:lnTo>
                <a:lnTo>
                  <a:pt x="50560" y="34520"/>
                </a:lnTo>
                <a:lnTo>
                  <a:pt x="50510" y="34500"/>
                </a:lnTo>
                <a:lnTo>
                  <a:pt x="50460" y="34480"/>
                </a:lnTo>
                <a:lnTo>
                  <a:pt x="50420" y="34460"/>
                </a:lnTo>
                <a:lnTo>
                  <a:pt x="50410" y="34430"/>
                </a:lnTo>
                <a:lnTo>
                  <a:pt x="50420" y="34390"/>
                </a:lnTo>
                <a:lnTo>
                  <a:pt x="50440" y="34330"/>
                </a:lnTo>
                <a:lnTo>
                  <a:pt x="50460" y="34290"/>
                </a:lnTo>
                <a:lnTo>
                  <a:pt x="50480" y="34260"/>
                </a:lnTo>
                <a:lnTo>
                  <a:pt x="50500" y="34230"/>
                </a:lnTo>
                <a:lnTo>
                  <a:pt x="50490" y="34190"/>
                </a:lnTo>
                <a:lnTo>
                  <a:pt x="50470" y="34150"/>
                </a:lnTo>
                <a:lnTo>
                  <a:pt x="49920" y="33970"/>
                </a:lnTo>
                <a:lnTo>
                  <a:pt x="49860" y="34020"/>
                </a:lnTo>
                <a:lnTo>
                  <a:pt x="49800" y="33980"/>
                </a:lnTo>
                <a:lnTo>
                  <a:pt x="49690" y="33990"/>
                </a:lnTo>
                <a:lnTo>
                  <a:pt x="49580" y="34020"/>
                </a:lnTo>
                <a:lnTo>
                  <a:pt x="49570" y="34020"/>
                </a:lnTo>
                <a:lnTo>
                  <a:pt x="49550" y="34010"/>
                </a:lnTo>
                <a:lnTo>
                  <a:pt x="49500" y="34080"/>
                </a:lnTo>
                <a:lnTo>
                  <a:pt x="49400" y="34130"/>
                </a:lnTo>
                <a:lnTo>
                  <a:pt x="49300" y="34150"/>
                </a:lnTo>
                <a:lnTo>
                  <a:pt x="49240" y="34150"/>
                </a:lnTo>
                <a:lnTo>
                  <a:pt x="49180" y="34100"/>
                </a:lnTo>
                <a:lnTo>
                  <a:pt x="49140" y="34060"/>
                </a:lnTo>
                <a:lnTo>
                  <a:pt x="48980" y="33640"/>
                </a:lnTo>
                <a:lnTo>
                  <a:pt x="48960" y="33620"/>
                </a:lnTo>
                <a:lnTo>
                  <a:pt x="48890" y="33570"/>
                </a:lnTo>
                <a:lnTo>
                  <a:pt x="48860" y="33540"/>
                </a:lnTo>
                <a:lnTo>
                  <a:pt x="48850" y="33510"/>
                </a:lnTo>
                <a:lnTo>
                  <a:pt x="48820" y="33440"/>
                </a:lnTo>
                <a:lnTo>
                  <a:pt x="48800" y="33410"/>
                </a:lnTo>
                <a:lnTo>
                  <a:pt x="48380" y="32860"/>
                </a:lnTo>
                <a:lnTo>
                  <a:pt x="48260" y="32770"/>
                </a:lnTo>
                <a:lnTo>
                  <a:pt x="48210" y="32740"/>
                </a:lnTo>
                <a:lnTo>
                  <a:pt x="48260" y="32680"/>
                </a:lnTo>
                <a:lnTo>
                  <a:pt x="48300" y="32630"/>
                </a:lnTo>
                <a:lnTo>
                  <a:pt x="48310" y="32570"/>
                </a:lnTo>
                <a:lnTo>
                  <a:pt x="48260" y="32500"/>
                </a:lnTo>
                <a:lnTo>
                  <a:pt x="48300" y="32440"/>
                </a:lnTo>
                <a:lnTo>
                  <a:pt x="48370" y="32180"/>
                </a:lnTo>
                <a:lnTo>
                  <a:pt x="48540" y="31930"/>
                </a:lnTo>
                <a:lnTo>
                  <a:pt x="48560" y="31860"/>
                </a:lnTo>
                <a:lnTo>
                  <a:pt x="48550" y="31820"/>
                </a:lnTo>
                <a:lnTo>
                  <a:pt x="48530" y="31800"/>
                </a:lnTo>
                <a:lnTo>
                  <a:pt x="48500" y="31790"/>
                </a:lnTo>
                <a:lnTo>
                  <a:pt x="48480" y="31750"/>
                </a:lnTo>
                <a:lnTo>
                  <a:pt x="48480" y="31710"/>
                </a:lnTo>
                <a:lnTo>
                  <a:pt x="48470" y="31660"/>
                </a:lnTo>
                <a:lnTo>
                  <a:pt x="48480" y="31540"/>
                </a:lnTo>
                <a:lnTo>
                  <a:pt x="48510" y="31370"/>
                </a:lnTo>
                <a:lnTo>
                  <a:pt x="48520" y="31330"/>
                </a:lnTo>
                <a:lnTo>
                  <a:pt x="48560" y="31260"/>
                </a:lnTo>
                <a:lnTo>
                  <a:pt x="48560" y="31240"/>
                </a:lnTo>
                <a:lnTo>
                  <a:pt x="48740" y="31090"/>
                </a:lnTo>
                <a:lnTo>
                  <a:pt x="48800" y="31040"/>
                </a:lnTo>
                <a:lnTo>
                  <a:pt x="48860" y="31020"/>
                </a:lnTo>
                <a:lnTo>
                  <a:pt x="48930" y="30960"/>
                </a:lnTo>
                <a:lnTo>
                  <a:pt x="48990" y="30900"/>
                </a:lnTo>
                <a:lnTo>
                  <a:pt x="49010" y="30850"/>
                </a:lnTo>
                <a:lnTo>
                  <a:pt x="49050" y="30820"/>
                </a:lnTo>
                <a:lnTo>
                  <a:pt x="49230" y="30780"/>
                </a:lnTo>
                <a:lnTo>
                  <a:pt x="49300" y="30740"/>
                </a:lnTo>
                <a:lnTo>
                  <a:pt x="49350" y="30690"/>
                </a:lnTo>
                <a:lnTo>
                  <a:pt x="49400" y="30650"/>
                </a:lnTo>
                <a:lnTo>
                  <a:pt x="49430" y="30630"/>
                </a:lnTo>
                <a:lnTo>
                  <a:pt x="49430" y="30560"/>
                </a:lnTo>
                <a:lnTo>
                  <a:pt x="49450" y="30480"/>
                </a:lnTo>
                <a:lnTo>
                  <a:pt x="49390" y="30370"/>
                </a:lnTo>
                <a:lnTo>
                  <a:pt x="49480" y="30300"/>
                </a:lnTo>
                <a:lnTo>
                  <a:pt x="49570" y="30170"/>
                </a:lnTo>
                <a:lnTo>
                  <a:pt x="49700" y="29910"/>
                </a:lnTo>
                <a:lnTo>
                  <a:pt x="49740" y="29860"/>
                </a:lnTo>
                <a:lnTo>
                  <a:pt x="49760" y="29810"/>
                </a:lnTo>
                <a:lnTo>
                  <a:pt x="49760" y="29760"/>
                </a:lnTo>
                <a:lnTo>
                  <a:pt x="49710" y="29720"/>
                </a:lnTo>
                <a:lnTo>
                  <a:pt x="49740" y="29630"/>
                </a:lnTo>
                <a:lnTo>
                  <a:pt x="49710" y="29530"/>
                </a:lnTo>
                <a:lnTo>
                  <a:pt x="49660" y="29440"/>
                </a:lnTo>
                <a:lnTo>
                  <a:pt x="49590" y="29370"/>
                </a:lnTo>
                <a:lnTo>
                  <a:pt x="49500" y="29310"/>
                </a:lnTo>
                <a:lnTo>
                  <a:pt x="49390" y="29280"/>
                </a:lnTo>
                <a:lnTo>
                  <a:pt x="49290" y="29290"/>
                </a:lnTo>
                <a:lnTo>
                  <a:pt x="49190" y="29350"/>
                </a:lnTo>
                <a:lnTo>
                  <a:pt x="49140" y="29370"/>
                </a:lnTo>
                <a:lnTo>
                  <a:pt x="49080" y="29360"/>
                </a:lnTo>
                <a:lnTo>
                  <a:pt x="49020" y="29330"/>
                </a:lnTo>
                <a:lnTo>
                  <a:pt x="48980" y="29290"/>
                </a:lnTo>
                <a:lnTo>
                  <a:pt x="48970" y="29240"/>
                </a:lnTo>
                <a:lnTo>
                  <a:pt x="49020" y="29140"/>
                </a:lnTo>
                <a:lnTo>
                  <a:pt x="49030" y="29090"/>
                </a:lnTo>
                <a:lnTo>
                  <a:pt x="48980" y="28990"/>
                </a:lnTo>
                <a:lnTo>
                  <a:pt x="48880" y="28950"/>
                </a:lnTo>
                <a:lnTo>
                  <a:pt x="48770" y="28920"/>
                </a:lnTo>
                <a:lnTo>
                  <a:pt x="48670" y="28860"/>
                </a:lnTo>
                <a:lnTo>
                  <a:pt x="48610" y="28780"/>
                </a:lnTo>
                <a:lnTo>
                  <a:pt x="48580" y="28670"/>
                </a:lnTo>
                <a:lnTo>
                  <a:pt x="48590" y="28560"/>
                </a:lnTo>
                <a:lnTo>
                  <a:pt x="48640" y="28470"/>
                </a:lnTo>
                <a:lnTo>
                  <a:pt x="48440" y="28220"/>
                </a:lnTo>
                <a:lnTo>
                  <a:pt x="48370" y="28160"/>
                </a:lnTo>
                <a:lnTo>
                  <a:pt x="48340" y="28100"/>
                </a:lnTo>
                <a:lnTo>
                  <a:pt x="48320" y="27990"/>
                </a:lnTo>
                <a:lnTo>
                  <a:pt x="48320" y="27870"/>
                </a:lnTo>
                <a:lnTo>
                  <a:pt x="48340" y="27800"/>
                </a:lnTo>
                <a:lnTo>
                  <a:pt x="48370" y="27720"/>
                </a:lnTo>
                <a:lnTo>
                  <a:pt x="48390" y="27600"/>
                </a:lnTo>
                <a:lnTo>
                  <a:pt x="48390" y="27490"/>
                </a:lnTo>
                <a:lnTo>
                  <a:pt x="48360" y="27440"/>
                </a:lnTo>
                <a:lnTo>
                  <a:pt x="48190" y="27390"/>
                </a:lnTo>
                <a:lnTo>
                  <a:pt x="48110" y="27350"/>
                </a:lnTo>
                <a:lnTo>
                  <a:pt x="48040" y="27300"/>
                </a:lnTo>
                <a:lnTo>
                  <a:pt x="48010" y="27190"/>
                </a:lnTo>
                <a:lnTo>
                  <a:pt x="47970" y="27140"/>
                </a:lnTo>
                <a:lnTo>
                  <a:pt x="47830" y="27070"/>
                </a:lnTo>
                <a:lnTo>
                  <a:pt x="47770" y="27010"/>
                </a:lnTo>
                <a:lnTo>
                  <a:pt x="47650" y="26850"/>
                </a:lnTo>
                <a:lnTo>
                  <a:pt x="47570" y="26780"/>
                </a:lnTo>
                <a:lnTo>
                  <a:pt x="47440" y="26410"/>
                </a:lnTo>
                <a:lnTo>
                  <a:pt x="47410" y="26340"/>
                </a:lnTo>
                <a:lnTo>
                  <a:pt x="47410" y="26330"/>
                </a:lnTo>
                <a:lnTo>
                  <a:pt x="48280" y="26370"/>
                </a:lnTo>
                <a:lnTo>
                  <a:pt x="48330" y="26350"/>
                </a:lnTo>
                <a:lnTo>
                  <a:pt x="48400" y="26320"/>
                </a:lnTo>
                <a:lnTo>
                  <a:pt x="48470" y="26310"/>
                </a:lnTo>
                <a:lnTo>
                  <a:pt x="48640" y="26310"/>
                </a:lnTo>
                <a:lnTo>
                  <a:pt x="48700" y="26290"/>
                </a:lnTo>
                <a:lnTo>
                  <a:pt x="48790" y="26350"/>
                </a:lnTo>
                <a:lnTo>
                  <a:pt x="48920" y="26350"/>
                </a:lnTo>
                <a:lnTo>
                  <a:pt x="49510" y="26280"/>
                </a:lnTo>
                <a:lnTo>
                  <a:pt x="49570" y="26250"/>
                </a:lnTo>
                <a:lnTo>
                  <a:pt x="49620" y="26140"/>
                </a:lnTo>
                <a:lnTo>
                  <a:pt x="49610" y="26100"/>
                </a:lnTo>
                <a:lnTo>
                  <a:pt x="49600" y="26070"/>
                </a:lnTo>
                <a:lnTo>
                  <a:pt x="49600" y="26020"/>
                </a:lnTo>
                <a:lnTo>
                  <a:pt x="49620" y="25970"/>
                </a:lnTo>
                <a:lnTo>
                  <a:pt x="49670" y="25880"/>
                </a:lnTo>
                <a:lnTo>
                  <a:pt x="49690" y="25830"/>
                </a:lnTo>
                <a:lnTo>
                  <a:pt x="49680" y="25790"/>
                </a:lnTo>
                <a:lnTo>
                  <a:pt x="49660" y="25740"/>
                </a:lnTo>
                <a:lnTo>
                  <a:pt x="49660" y="25680"/>
                </a:lnTo>
                <a:lnTo>
                  <a:pt x="49690" y="25610"/>
                </a:lnTo>
                <a:lnTo>
                  <a:pt x="49720" y="25580"/>
                </a:lnTo>
                <a:lnTo>
                  <a:pt x="49810" y="25550"/>
                </a:lnTo>
                <a:lnTo>
                  <a:pt x="49850" y="25520"/>
                </a:lnTo>
                <a:lnTo>
                  <a:pt x="49950" y="25370"/>
                </a:lnTo>
                <a:lnTo>
                  <a:pt x="49960" y="25320"/>
                </a:lnTo>
                <a:lnTo>
                  <a:pt x="49970" y="25230"/>
                </a:lnTo>
                <a:lnTo>
                  <a:pt x="49970" y="25180"/>
                </a:lnTo>
                <a:lnTo>
                  <a:pt x="49970" y="25160"/>
                </a:lnTo>
                <a:lnTo>
                  <a:pt x="49960" y="25100"/>
                </a:lnTo>
                <a:lnTo>
                  <a:pt x="49960" y="25080"/>
                </a:lnTo>
                <a:lnTo>
                  <a:pt x="49970" y="25050"/>
                </a:lnTo>
                <a:lnTo>
                  <a:pt x="50010" y="25020"/>
                </a:lnTo>
                <a:lnTo>
                  <a:pt x="50020" y="25000"/>
                </a:lnTo>
                <a:lnTo>
                  <a:pt x="50050" y="24870"/>
                </a:lnTo>
                <a:lnTo>
                  <a:pt x="50060" y="24820"/>
                </a:lnTo>
                <a:lnTo>
                  <a:pt x="50050" y="24770"/>
                </a:lnTo>
                <a:lnTo>
                  <a:pt x="50070" y="24710"/>
                </a:lnTo>
                <a:lnTo>
                  <a:pt x="50140" y="24590"/>
                </a:lnTo>
                <a:lnTo>
                  <a:pt x="49980" y="24300"/>
                </a:lnTo>
                <a:lnTo>
                  <a:pt x="49890" y="24190"/>
                </a:lnTo>
                <a:lnTo>
                  <a:pt x="49840" y="24100"/>
                </a:lnTo>
                <a:lnTo>
                  <a:pt x="49790" y="24060"/>
                </a:lnTo>
                <a:lnTo>
                  <a:pt x="49750" y="24040"/>
                </a:lnTo>
                <a:lnTo>
                  <a:pt x="49640" y="24030"/>
                </a:lnTo>
                <a:lnTo>
                  <a:pt x="49590" y="24010"/>
                </a:lnTo>
                <a:lnTo>
                  <a:pt x="49550" y="23940"/>
                </a:lnTo>
                <a:lnTo>
                  <a:pt x="49520" y="23760"/>
                </a:lnTo>
                <a:lnTo>
                  <a:pt x="49480" y="23680"/>
                </a:lnTo>
                <a:lnTo>
                  <a:pt x="49520" y="23620"/>
                </a:lnTo>
                <a:lnTo>
                  <a:pt x="49560" y="23500"/>
                </a:lnTo>
                <a:lnTo>
                  <a:pt x="49590" y="23450"/>
                </a:lnTo>
                <a:lnTo>
                  <a:pt x="49670" y="23420"/>
                </a:lnTo>
                <a:lnTo>
                  <a:pt x="49840" y="23300"/>
                </a:lnTo>
                <a:lnTo>
                  <a:pt x="49890" y="23300"/>
                </a:lnTo>
                <a:lnTo>
                  <a:pt x="49920" y="23290"/>
                </a:lnTo>
                <a:lnTo>
                  <a:pt x="50000" y="23300"/>
                </a:lnTo>
                <a:lnTo>
                  <a:pt x="50080" y="23290"/>
                </a:lnTo>
                <a:lnTo>
                  <a:pt x="50150" y="23240"/>
                </a:lnTo>
                <a:lnTo>
                  <a:pt x="50160" y="23210"/>
                </a:lnTo>
                <a:lnTo>
                  <a:pt x="50160" y="23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