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Comunidad de Madrid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Comunidad de Madrid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60660" y="20970"/>
                </a:moveTo>
                <a:lnTo>
                  <a:pt x="60730" y="21140"/>
                </a:lnTo>
                <a:lnTo>
                  <a:pt x="60480" y="21160"/>
                </a:lnTo>
                <a:lnTo>
                  <a:pt x="60490" y="21030"/>
                </a:lnTo>
                <a:lnTo>
                  <a:pt x="60570" y="20950"/>
                </a:lnTo>
                <a:lnTo>
                  <a:pt x="60660" y="20970"/>
                </a:lnTo>
                <a:close/>
                <a:moveTo>
                  <a:pt x="59470" y="23520"/>
                </a:moveTo>
                <a:lnTo>
                  <a:pt x="59520" y="23430"/>
                </a:lnTo>
                <a:lnTo>
                  <a:pt x="59560" y="23250"/>
                </a:lnTo>
                <a:lnTo>
                  <a:pt x="59610" y="23140"/>
                </a:lnTo>
                <a:lnTo>
                  <a:pt x="59630" y="23110"/>
                </a:lnTo>
                <a:lnTo>
                  <a:pt x="59640" y="23070"/>
                </a:lnTo>
                <a:lnTo>
                  <a:pt x="59630" y="23030"/>
                </a:lnTo>
                <a:lnTo>
                  <a:pt x="59610" y="22960"/>
                </a:lnTo>
                <a:lnTo>
                  <a:pt x="59600" y="22920"/>
                </a:lnTo>
                <a:lnTo>
                  <a:pt x="59600" y="22880"/>
                </a:lnTo>
                <a:lnTo>
                  <a:pt x="59630" y="22850"/>
                </a:lnTo>
                <a:lnTo>
                  <a:pt x="59660" y="22850"/>
                </a:lnTo>
                <a:lnTo>
                  <a:pt x="59680" y="22870"/>
                </a:lnTo>
                <a:lnTo>
                  <a:pt x="59730" y="22940"/>
                </a:lnTo>
                <a:lnTo>
                  <a:pt x="59750" y="22960"/>
                </a:lnTo>
                <a:lnTo>
                  <a:pt x="59770" y="22970"/>
                </a:lnTo>
                <a:lnTo>
                  <a:pt x="59840" y="22960"/>
                </a:lnTo>
                <a:lnTo>
                  <a:pt x="59880" y="22950"/>
                </a:lnTo>
                <a:lnTo>
                  <a:pt x="59930" y="22920"/>
                </a:lnTo>
                <a:lnTo>
                  <a:pt x="59960" y="22870"/>
                </a:lnTo>
                <a:lnTo>
                  <a:pt x="60000" y="22790"/>
                </a:lnTo>
                <a:lnTo>
                  <a:pt x="60010" y="22740"/>
                </a:lnTo>
                <a:lnTo>
                  <a:pt x="60020" y="22700"/>
                </a:lnTo>
                <a:lnTo>
                  <a:pt x="60020" y="22670"/>
                </a:lnTo>
                <a:lnTo>
                  <a:pt x="60030" y="22580"/>
                </a:lnTo>
                <a:lnTo>
                  <a:pt x="60050" y="22550"/>
                </a:lnTo>
                <a:lnTo>
                  <a:pt x="60080" y="22510"/>
                </a:lnTo>
                <a:lnTo>
                  <a:pt x="60110" y="22500"/>
                </a:lnTo>
                <a:lnTo>
                  <a:pt x="60130" y="22480"/>
                </a:lnTo>
                <a:lnTo>
                  <a:pt x="60160" y="22480"/>
                </a:lnTo>
                <a:lnTo>
                  <a:pt x="60180" y="22480"/>
                </a:lnTo>
                <a:lnTo>
                  <a:pt x="60210" y="22490"/>
                </a:lnTo>
                <a:lnTo>
                  <a:pt x="60240" y="22500"/>
                </a:lnTo>
                <a:lnTo>
                  <a:pt x="60260" y="22500"/>
                </a:lnTo>
                <a:lnTo>
                  <a:pt x="60280" y="22500"/>
                </a:lnTo>
                <a:lnTo>
                  <a:pt x="60310" y="22490"/>
                </a:lnTo>
                <a:lnTo>
                  <a:pt x="60420" y="22480"/>
                </a:lnTo>
                <a:lnTo>
                  <a:pt x="60460" y="22460"/>
                </a:lnTo>
                <a:lnTo>
                  <a:pt x="60470" y="22430"/>
                </a:lnTo>
                <a:lnTo>
                  <a:pt x="60450" y="22350"/>
                </a:lnTo>
                <a:lnTo>
                  <a:pt x="60480" y="22240"/>
                </a:lnTo>
                <a:lnTo>
                  <a:pt x="60500" y="22200"/>
                </a:lnTo>
                <a:lnTo>
                  <a:pt x="60500" y="22160"/>
                </a:lnTo>
                <a:lnTo>
                  <a:pt x="60500" y="22120"/>
                </a:lnTo>
                <a:lnTo>
                  <a:pt x="60490" y="22090"/>
                </a:lnTo>
                <a:lnTo>
                  <a:pt x="60490" y="22020"/>
                </a:lnTo>
                <a:lnTo>
                  <a:pt x="60500" y="22000"/>
                </a:lnTo>
                <a:lnTo>
                  <a:pt x="60490" y="21970"/>
                </a:lnTo>
                <a:lnTo>
                  <a:pt x="60490" y="21940"/>
                </a:lnTo>
                <a:lnTo>
                  <a:pt x="60490" y="21860"/>
                </a:lnTo>
                <a:lnTo>
                  <a:pt x="60490" y="21820"/>
                </a:lnTo>
                <a:lnTo>
                  <a:pt x="60490" y="21760"/>
                </a:lnTo>
                <a:lnTo>
                  <a:pt x="60520" y="21710"/>
                </a:lnTo>
                <a:lnTo>
                  <a:pt x="60550" y="21680"/>
                </a:lnTo>
                <a:lnTo>
                  <a:pt x="60580" y="21660"/>
                </a:lnTo>
                <a:lnTo>
                  <a:pt x="60590" y="21650"/>
                </a:lnTo>
                <a:lnTo>
                  <a:pt x="60600" y="21630"/>
                </a:lnTo>
                <a:lnTo>
                  <a:pt x="60610" y="21610"/>
                </a:lnTo>
                <a:lnTo>
                  <a:pt x="60630" y="21550"/>
                </a:lnTo>
                <a:lnTo>
                  <a:pt x="60630" y="21510"/>
                </a:lnTo>
                <a:lnTo>
                  <a:pt x="60630" y="21480"/>
                </a:lnTo>
                <a:lnTo>
                  <a:pt x="60620" y="21440"/>
                </a:lnTo>
                <a:lnTo>
                  <a:pt x="60600" y="21400"/>
                </a:lnTo>
                <a:lnTo>
                  <a:pt x="60600" y="21350"/>
                </a:lnTo>
                <a:lnTo>
                  <a:pt x="60620" y="21320"/>
                </a:lnTo>
                <a:lnTo>
                  <a:pt x="60650" y="21320"/>
                </a:lnTo>
                <a:lnTo>
                  <a:pt x="60670" y="21340"/>
                </a:lnTo>
                <a:lnTo>
                  <a:pt x="60700" y="21400"/>
                </a:lnTo>
                <a:lnTo>
                  <a:pt x="60730" y="21430"/>
                </a:lnTo>
                <a:lnTo>
                  <a:pt x="60760" y="21440"/>
                </a:lnTo>
                <a:lnTo>
                  <a:pt x="60800" y="21450"/>
                </a:lnTo>
                <a:lnTo>
                  <a:pt x="60870" y="21440"/>
                </a:lnTo>
                <a:lnTo>
                  <a:pt x="60950" y="21410"/>
                </a:lnTo>
                <a:lnTo>
                  <a:pt x="60990" y="21390"/>
                </a:lnTo>
                <a:lnTo>
                  <a:pt x="61030" y="21380"/>
                </a:lnTo>
                <a:lnTo>
                  <a:pt x="61070" y="21340"/>
                </a:lnTo>
                <a:lnTo>
                  <a:pt x="61080" y="21310"/>
                </a:lnTo>
                <a:lnTo>
                  <a:pt x="61080" y="21230"/>
                </a:lnTo>
                <a:lnTo>
                  <a:pt x="61100" y="21140"/>
                </a:lnTo>
                <a:lnTo>
                  <a:pt x="61100" y="21100"/>
                </a:lnTo>
                <a:lnTo>
                  <a:pt x="61120" y="21000"/>
                </a:lnTo>
                <a:lnTo>
                  <a:pt x="61240" y="20830"/>
                </a:lnTo>
                <a:lnTo>
                  <a:pt x="61260" y="20800"/>
                </a:lnTo>
                <a:lnTo>
                  <a:pt x="61410" y="20560"/>
                </a:lnTo>
                <a:lnTo>
                  <a:pt x="61450" y="20520"/>
                </a:lnTo>
                <a:lnTo>
                  <a:pt x="61530" y="20480"/>
                </a:lnTo>
                <a:lnTo>
                  <a:pt x="61580" y="20480"/>
                </a:lnTo>
                <a:lnTo>
                  <a:pt x="61630" y="20490"/>
                </a:lnTo>
                <a:lnTo>
                  <a:pt x="61660" y="20510"/>
                </a:lnTo>
                <a:lnTo>
                  <a:pt x="61700" y="20510"/>
                </a:lnTo>
                <a:lnTo>
                  <a:pt x="61790" y="20490"/>
                </a:lnTo>
                <a:lnTo>
                  <a:pt x="61820" y="20480"/>
                </a:lnTo>
                <a:lnTo>
                  <a:pt x="61840" y="20460"/>
                </a:lnTo>
                <a:lnTo>
                  <a:pt x="61860" y="20420"/>
                </a:lnTo>
                <a:lnTo>
                  <a:pt x="61870" y="20380"/>
                </a:lnTo>
                <a:lnTo>
                  <a:pt x="61900" y="20300"/>
                </a:lnTo>
                <a:lnTo>
                  <a:pt x="61910" y="20260"/>
                </a:lnTo>
                <a:lnTo>
                  <a:pt x="61920" y="20180"/>
                </a:lnTo>
                <a:lnTo>
                  <a:pt x="61920" y="20140"/>
                </a:lnTo>
                <a:lnTo>
                  <a:pt x="61940" y="20100"/>
                </a:lnTo>
                <a:lnTo>
                  <a:pt x="61970" y="20050"/>
                </a:lnTo>
                <a:lnTo>
                  <a:pt x="61980" y="20010"/>
                </a:lnTo>
                <a:lnTo>
                  <a:pt x="61980" y="19970"/>
                </a:lnTo>
                <a:lnTo>
                  <a:pt x="61970" y="19900"/>
                </a:lnTo>
                <a:lnTo>
                  <a:pt x="61970" y="19860"/>
                </a:lnTo>
                <a:lnTo>
                  <a:pt x="61990" y="19820"/>
                </a:lnTo>
                <a:lnTo>
                  <a:pt x="62040" y="19720"/>
                </a:lnTo>
                <a:lnTo>
                  <a:pt x="62100" y="19650"/>
                </a:lnTo>
                <a:lnTo>
                  <a:pt x="62130" y="19600"/>
                </a:lnTo>
                <a:lnTo>
                  <a:pt x="62170" y="19550"/>
                </a:lnTo>
                <a:lnTo>
                  <a:pt x="62210" y="19520"/>
                </a:lnTo>
                <a:lnTo>
                  <a:pt x="62560" y="19400"/>
                </a:lnTo>
                <a:lnTo>
                  <a:pt x="62600" y="19380"/>
                </a:lnTo>
                <a:lnTo>
                  <a:pt x="62640" y="19350"/>
                </a:lnTo>
                <a:lnTo>
                  <a:pt x="62690" y="19260"/>
                </a:lnTo>
                <a:lnTo>
                  <a:pt x="62710" y="19220"/>
                </a:lnTo>
                <a:lnTo>
                  <a:pt x="62740" y="19180"/>
                </a:lnTo>
                <a:lnTo>
                  <a:pt x="62770" y="19100"/>
                </a:lnTo>
                <a:lnTo>
                  <a:pt x="62810" y="19050"/>
                </a:lnTo>
                <a:lnTo>
                  <a:pt x="62870" y="19000"/>
                </a:lnTo>
                <a:lnTo>
                  <a:pt x="63050" y="18880"/>
                </a:lnTo>
                <a:lnTo>
                  <a:pt x="63130" y="18790"/>
                </a:lnTo>
                <a:lnTo>
                  <a:pt x="63200" y="18700"/>
                </a:lnTo>
                <a:lnTo>
                  <a:pt x="63220" y="18660"/>
                </a:lnTo>
                <a:lnTo>
                  <a:pt x="63250" y="18620"/>
                </a:lnTo>
                <a:lnTo>
                  <a:pt x="63300" y="18580"/>
                </a:lnTo>
                <a:lnTo>
                  <a:pt x="63420" y="18500"/>
                </a:lnTo>
                <a:lnTo>
                  <a:pt x="63610" y="18460"/>
                </a:lnTo>
                <a:lnTo>
                  <a:pt x="63630" y="18560"/>
                </a:lnTo>
                <a:lnTo>
                  <a:pt x="63780" y="18710"/>
                </a:lnTo>
                <a:lnTo>
                  <a:pt x="63820" y="18780"/>
                </a:lnTo>
                <a:lnTo>
                  <a:pt x="63860" y="18820"/>
                </a:lnTo>
                <a:lnTo>
                  <a:pt x="63890" y="18840"/>
                </a:lnTo>
                <a:lnTo>
                  <a:pt x="63980" y="18890"/>
                </a:lnTo>
                <a:lnTo>
                  <a:pt x="64010" y="18900"/>
                </a:lnTo>
                <a:lnTo>
                  <a:pt x="64050" y="18920"/>
                </a:lnTo>
                <a:lnTo>
                  <a:pt x="64100" y="19100"/>
                </a:lnTo>
                <a:lnTo>
                  <a:pt x="64160" y="19260"/>
                </a:lnTo>
                <a:lnTo>
                  <a:pt x="64160" y="19340"/>
                </a:lnTo>
                <a:lnTo>
                  <a:pt x="64150" y="19390"/>
                </a:lnTo>
                <a:lnTo>
                  <a:pt x="64120" y="19460"/>
                </a:lnTo>
                <a:lnTo>
                  <a:pt x="64100" y="19500"/>
                </a:lnTo>
                <a:lnTo>
                  <a:pt x="64090" y="19540"/>
                </a:lnTo>
                <a:lnTo>
                  <a:pt x="64050" y="19660"/>
                </a:lnTo>
                <a:lnTo>
                  <a:pt x="64040" y="19700"/>
                </a:lnTo>
                <a:lnTo>
                  <a:pt x="64020" y="19740"/>
                </a:lnTo>
                <a:lnTo>
                  <a:pt x="64010" y="19790"/>
                </a:lnTo>
                <a:lnTo>
                  <a:pt x="63990" y="19830"/>
                </a:lnTo>
                <a:lnTo>
                  <a:pt x="63990" y="19870"/>
                </a:lnTo>
                <a:lnTo>
                  <a:pt x="64010" y="19910"/>
                </a:lnTo>
                <a:lnTo>
                  <a:pt x="64010" y="19970"/>
                </a:lnTo>
                <a:lnTo>
                  <a:pt x="63990" y="20000"/>
                </a:lnTo>
                <a:lnTo>
                  <a:pt x="63970" y="20020"/>
                </a:lnTo>
                <a:lnTo>
                  <a:pt x="63950" y="20030"/>
                </a:lnTo>
                <a:lnTo>
                  <a:pt x="63930" y="20040"/>
                </a:lnTo>
                <a:lnTo>
                  <a:pt x="63920" y="20060"/>
                </a:lnTo>
                <a:lnTo>
                  <a:pt x="63910" y="20090"/>
                </a:lnTo>
                <a:lnTo>
                  <a:pt x="63880" y="20240"/>
                </a:lnTo>
                <a:lnTo>
                  <a:pt x="63880" y="20280"/>
                </a:lnTo>
                <a:lnTo>
                  <a:pt x="63860" y="20330"/>
                </a:lnTo>
                <a:lnTo>
                  <a:pt x="63830" y="20380"/>
                </a:lnTo>
                <a:lnTo>
                  <a:pt x="63820" y="20400"/>
                </a:lnTo>
                <a:lnTo>
                  <a:pt x="63800" y="20420"/>
                </a:lnTo>
                <a:lnTo>
                  <a:pt x="63800" y="20440"/>
                </a:lnTo>
                <a:lnTo>
                  <a:pt x="63810" y="20460"/>
                </a:lnTo>
                <a:lnTo>
                  <a:pt x="63840" y="20480"/>
                </a:lnTo>
                <a:lnTo>
                  <a:pt x="63960" y="20510"/>
                </a:lnTo>
                <a:lnTo>
                  <a:pt x="63990" y="20550"/>
                </a:lnTo>
                <a:lnTo>
                  <a:pt x="64010" y="20600"/>
                </a:lnTo>
                <a:lnTo>
                  <a:pt x="64020" y="20660"/>
                </a:lnTo>
                <a:lnTo>
                  <a:pt x="64030" y="20730"/>
                </a:lnTo>
                <a:lnTo>
                  <a:pt x="64040" y="20770"/>
                </a:lnTo>
                <a:lnTo>
                  <a:pt x="64040" y="20810"/>
                </a:lnTo>
                <a:lnTo>
                  <a:pt x="64030" y="20840"/>
                </a:lnTo>
                <a:lnTo>
                  <a:pt x="63980" y="20910"/>
                </a:lnTo>
                <a:lnTo>
                  <a:pt x="63960" y="20960"/>
                </a:lnTo>
                <a:lnTo>
                  <a:pt x="63980" y="20990"/>
                </a:lnTo>
                <a:lnTo>
                  <a:pt x="64000" y="21020"/>
                </a:lnTo>
                <a:lnTo>
                  <a:pt x="64030" y="21050"/>
                </a:lnTo>
                <a:lnTo>
                  <a:pt x="64060" y="21060"/>
                </a:lnTo>
                <a:lnTo>
                  <a:pt x="64120" y="21050"/>
                </a:lnTo>
                <a:lnTo>
                  <a:pt x="64180" y="21050"/>
                </a:lnTo>
                <a:lnTo>
                  <a:pt x="64200" y="21030"/>
                </a:lnTo>
                <a:lnTo>
                  <a:pt x="64210" y="21000"/>
                </a:lnTo>
                <a:lnTo>
                  <a:pt x="64240" y="21000"/>
                </a:lnTo>
                <a:lnTo>
                  <a:pt x="64280" y="21050"/>
                </a:lnTo>
                <a:lnTo>
                  <a:pt x="64330" y="21150"/>
                </a:lnTo>
                <a:lnTo>
                  <a:pt x="64380" y="21200"/>
                </a:lnTo>
                <a:lnTo>
                  <a:pt x="64420" y="21230"/>
                </a:lnTo>
                <a:lnTo>
                  <a:pt x="64450" y="21230"/>
                </a:lnTo>
                <a:lnTo>
                  <a:pt x="64480" y="21220"/>
                </a:lnTo>
                <a:lnTo>
                  <a:pt x="64500" y="21210"/>
                </a:lnTo>
                <a:lnTo>
                  <a:pt x="64530" y="21220"/>
                </a:lnTo>
                <a:lnTo>
                  <a:pt x="64510" y="21330"/>
                </a:lnTo>
                <a:lnTo>
                  <a:pt x="64500" y="21480"/>
                </a:lnTo>
                <a:lnTo>
                  <a:pt x="64520" y="21520"/>
                </a:lnTo>
                <a:lnTo>
                  <a:pt x="64540" y="21560"/>
                </a:lnTo>
                <a:lnTo>
                  <a:pt x="64580" y="21580"/>
                </a:lnTo>
                <a:lnTo>
                  <a:pt x="64630" y="21630"/>
                </a:lnTo>
                <a:lnTo>
                  <a:pt x="64640" y="21670"/>
                </a:lnTo>
                <a:lnTo>
                  <a:pt x="64650" y="21710"/>
                </a:lnTo>
                <a:lnTo>
                  <a:pt x="64650" y="21740"/>
                </a:lnTo>
                <a:lnTo>
                  <a:pt x="64640" y="21750"/>
                </a:lnTo>
                <a:lnTo>
                  <a:pt x="64630" y="21770"/>
                </a:lnTo>
                <a:lnTo>
                  <a:pt x="64620" y="21790"/>
                </a:lnTo>
                <a:lnTo>
                  <a:pt x="64630" y="21810"/>
                </a:lnTo>
                <a:lnTo>
                  <a:pt x="64650" y="21820"/>
                </a:lnTo>
                <a:lnTo>
                  <a:pt x="64670" y="21820"/>
                </a:lnTo>
                <a:lnTo>
                  <a:pt x="64700" y="21810"/>
                </a:lnTo>
                <a:lnTo>
                  <a:pt x="64720" y="21790"/>
                </a:lnTo>
                <a:lnTo>
                  <a:pt x="64750" y="21780"/>
                </a:lnTo>
                <a:lnTo>
                  <a:pt x="64780" y="21770"/>
                </a:lnTo>
                <a:lnTo>
                  <a:pt x="64810" y="21780"/>
                </a:lnTo>
                <a:lnTo>
                  <a:pt x="64840" y="21790"/>
                </a:lnTo>
                <a:lnTo>
                  <a:pt x="64870" y="21820"/>
                </a:lnTo>
                <a:lnTo>
                  <a:pt x="64900" y="21840"/>
                </a:lnTo>
                <a:lnTo>
                  <a:pt x="64990" y="21930"/>
                </a:lnTo>
                <a:lnTo>
                  <a:pt x="65000" y="21960"/>
                </a:lnTo>
                <a:lnTo>
                  <a:pt x="65000" y="21980"/>
                </a:lnTo>
                <a:lnTo>
                  <a:pt x="65000" y="22000"/>
                </a:lnTo>
                <a:lnTo>
                  <a:pt x="65010" y="22110"/>
                </a:lnTo>
                <a:lnTo>
                  <a:pt x="65010" y="22260"/>
                </a:lnTo>
                <a:lnTo>
                  <a:pt x="65020" y="22300"/>
                </a:lnTo>
                <a:lnTo>
                  <a:pt x="65050" y="22320"/>
                </a:lnTo>
                <a:lnTo>
                  <a:pt x="65090" y="22330"/>
                </a:lnTo>
                <a:lnTo>
                  <a:pt x="65130" y="22350"/>
                </a:lnTo>
                <a:lnTo>
                  <a:pt x="65180" y="22390"/>
                </a:lnTo>
                <a:lnTo>
                  <a:pt x="65240" y="22500"/>
                </a:lnTo>
                <a:lnTo>
                  <a:pt x="65260" y="22550"/>
                </a:lnTo>
                <a:lnTo>
                  <a:pt x="65250" y="22600"/>
                </a:lnTo>
                <a:lnTo>
                  <a:pt x="65240" y="22620"/>
                </a:lnTo>
                <a:lnTo>
                  <a:pt x="65240" y="22640"/>
                </a:lnTo>
                <a:lnTo>
                  <a:pt x="65240" y="22690"/>
                </a:lnTo>
                <a:lnTo>
                  <a:pt x="65240" y="22710"/>
                </a:lnTo>
                <a:lnTo>
                  <a:pt x="65240" y="22740"/>
                </a:lnTo>
                <a:lnTo>
                  <a:pt x="65220" y="22760"/>
                </a:lnTo>
                <a:lnTo>
                  <a:pt x="65210" y="22810"/>
                </a:lnTo>
                <a:lnTo>
                  <a:pt x="65200" y="22840"/>
                </a:lnTo>
                <a:lnTo>
                  <a:pt x="65200" y="22860"/>
                </a:lnTo>
                <a:lnTo>
                  <a:pt x="65180" y="22890"/>
                </a:lnTo>
                <a:lnTo>
                  <a:pt x="65120" y="22950"/>
                </a:lnTo>
                <a:lnTo>
                  <a:pt x="65100" y="22990"/>
                </a:lnTo>
                <a:lnTo>
                  <a:pt x="65090" y="23050"/>
                </a:lnTo>
                <a:lnTo>
                  <a:pt x="65080" y="23100"/>
                </a:lnTo>
                <a:lnTo>
                  <a:pt x="65070" y="23140"/>
                </a:lnTo>
                <a:lnTo>
                  <a:pt x="65060" y="23190"/>
                </a:lnTo>
                <a:lnTo>
                  <a:pt x="65050" y="23250"/>
                </a:lnTo>
                <a:lnTo>
                  <a:pt x="65060" y="23320"/>
                </a:lnTo>
                <a:lnTo>
                  <a:pt x="65090" y="23360"/>
                </a:lnTo>
                <a:lnTo>
                  <a:pt x="65120" y="23360"/>
                </a:lnTo>
                <a:lnTo>
                  <a:pt x="65150" y="23330"/>
                </a:lnTo>
                <a:lnTo>
                  <a:pt x="65180" y="23300"/>
                </a:lnTo>
                <a:lnTo>
                  <a:pt x="65210" y="23270"/>
                </a:lnTo>
                <a:lnTo>
                  <a:pt x="65310" y="23190"/>
                </a:lnTo>
                <a:lnTo>
                  <a:pt x="65350" y="23180"/>
                </a:lnTo>
                <a:lnTo>
                  <a:pt x="65400" y="23220"/>
                </a:lnTo>
                <a:lnTo>
                  <a:pt x="65430" y="23280"/>
                </a:lnTo>
                <a:lnTo>
                  <a:pt x="65470" y="23380"/>
                </a:lnTo>
                <a:lnTo>
                  <a:pt x="65480" y="23440"/>
                </a:lnTo>
                <a:lnTo>
                  <a:pt x="65480" y="23490"/>
                </a:lnTo>
                <a:lnTo>
                  <a:pt x="65480" y="23600"/>
                </a:lnTo>
                <a:lnTo>
                  <a:pt x="65520" y="23810"/>
                </a:lnTo>
                <a:lnTo>
                  <a:pt x="65490" y="23800"/>
                </a:lnTo>
                <a:lnTo>
                  <a:pt x="65480" y="23810"/>
                </a:lnTo>
                <a:lnTo>
                  <a:pt x="65460" y="23830"/>
                </a:lnTo>
                <a:lnTo>
                  <a:pt x="65470" y="23870"/>
                </a:lnTo>
                <a:lnTo>
                  <a:pt x="65480" y="23910"/>
                </a:lnTo>
                <a:lnTo>
                  <a:pt x="65490" y="23950"/>
                </a:lnTo>
                <a:lnTo>
                  <a:pt x="65510" y="23990"/>
                </a:lnTo>
                <a:lnTo>
                  <a:pt x="65530" y="24020"/>
                </a:lnTo>
                <a:lnTo>
                  <a:pt x="65550" y="24050"/>
                </a:lnTo>
                <a:lnTo>
                  <a:pt x="65560" y="24090"/>
                </a:lnTo>
                <a:lnTo>
                  <a:pt x="65560" y="24120"/>
                </a:lnTo>
                <a:lnTo>
                  <a:pt x="65540" y="24160"/>
                </a:lnTo>
                <a:lnTo>
                  <a:pt x="65500" y="24210"/>
                </a:lnTo>
                <a:lnTo>
                  <a:pt x="65440" y="24260"/>
                </a:lnTo>
                <a:lnTo>
                  <a:pt x="65360" y="24280"/>
                </a:lnTo>
                <a:lnTo>
                  <a:pt x="65150" y="24290"/>
                </a:lnTo>
                <a:lnTo>
                  <a:pt x="65150" y="24240"/>
                </a:lnTo>
                <a:lnTo>
                  <a:pt x="65130" y="24220"/>
                </a:lnTo>
                <a:lnTo>
                  <a:pt x="65060" y="24180"/>
                </a:lnTo>
                <a:lnTo>
                  <a:pt x="64900" y="24230"/>
                </a:lnTo>
                <a:lnTo>
                  <a:pt x="64650" y="24360"/>
                </a:lnTo>
                <a:lnTo>
                  <a:pt x="64480" y="24390"/>
                </a:lnTo>
                <a:lnTo>
                  <a:pt x="64430" y="24410"/>
                </a:lnTo>
                <a:lnTo>
                  <a:pt x="64390" y="24400"/>
                </a:lnTo>
                <a:lnTo>
                  <a:pt x="64310" y="24340"/>
                </a:lnTo>
                <a:lnTo>
                  <a:pt x="64170" y="24400"/>
                </a:lnTo>
                <a:lnTo>
                  <a:pt x="63790" y="24390"/>
                </a:lnTo>
                <a:lnTo>
                  <a:pt x="63730" y="24430"/>
                </a:lnTo>
                <a:lnTo>
                  <a:pt x="63710" y="24490"/>
                </a:lnTo>
                <a:lnTo>
                  <a:pt x="63690" y="24520"/>
                </a:lnTo>
                <a:lnTo>
                  <a:pt x="63650" y="24540"/>
                </a:lnTo>
                <a:lnTo>
                  <a:pt x="63490" y="24580"/>
                </a:lnTo>
                <a:lnTo>
                  <a:pt x="63460" y="24590"/>
                </a:lnTo>
                <a:lnTo>
                  <a:pt x="63430" y="24610"/>
                </a:lnTo>
                <a:lnTo>
                  <a:pt x="63400" y="24640"/>
                </a:lnTo>
                <a:lnTo>
                  <a:pt x="63320" y="24660"/>
                </a:lnTo>
                <a:lnTo>
                  <a:pt x="63260" y="24690"/>
                </a:lnTo>
                <a:lnTo>
                  <a:pt x="63240" y="24710"/>
                </a:lnTo>
                <a:lnTo>
                  <a:pt x="63250" y="24780"/>
                </a:lnTo>
                <a:lnTo>
                  <a:pt x="63240" y="24810"/>
                </a:lnTo>
                <a:lnTo>
                  <a:pt x="63200" y="24830"/>
                </a:lnTo>
                <a:lnTo>
                  <a:pt x="63110" y="24860"/>
                </a:lnTo>
                <a:lnTo>
                  <a:pt x="63040" y="24910"/>
                </a:lnTo>
                <a:lnTo>
                  <a:pt x="62990" y="24930"/>
                </a:lnTo>
                <a:lnTo>
                  <a:pt x="62920" y="24930"/>
                </a:lnTo>
                <a:lnTo>
                  <a:pt x="62870" y="24950"/>
                </a:lnTo>
                <a:lnTo>
                  <a:pt x="62840" y="24960"/>
                </a:lnTo>
                <a:lnTo>
                  <a:pt x="62820" y="24990"/>
                </a:lnTo>
                <a:lnTo>
                  <a:pt x="62780" y="25030"/>
                </a:lnTo>
                <a:lnTo>
                  <a:pt x="62720" y="25090"/>
                </a:lnTo>
                <a:lnTo>
                  <a:pt x="62690" y="25100"/>
                </a:lnTo>
                <a:lnTo>
                  <a:pt x="62620" y="25150"/>
                </a:lnTo>
                <a:lnTo>
                  <a:pt x="62590" y="25190"/>
                </a:lnTo>
                <a:lnTo>
                  <a:pt x="62540" y="25200"/>
                </a:lnTo>
                <a:lnTo>
                  <a:pt x="62480" y="25190"/>
                </a:lnTo>
                <a:lnTo>
                  <a:pt x="62350" y="25110"/>
                </a:lnTo>
                <a:lnTo>
                  <a:pt x="62300" y="25070"/>
                </a:lnTo>
                <a:lnTo>
                  <a:pt x="62290" y="25030"/>
                </a:lnTo>
                <a:lnTo>
                  <a:pt x="62320" y="25000"/>
                </a:lnTo>
                <a:lnTo>
                  <a:pt x="62370" y="24970"/>
                </a:lnTo>
                <a:lnTo>
                  <a:pt x="62620" y="24890"/>
                </a:lnTo>
                <a:lnTo>
                  <a:pt x="62670" y="24890"/>
                </a:lnTo>
                <a:lnTo>
                  <a:pt x="62690" y="24870"/>
                </a:lnTo>
                <a:lnTo>
                  <a:pt x="62760" y="24790"/>
                </a:lnTo>
                <a:lnTo>
                  <a:pt x="62780" y="24780"/>
                </a:lnTo>
                <a:lnTo>
                  <a:pt x="62850" y="24750"/>
                </a:lnTo>
                <a:lnTo>
                  <a:pt x="62920" y="24700"/>
                </a:lnTo>
                <a:lnTo>
                  <a:pt x="63110" y="24500"/>
                </a:lnTo>
                <a:lnTo>
                  <a:pt x="63160" y="24470"/>
                </a:lnTo>
                <a:lnTo>
                  <a:pt x="63190" y="24460"/>
                </a:lnTo>
                <a:lnTo>
                  <a:pt x="63240" y="24430"/>
                </a:lnTo>
                <a:lnTo>
                  <a:pt x="63260" y="24410"/>
                </a:lnTo>
                <a:lnTo>
                  <a:pt x="63260" y="24390"/>
                </a:lnTo>
                <a:lnTo>
                  <a:pt x="63300" y="24340"/>
                </a:lnTo>
                <a:lnTo>
                  <a:pt x="63310" y="24320"/>
                </a:lnTo>
                <a:lnTo>
                  <a:pt x="63340" y="24210"/>
                </a:lnTo>
                <a:lnTo>
                  <a:pt x="63350" y="24180"/>
                </a:lnTo>
                <a:lnTo>
                  <a:pt x="63350" y="24130"/>
                </a:lnTo>
                <a:lnTo>
                  <a:pt x="63350" y="24110"/>
                </a:lnTo>
                <a:lnTo>
                  <a:pt x="63330" y="24080"/>
                </a:lnTo>
                <a:lnTo>
                  <a:pt x="63290" y="24040"/>
                </a:lnTo>
                <a:lnTo>
                  <a:pt x="63100" y="23950"/>
                </a:lnTo>
                <a:lnTo>
                  <a:pt x="63020" y="23940"/>
                </a:lnTo>
                <a:lnTo>
                  <a:pt x="62960" y="23920"/>
                </a:lnTo>
                <a:lnTo>
                  <a:pt x="62900" y="23910"/>
                </a:lnTo>
                <a:lnTo>
                  <a:pt x="62800" y="23930"/>
                </a:lnTo>
                <a:lnTo>
                  <a:pt x="62750" y="23920"/>
                </a:lnTo>
                <a:lnTo>
                  <a:pt x="62730" y="23900"/>
                </a:lnTo>
                <a:lnTo>
                  <a:pt x="62700" y="23880"/>
                </a:lnTo>
                <a:lnTo>
                  <a:pt x="62640" y="23790"/>
                </a:lnTo>
                <a:lnTo>
                  <a:pt x="62610" y="23770"/>
                </a:lnTo>
                <a:lnTo>
                  <a:pt x="62580" y="23760"/>
                </a:lnTo>
                <a:lnTo>
                  <a:pt x="62510" y="23780"/>
                </a:lnTo>
                <a:lnTo>
                  <a:pt x="62470" y="23780"/>
                </a:lnTo>
                <a:lnTo>
                  <a:pt x="62430" y="23740"/>
                </a:lnTo>
                <a:lnTo>
                  <a:pt x="62410" y="23710"/>
                </a:lnTo>
                <a:lnTo>
                  <a:pt x="62390" y="23690"/>
                </a:lnTo>
                <a:lnTo>
                  <a:pt x="62370" y="23680"/>
                </a:lnTo>
                <a:lnTo>
                  <a:pt x="62170" y="23630"/>
                </a:lnTo>
                <a:lnTo>
                  <a:pt x="62050" y="23570"/>
                </a:lnTo>
                <a:lnTo>
                  <a:pt x="61830" y="23500"/>
                </a:lnTo>
                <a:lnTo>
                  <a:pt x="61780" y="23470"/>
                </a:lnTo>
                <a:lnTo>
                  <a:pt x="61740" y="23440"/>
                </a:lnTo>
                <a:lnTo>
                  <a:pt x="61720" y="23410"/>
                </a:lnTo>
                <a:lnTo>
                  <a:pt x="61700" y="23370"/>
                </a:lnTo>
                <a:lnTo>
                  <a:pt x="61670" y="23340"/>
                </a:lnTo>
                <a:lnTo>
                  <a:pt x="61630" y="23310"/>
                </a:lnTo>
                <a:lnTo>
                  <a:pt x="61540" y="23280"/>
                </a:lnTo>
                <a:lnTo>
                  <a:pt x="61510" y="23270"/>
                </a:lnTo>
                <a:lnTo>
                  <a:pt x="61470" y="23300"/>
                </a:lnTo>
                <a:lnTo>
                  <a:pt x="61430" y="23330"/>
                </a:lnTo>
                <a:lnTo>
                  <a:pt x="61380" y="23350"/>
                </a:lnTo>
                <a:lnTo>
                  <a:pt x="61300" y="23330"/>
                </a:lnTo>
                <a:lnTo>
                  <a:pt x="61240" y="23310"/>
                </a:lnTo>
                <a:lnTo>
                  <a:pt x="61130" y="23200"/>
                </a:lnTo>
                <a:lnTo>
                  <a:pt x="61100" y="23170"/>
                </a:lnTo>
                <a:lnTo>
                  <a:pt x="61070" y="23140"/>
                </a:lnTo>
                <a:lnTo>
                  <a:pt x="61030" y="23140"/>
                </a:lnTo>
                <a:lnTo>
                  <a:pt x="60930" y="23200"/>
                </a:lnTo>
                <a:lnTo>
                  <a:pt x="60830" y="23220"/>
                </a:lnTo>
                <a:lnTo>
                  <a:pt x="60790" y="23250"/>
                </a:lnTo>
                <a:lnTo>
                  <a:pt x="60760" y="23280"/>
                </a:lnTo>
                <a:lnTo>
                  <a:pt x="60730" y="23340"/>
                </a:lnTo>
                <a:lnTo>
                  <a:pt x="60700" y="23390"/>
                </a:lnTo>
                <a:lnTo>
                  <a:pt x="60670" y="23420"/>
                </a:lnTo>
                <a:lnTo>
                  <a:pt x="60620" y="23470"/>
                </a:lnTo>
                <a:lnTo>
                  <a:pt x="60600" y="23480"/>
                </a:lnTo>
                <a:lnTo>
                  <a:pt x="60580" y="23480"/>
                </a:lnTo>
                <a:lnTo>
                  <a:pt x="60520" y="23410"/>
                </a:lnTo>
                <a:lnTo>
                  <a:pt x="60460" y="23390"/>
                </a:lnTo>
                <a:lnTo>
                  <a:pt x="60430" y="23360"/>
                </a:lnTo>
                <a:lnTo>
                  <a:pt x="60400" y="23330"/>
                </a:lnTo>
                <a:lnTo>
                  <a:pt x="60370" y="23250"/>
                </a:lnTo>
                <a:lnTo>
                  <a:pt x="60360" y="23220"/>
                </a:lnTo>
                <a:lnTo>
                  <a:pt x="60360" y="23180"/>
                </a:lnTo>
                <a:lnTo>
                  <a:pt x="60370" y="23100"/>
                </a:lnTo>
                <a:lnTo>
                  <a:pt x="60360" y="23070"/>
                </a:lnTo>
                <a:lnTo>
                  <a:pt x="60350" y="23030"/>
                </a:lnTo>
                <a:lnTo>
                  <a:pt x="60320" y="23010"/>
                </a:lnTo>
                <a:lnTo>
                  <a:pt x="60300" y="23010"/>
                </a:lnTo>
                <a:lnTo>
                  <a:pt x="60280" y="23010"/>
                </a:lnTo>
                <a:lnTo>
                  <a:pt x="60230" y="23090"/>
                </a:lnTo>
                <a:lnTo>
                  <a:pt x="60210" y="23130"/>
                </a:lnTo>
                <a:lnTo>
                  <a:pt x="60180" y="23170"/>
                </a:lnTo>
                <a:lnTo>
                  <a:pt x="60060" y="23290"/>
                </a:lnTo>
                <a:lnTo>
                  <a:pt x="60040" y="23340"/>
                </a:lnTo>
                <a:lnTo>
                  <a:pt x="60000" y="23380"/>
                </a:lnTo>
                <a:lnTo>
                  <a:pt x="59940" y="23420"/>
                </a:lnTo>
                <a:lnTo>
                  <a:pt x="59820" y="23470"/>
                </a:lnTo>
                <a:lnTo>
                  <a:pt x="59770" y="23500"/>
                </a:lnTo>
                <a:lnTo>
                  <a:pt x="59730" y="23540"/>
                </a:lnTo>
                <a:lnTo>
                  <a:pt x="59710" y="23570"/>
                </a:lnTo>
                <a:lnTo>
                  <a:pt x="59670" y="23590"/>
                </a:lnTo>
                <a:lnTo>
                  <a:pt x="59620" y="23600"/>
                </a:lnTo>
                <a:lnTo>
                  <a:pt x="59560" y="23580"/>
                </a:lnTo>
                <a:lnTo>
                  <a:pt x="59470" y="23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