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Comunidad Valenciana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Comunidad Valencian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8630" y="20770"/>
                </a:moveTo>
                <a:lnTo>
                  <a:pt x="78740" y="20790"/>
                </a:lnTo>
                <a:lnTo>
                  <a:pt x="78820" y="20770"/>
                </a:lnTo>
                <a:lnTo>
                  <a:pt x="78840" y="20790"/>
                </a:lnTo>
                <a:lnTo>
                  <a:pt x="78850" y="20830"/>
                </a:lnTo>
                <a:lnTo>
                  <a:pt x="78870" y="20870"/>
                </a:lnTo>
                <a:lnTo>
                  <a:pt x="78920" y="20920"/>
                </a:lnTo>
                <a:lnTo>
                  <a:pt x="79010" y="20940"/>
                </a:lnTo>
                <a:lnTo>
                  <a:pt x="79060" y="20980"/>
                </a:lnTo>
                <a:lnTo>
                  <a:pt x="79100" y="21020"/>
                </a:lnTo>
                <a:lnTo>
                  <a:pt x="79090" y="21050"/>
                </a:lnTo>
                <a:lnTo>
                  <a:pt x="79070" y="21080"/>
                </a:lnTo>
                <a:lnTo>
                  <a:pt x="79050" y="21130"/>
                </a:lnTo>
                <a:lnTo>
                  <a:pt x="79050" y="21180"/>
                </a:lnTo>
                <a:lnTo>
                  <a:pt x="79080" y="21250"/>
                </a:lnTo>
                <a:lnTo>
                  <a:pt x="79120" y="21290"/>
                </a:lnTo>
                <a:lnTo>
                  <a:pt x="79210" y="21340"/>
                </a:lnTo>
                <a:lnTo>
                  <a:pt x="79500" y="21440"/>
                </a:lnTo>
                <a:lnTo>
                  <a:pt x="79620" y="21510"/>
                </a:lnTo>
                <a:lnTo>
                  <a:pt x="79670" y="21550"/>
                </a:lnTo>
                <a:lnTo>
                  <a:pt x="79700" y="21580"/>
                </a:lnTo>
                <a:lnTo>
                  <a:pt x="79700" y="21620"/>
                </a:lnTo>
                <a:lnTo>
                  <a:pt x="79710" y="21660"/>
                </a:lnTo>
                <a:lnTo>
                  <a:pt x="79740" y="21710"/>
                </a:lnTo>
                <a:lnTo>
                  <a:pt x="79780" y="21730"/>
                </a:lnTo>
                <a:lnTo>
                  <a:pt x="80030" y="21840"/>
                </a:lnTo>
                <a:lnTo>
                  <a:pt x="80050" y="21860"/>
                </a:lnTo>
                <a:lnTo>
                  <a:pt x="80020" y="21920"/>
                </a:lnTo>
                <a:lnTo>
                  <a:pt x="79960" y="22080"/>
                </a:lnTo>
                <a:lnTo>
                  <a:pt x="79890" y="22180"/>
                </a:lnTo>
                <a:lnTo>
                  <a:pt x="79820" y="22260"/>
                </a:lnTo>
                <a:lnTo>
                  <a:pt x="79760" y="22350"/>
                </a:lnTo>
                <a:lnTo>
                  <a:pt x="79740" y="22480"/>
                </a:lnTo>
                <a:lnTo>
                  <a:pt x="79630" y="22590"/>
                </a:lnTo>
                <a:lnTo>
                  <a:pt x="79350" y="23140"/>
                </a:lnTo>
                <a:lnTo>
                  <a:pt x="79300" y="23190"/>
                </a:lnTo>
                <a:lnTo>
                  <a:pt x="79200" y="23280"/>
                </a:lnTo>
                <a:lnTo>
                  <a:pt x="79140" y="23340"/>
                </a:lnTo>
                <a:lnTo>
                  <a:pt x="79000" y="23530"/>
                </a:lnTo>
                <a:lnTo>
                  <a:pt x="78760" y="23740"/>
                </a:lnTo>
                <a:lnTo>
                  <a:pt x="78520" y="24230"/>
                </a:lnTo>
                <a:lnTo>
                  <a:pt x="78410" y="24350"/>
                </a:lnTo>
                <a:lnTo>
                  <a:pt x="78200" y="24470"/>
                </a:lnTo>
                <a:lnTo>
                  <a:pt x="78100" y="24630"/>
                </a:lnTo>
                <a:lnTo>
                  <a:pt x="77920" y="25000"/>
                </a:lnTo>
                <a:lnTo>
                  <a:pt x="77820" y="25160"/>
                </a:lnTo>
                <a:lnTo>
                  <a:pt x="77570" y="25440"/>
                </a:lnTo>
                <a:lnTo>
                  <a:pt x="77150" y="26140"/>
                </a:lnTo>
                <a:lnTo>
                  <a:pt x="77130" y="26200"/>
                </a:lnTo>
                <a:lnTo>
                  <a:pt x="77120" y="26320"/>
                </a:lnTo>
                <a:lnTo>
                  <a:pt x="77090" y="26410"/>
                </a:lnTo>
                <a:lnTo>
                  <a:pt x="77050" y="26480"/>
                </a:lnTo>
                <a:lnTo>
                  <a:pt x="76950" y="26580"/>
                </a:lnTo>
                <a:lnTo>
                  <a:pt x="76890" y="26660"/>
                </a:lnTo>
                <a:lnTo>
                  <a:pt x="76850" y="26750"/>
                </a:lnTo>
                <a:lnTo>
                  <a:pt x="76820" y="26840"/>
                </a:lnTo>
                <a:lnTo>
                  <a:pt x="76800" y="26910"/>
                </a:lnTo>
                <a:lnTo>
                  <a:pt x="76670" y="27090"/>
                </a:lnTo>
                <a:lnTo>
                  <a:pt x="76630" y="27180"/>
                </a:lnTo>
                <a:lnTo>
                  <a:pt x="76600" y="27370"/>
                </a:lnTo>
                <a:lnTo>
                  <a:pt x="76610" y="27630"/>
                </a:lnTo>
                <a:lnTo>
                  <a:pt x="76640" y="27850"/>
                </a:lnTo>
                <a:lnTo>
                  <a:pt x="76720" y="28200"/>
                </a:lnTo>
                <a:lnTo>
                  <a:pt x="76970" y="28760"/>
                </a:lnTo>
                <a:lnTo>
                  <a:pt x="77010" y="28840"/>
                </a:lnTo>
                <a:lnTo>
                  <a:pt x="77060" y="28930"/>
                </a:lnTo>
                <a:lnTo>
                  <a:pt x="77010" y="28970"/>
                </a:lnTo>
                <a:lnTo>
                  <a:pt x="76960" y="29010"/>
                </a:lnTo>
                <a:lnTo>
                  <a:pt x="76980" y="29110"/>
                </a:lnTo>
                <a:lnTo>
                  <a:pt x="77020" y="29300"/>
                </a:lnTo>
                <a:lnTo>
                  <a:pt x="77090" y="29470"/>
                </a:lnTo>
                <a:lnTo>
                  <a:pt x="77190" y="29660"/>
                </a:lnTo>
                <a:lnTo>
                  <a:pt x="77300" y="29870"/>
                </a:lnTo>
                <a:lnTo>
                  <a:pt x="77450" y="30130"/>
                </a:lnTo>
                <a:lnTo>
                  <a:pt x="77510" y="30210"/>
                </a:lnTo>
                <a:lnTo>
                  <a:pt x="77660" y="30330"/>
                </a:lnTo>
                <a:lnTo>
                  <a:pt x="77810" y="30490"/>
                </a:lnTo>
                <a:lnTo>
                  <a:pt x="77890" y="30550"/>
                </a:lnTo>
                <a:lnTo>
                  <a:pt x="78000" y="30580"/>
                </a:lnTo>
                <a:lnTo>
                  <a:pt x="78190" y="30600"/>
                </a:lnTo>
                <a:lnTo>
                  <a:pt x="78380" y="30660"/>
                </a:lnTo>
                <a:lnTo>
                  <a:pt x="78560" y="30760"/>
                </a:lnTo>
                <a:lnTo>
                  <a:pt x="78680" y="30900"/>
                </a:lnTo>
                <a:lnTo>
                  <a:pt x="78670" y="30910"/>
                </a:lnTo>
                <a:lnTo>
                  <a:pt x="78620" y="30940"/>
                </a:lnTo>
                <a:lnTo>
                  <a:pt x="78670" y="30960"/>
                </a:lnTo>
                <a:lnTo>
                  <a:pt x="78700" y="30990"/>
                </a:lnTo>
                <a:lnTo>
                  <a:pt x="78810" y="31080"/>
                </a:lnTo>
                <a:lnTo>
                  <a:pt x="78850" y="31070"/>
                </a:lnTo>
                <a:lnTo>
                  <a:pt x="78880" y="31130"/>
                </a:lnTo>
                <a:lnTo>
                  <a:pt x="78880" y="31220"/>
                </a:lnTo>
                <a:lnTo>
                  <a:pt x="78850" y="31260"/>
                </a:lnTo>
                <a:lnTo>
                  <a:pt x="78780" y="31260"/>
                </a:lnTo>
                <a:lnTo>
                  <a:pt x="78710" y="31280"/>
                </a:lnTo>
                <a:lnTo>
                  <a:pt x="78650" y="31310"/>
                </a:lnTo>
                <a:lnTo>
                  <a:pt x="78590" y="31360"/>
                </a:lnTo>
                <a:lnTo>
                  <a:pt x="78540" y="31470"/>
                </a:lnTo>
                <a:lnTo>
                  <a:pt x="78540" y="31490"/>
                </a:lnTo>
                <a:lnTo>
                  <a:pt x="78520" y="31500"/>
                </a:lnTo>
                <a:lnTo>
                  <a:pt x="78440" y="31510"/>
                </a:lnTo>
                <a:lnTo>
                  <a:pt x="78410" y="31520"/>
                </a:lnTo>
                <a:lnTo>
                  <a:pt x="78360" y="31580"/>
                </a:lnTo>
                <a:lnTo>
                  <a:pt x="78310" y="31600"/>
                </a:lnTo>
                <a:lnTo>
                  <a:pt x="78270" y="31640"/>
                </a:lnTo>
                <a:lnTo>
                  <a:pt x="78230" y="31720"/>
                </a:lnTo>
                <a:lnTo>
                  <a:pt x="78260" y="31790"/>
                </a:lnTo>
                <a:lnTo>
                  <a:pt x="78180" y="31770"/>
                </a:lnTo>
                <a:lnTo>
                  <a:pt x="78120" y="31780"/>
                </a:lnTo>
                <a:lnTo>
                  <a:pt x="78070" y="31810"/>
                </a:lnTo>
                <a:lnTo>
                  <a:pt x="78000" y="31820"/>
                </a:lnTo>
                <a:lnTo>
                  <a:pt x="77870" y="31830"/>
                </a:lnTo>
                <a:lnTo>
                  <a:pt x="77820" y="31840"/>
                </a:lnTo>
                <a:lnTo>
                  <a:pt x="77760" y="31890"/>
                </a:lnTo>
                <a:lnTo>
                  <a:pt x="77710" y="31980"/>
                </a:lnTo>
                <a:lnTo>
                  <a:pt x="77710" y="32050"/>
                </a:lnTo>
                <a:lnTo>
                  <a:pt x="77720" y="32120"/>
                </a:lnTo>
                <a:lnTo>
                  <a:pt x="77690" y="32200"/>
                </a:lnTo>
                <a:lnTo>
                  <a:pt x="77630" y="32260"/>
                </a:lnTo>
                <a:lnTo>
                  <a:pt x="77570" y="32290"/>
                </a:lnTo>
                <a:lnTo>
                  <a:pt x="77400" y="32290"/>
                </a:lnTo>
                <a:lnTo>
                  <a:pt x="77220" y="32330"/>
                </a:lnTo>
                <a:lnTo>
                  <a:pt x="77120" y="32370"/>
                </a:lnTo>
                <a:lnTo>
                  <a:pt x="76990" y="32460"/>
                </a:lnTo>
                <a:lnTo>
                  <a:pt x="76600" y="32620"/>
                </a:lnTo>
                <a:lnTo>
                  <a:pt x="76540" y="32670"/>
                </a:lnTo>
                <a:lnTo>
                  <a:pt x="76520" y="32730"/>
                </a:lnTo>
                <a:lnTo>
                  <a:pt x="76490" y="32750"/>
                </a:lnTo>
                <a:lnTo>
                  <a:pt x="76340" y="32910"/>
                </a:lnTo>
                <a:lnTo>
                  <a:pt x="76290" y="32990"/>
                </a:lnTo>
                <a:lnTo>
                  <a:pt x="76280" y="33090"/>
                </a:lnTo>
                <a:lnTo>
                  <a:pt x="76280" y="33140"/>
                </a:lnTo>
                <a:lnTo>
                  <a:pt x="76260" y="33160"/>
                </a:lnTo>
                <a:lnTo>
                  <a:pt x="76130" y="33170"/>
                </a:lnTo>
                <a:lnTo>
                  <a:pt x="76080" y="33190"/>
                </a:lnTo>
                <a:lnTo>
                  <a:pt x="76030" y="33230"/>
                </a:lnTo>
                <a:lnTo>
                  <a:pt x="76020" y="33310"/>
                </a:lnTo>
                <a:lnTo>
                  <a:pt x="75870" y="33300"/>
                </a:lnTo>
                <a:lnTo>
                  <a:pt x="75840" y="33510"/>
                </a:lnTo>
                <a:lnTo>
                  <a:pt x="75900" y="33980"/>
                </a:lnTo>
                <a:lnTo>
                  <a:pt x="75850" y="34040"/>
                </a:lnTo>
                <a:lnTo>
                  <a:pt x="75780" y="34050"/>
                </a:lnTo>
                <a:lnTo>
                  <a:pt x="75640" y="34040"/>
                </a:lnTo>
                <a:lnTo>
                  <a:pt x="75550" y="34070"/>
                </a:lnTo>
                <a:lnTo>
                  <a:pt x="75470" y="34130"/>
                </a:lnTo>
                <a:lnTo>
                  <a:pt x="75410" y="34210"/>
                </a:lnTo>
                <a:lnTo>
                  <a:pt x="75370" y="34290"/>
                </a:lnTo>
                <a:lnTo>
                  <a:pt x="75350" y="34360"/>
                </a:lnTo>
                <a:lnTo>
                  <a:pt x="75330" y="34440"/>
                </a:lnTo>
                <a:lnTo>
                  <a:pt x="75320" y="34660"/>
                </a:lnTo>
                <a:lnTo>
                  <a:pt x="75300" y="35000"/>
                </a:lnTo>
                <a:lnTo>
                  <a:pt x="75290" y="35090"/>
                </a:lnTo>
                <a:lnTo>
                  <a:pt x="75250" y="35140"/>
                </a:lnTo>
                <a:lnTo>
                  <a:pt x="75150" y="35180"/>
                </a:lnTo>
                <a:lnTo>
                  <a:pt x="75070" y="35260"/>
                </a:lnTo>
                <a:lnTo>
                  <a:pt x="75030" y="35330"/>
                </a:lnTo>
                <a:lnTo>
                  <a:pt x="74870" y="35740"/>
                </a:lnTo>
                <a:lnTo>
                  <a:pt x="74860" y="35820"/>
                </a:lnTo>
                <a:lnTo>
                  <a:pt x="74860" y="35830"/>
                </a:lnTo>
                <a:lnTo>
                  <a:pt x="74780" y="35840"/>
                </a:lnTo>
                <a:lnTo>
                  <a:pt x="74750" y="35840"/>
                </a:lnTo>
                <a:lnTo>
                  <a:pt x="74740" y="35830"/>
                </a:lnTo>
                <a:lnTo>
                  <a:pt x="74720" y="35800"/>
                </a:lnTo>
                <a:lnTo>
                  <a:pt x="74690" y="35780"/>
                </a:lnTo>
                <a:lnTo>
                  <a:pt x="74650" y="35760"/>
                </a:lnTo>
                <a:lnTo>
                  <a:pt x="74580" y="35740"/>
                </a:lnTo>
                <a:lnTo>
                  <a:pt x="74550" y="35720"/>
                </a:lnTo>
                <a:lnTo>
                  <a:pt x="74380" y="35540"/>
                </a:lnTo>
                <a:lnTo>
                  <a:pt x="74340" y="35510"/>
                </a:lnTo>
                <a:lnTo>
                  <a:pt x="74230" y="35380"/>
                </a:lnTo>
                <a:lnTo>
                  <a:pt x="74210" y="35340"/>
                </a:lnTo>
                <a:lnTo>
                  <a:pt x="74160" y="35240"/>
                </a:lnTo>
                <a:lnTo>
                  <a:pt x="74100" y="35150"/>
                </a:lnTo>
                <a:lnTo>
                  <a:pt x="74080" y="35120"/>
                </a:lnTo>
                <a:lnTo>
                  <a:pt x="74030" y="35040"/>
                </a:lnTo>
                <a:lnTo>
                  <a:pt x="73970" y="34900"/>
                </a:lnTo>
                <a:lnTo>
                  <a:pt x="73880" y="34770"/>
                </a:lnTo>
                <a:lnTo>
                  <a:pt x="73870" y="34750"/>
                </a:lnTo>
                <a:lnTo>
                  <a:pt x="73840" y="34720"/>
                </a:lnTo>
                <a:lnTo>
                  <a:pt x="73810" y="34690"/>
                </a:lnTo>
                <a:lnTo>
                  <a:pt x="73790" y="34640"/>
                </a:lnTo>
                <a:lnTo>
                  <a:pt x="73770" y="34540"/>
                </a:lnTo>
                <a:lnTo>
                  <a:pt x="73760" y="34440"/>
                </a:lnTo>
                <a:lnTo>
                  <a:pt x="73780" y="34350"/>
                </a:lnTo>
                <a:lnTo>
                  <a:pt x="73800" y="34290"/>
                </a:lnTo>
                <a:lnTo>
                  <a:pt x="73920" y="34110"/>
                </a:lnTo>
                <a:lnTo>
                  <a:pt x="73950" y="34040"/>
                </a:lnTo>
                <a:lnTo>
                  <a:pt x="73960" y="34000"/>
                </a:lnTo>
                <a:lnTo>
                  <a:pt x="73990" y="33840"/>
                </a:lnTo>
                <a:lnTo>
                  <a:pt x="74000" y="33800"/>
                </a:lnTo>
                <a:lnTo>
                  <a:pt x="74020" y="33710"/>
                </a:lnTo>
                <a:lnTo>
                  <a:pt x="74020" y="33650"/>
                </a:lnTo>
                <a:lnTo>
                  <a:pt x="73960" y="33440"/>
                </a:lnTo>
                <a:lnTo>
                  <a:pt x="73920" y="33370"/>
                </a:lnTo>
                <a:lnTo>
                  <a:pt x="73900" y="33350"/>
                </a:lnTo>
                <a:lnTo>
                  <a:pt x="73850" y="33320"/>
                </a:lnTo>
                <a:lnTo>
                  <a:pt x="73700" y="33270"/>
                </a:lnTo>
                <a:lnTo>
                  <a:pt x="73620" y="33260"/>
                </a:lnTo>
                <a:lnTo>
                  <a:pt x="73580" y="33240"/>
                </a:lnTo>
                <a:lnTo>
                  <a:pt x="73570" y="33190"/>
                </a:lnTo>
                <a:lnTo>
                  <a:pt x="73560" y="33110"/>
                </a:lnTo>
                <a:lnTo>
                  <a:pt x="73550" y="32900"/>
                </a:lnTo>
                <a:lnTo>
                  <a:pt x="73560" y="32820"/>
                </a:lnTo>
                <a:lnTo>
                  <a:pt x="73590" y="32770"/>
                </a:lnTo>
                <a:lnTo>
                  <a:pt x="73620" y="32730"/>
                </a:lnTo>
                <a:lnTo>
                  <a:pt x="73770" y="32590"/>
                </a:lnTo>
                <a:lnTo>
                  <a:pt x="73800" y="32550"/>
                </a:lnTo>
                <a:lnTo>
                  <a:pt x="73820" y="32520"/>
                </a:lnTo>
                <a:lnTo>
                  <a:pt x="73830" y="32480"/>
                </a:lnTo>
                <a:lnTo>
                  <a:pt x="73820" y="32360"/>
                </a:lnTo>
                <a:lnTo>
                  <a:pt x="73830" y="32280"/>
                </a:lnTo>
                <a:lnTo>
                  <a:pt x="73870" y="32130"/>
                </a:lnTo>
                <a:lnTo>
                  <a:pt x="73870" y="32000"/>
                </a:lnTo>
                <a:lnTo>
                  <a:pt x="73810" y="31670"/>
                </a:lnTo>
                <a:lnTo>
                  <a:pt x="73870" y="31650"/>
                </a:lnTo>
                <a:lnTo>
                  <a:pt x="73890" y="31650"/>
                </a:lnTo>
                <a:lnTo>
                  <a:pt x="73990" y="31660"/>
                </a:lnTo>
                <a:lnTo>
                  <a:pt x="74070" y="31650"/>
                </a:lnTo>
                <a:lnTo>
                  <a:pt x="74140" y="31620"/>
                </a:lnTo>
                <a:lnTo>
                  <a:pt x="74270" y="31530"/>
                </a:lnTo>
                <a:lnTo>
                  <a:pt x="74280" y="31510"/>
                </a:lnTo>
                <a:lnTo>
                  <a:pt x="74280" y="31490"/>
                </a:lnTo>
                <a:lnTo>
                  <a:pt x="74260" y="31450"/>
                </a:lnTo>
                <a:lnTo>
                  <a:pt x="74230" y="31420"/>
                </a:lnTo>
                <a:lnTo>
                  <a:pt x="74190" y="31360"/>
                </a:lnTo>
                <a:lnTo>
                  <a:pt x="74160" y="31330"/>
                </a:lnTo>
                <a:lnTo>
                  <a:pt x="74130" y="31270"/>
                </a:lnTo>
                <a:lnTo>
                  <a:pt x="74100" y="31210"/>
                </a:lnTo>
                <a:lnTo>
                  <a:pt x="74080" y="31110"/>
                </a:lnTo>
                <a:lnTo>
                  <a:pt x="74080" y="31070"/>
                </a:lnTo>
                <a:lnTo>
                  <a:pt x="74100" y="31030"/>
                </a:lnTo>
                <a:lnTo>
                  <a:pt x="74140" y="31020"/>
                </a:lnTo>
                <a:lnTo>
                  <a:pt x="74170" y="30990"/>
                </a:lnTo>
                <a:lnTo>
                  <a:pt x="74220" y="30960"/>
                </a:lnTo>
                <a:lnTo>
                  <a:pt x="74220" y="30870"/>
                </a:lnTo>
                <a:lnTo>
                  <a:pt x="74240" y="30850"/>
                </a:lnTo>
                <a:lnTo>
                  <a:pt x="74250" y="30810"/>
                </a:lnTo>
                <a:lnTo>
                  <a:pt x="74250" y="30790"/>
                </a:lnTo>
                <a:lnTo>
                  <a:pt x="74190" y="30630"/>
                </a:lnTo>
                <a:lnTo>
                  <a:pt x="74190" y="30590"/>
                </a:lnTo>
                <a:lnTo>
                  <a:pt x="74210" y="30510"/>
                </a:lnTo>
                <a:lnTo>
                  <a:pt x="74210" y="30470"/>
                </a:lnTo>
                <a:lnTo>
                  <a:pt x="74190" y="30420"/>
                </a:lnTo>
                <a:lnTo>
                  <a:pt x="74060" y="30190"/>
                </a:lnTo>
                <a:lnTo>
                  <a:pt x="74010" y="30160"/>
                </a:lnTo>
                <a:lnTo>
                  <a:pt x="73970" y="30140"/>
                </a:lnTo>
                <a:lnTo>
                  <a:pt x="73930" y="30130"/>
                </a:lnTo>
                <a:lnTo>
                  <a:pt x="73900" y="30140"/>
                </a:lnTo>
                <a:lnTo>
                  <a:pt x="73880" y="30140"/>
                </a:lnTo>
                <a:lnTo>
                  <a:pt x="73820" y="30190"/>
                </a:lnTo>
                <a:lnTo>
                  <a:pt x="73740" y="30200"/>
                </a:lnTo>
                <a:lnTo>
                  <a:pt x="73630" y="30200"/>
                </a:lnTo>
                <a:lnTo>
                  <a:pt x="73520" y="30220"/>
                </a:lnTo>
                <a:lnTo>
                  <a:pt x="73410" y="30230"/>
                </a:lnTo>
                <a:lnTo>
                  <a:pt x="73350" y="30200"/>
                </a:lnTo>
                <a:lnTo>
                  <a:pt x="73280" y="30150"/>
                </a:lnTo>
                <a:lnTo>
                  <a:pt x="72890" y="29680"/>
                </a:lnTo>
                <a:lnTo>
                  <a:pt x="72860" y="29630"/>
                </a:lnTo>
                <a:lnTo>
                  <a:pt x="72840" y="29550"/>
                </a:lnTo>
                <a:lnTo>
                  <a:pt x="72840" y="29490"/>
                </a:lnTo>
                <a:lnTo>
                  <a:pt x="72850" y="29450"/>
                </a:lnTo>
                <a:lnTo>
                  <a:pt x="72860" y="29410"/>
                </a:lnTo>
                <a:lnTo>
                  <a:pt x="72860" y="29380"/>
                </a:lnTo>
                <a:lnTo>
                  <a:pt x="72880" y="29340"/>
                </a:lnTo>
                <a:lnTo>
                  <a:pt x="72920" y="29270"/>
                </a:lnTo>
                <a:lnTo>
                  <a:pt x="72940" y="29230"/>
                </a:lnTo>
                <a:lnTo>
                  <a:pt x="72960" y="29150"/>
                </a:lnTo>
                <a:lnTo>
                  <a:pt x="72980" y="29110"/>
                </a:lnTo>
                <a:lnTo>
                  <a:pt x="73030" y="29050"/>
                </a:lnTo>
                <a:lnTo>
                  <a:pt x="73050" y="29020"/>
                </a:lnTo>
                <a:lnTo>
                  <a:pt x="73080" y="28990"/>
                </a:lnTo>
                <a:lnTo>
                  <a:pt x="73110" y="28910"/>
                </a:lnTo>
                <a:lnTo>
                  <a:pt x="73120" y="28880"/>
                </a:lnTo>
                <a:lnTo>
                  <a:pt x="73140" y="28830"/>
                </a:lnTo>
                <a:lnTo>
                  <a:pt x="73150" y="28800"/>
                </a:lnTo>
                <a:lnTo>
                  <a:pt x="73160" y="28770"/>
                </a:lnTo>
                <a:lnTo>
                  <a:pt x="73170" y="28730"/>
                </a:lnTo>
                <a:lnTo>
                  <a:pt x="73180" y="28650"/>
                </a:lnTo>
                <a:lnTo>
                  <a:pt x="73180" y="28620"/>
                </a:lnTo>
                <a:lnTo>
                  <a:pt x="73180" y="28580"/>
                </a:lnTo>
                <a:lnTo>
                  <a:pt x="73170" y="28540"/>
                </a:lnTo>
                <a:lnTo>
                  <a:pt x="73180" y="28450"/>
                </a:lnTo>
                <a:lnTo>
                  <a:pt x="73190" y="28420"/>
                </a:lnTo>
                <a:lnTo>
                  <a:pt x="73210" y="28380"/>
                </a:lnTo>
                <a:lnTo>
                  <a:pt x="73200" y="28340"/>
                </a:lnTo>
                <a:lnTo>
                  <a:pt x="73180" y="28290"/>
                </a:lnTo>
                <a:lnTo>
                  <a:pt x="72640" y="28120"/>
                </a:lnTo>
                <a:lnTo>
                  <a:pt x="72600" y="28120"/>
                </a:lnTo>
                <a:lnTo>
                  <a:pt x="72570" y="28120"/>
                </a:lnTo>
                <a:lnTo>
                  <a:pt x="72520" y="28100"/>
                </a:lnTo>
                <a:lnTo>
                  <a:pt x="72340" y="27980"/>
                </a:lnTo>
                <a:lnTo>
                  <a:pt x="72250" y="27950"/>
                </a:lnTo>
                <a:lnTo>
                  <a:pt x="72220" y="27950"/>
                </a:lnTo>
                <a:lnTo>
                  <a:pt x="72190" y="27960"/>
                </a:lnTo>
                <a:lnTo>
                  <a:pt x="72170" y="27970"/>
                </a:lnTo>
                <a:lnTo>
                  <a:pt x="72140" y="27960"/>
                </a:lnTo>
                <a:lnTo>
                  <a:pt x="72110" y="27970"/>
                </a:lnTo>
                <a:lnTo>
                  <a:pt x="72090" y="27970"/>
                </a:lnTo>
                <a:lnTo>
                  <a:pt x="72080" y="27930"/>
                </a:lnTo>
                <a:lnTo>
                  <a:pt x="72080" y="27900"/>
                </a:lnTo>
                <a:lnTo>
                  <a:pt x="72070" y="27870"/>
                </a:lnTo>
                <a:lnTo>
                  <a:pt x="72070" y="27840"/>
                </a:lnTo>
                <a:lnTo>
                  <a:pt x="72050" y="27820"/>
                </a:lnTo>
                <a:lnTo>
                  <a:pt x="72020" y="27810"/>
                </a:lnTo>
                <a:lnTo>
                  <a:pt x="72010" y="27790"/>
                </a:lnTo>
                <a:lnTo>
                  <a:pt x="72000" y="27770"/>
                </a:lnTo>
                <a:lnTo>
                  <a:pt x="71970" y="27760"/>
                </a:lnTo>
                <a:lnTo>
                  <a:pt x="71950" y="27740"/>
                </a:lnTo>
                <a:lnTo>
                  <a:pt x="71940" y="27710"/>
                </a:lnTo>
                <a:lnTo>
                  <a:pt x="71930" y="27690"/>
                </a:lnTo>
                <a:lnTo>
                  <a:pt x="71870" y="27680"/>
                </a:lnTo>
                <a:lnTo>
                  <a:pt x="71850" y="27630"/>
                </a:lnTo>
                <a:lnTo>
                  <a:pt x="71830" y="27620"/>
                </a:lnTo>
                <a:lnTo>
                  <a:pt x="71810" y="27600"/>
                </a:lnTo>
                <a:lnTo>
                  <a:pt x="71800" y="27580"/>
                </a:lnTo>
                <a:lnTo>
                  <a:pt x="71800" y="27550"/>
                </a:lnTo>
                <a:lnTo>
                  <a:pt x="71800" y="27520"/>
                </a:lnTo>
                <a:lnTo>
                  <a:pt x="71820" y="27480"/>
                </a:lnTo>
                <a:lnTo>
                  <a:pt x="71850" y="27400"/>
                </a:lnTo>
                <a:lnTo>
                  <a:pt x="71840" y="27340"/>
                </a:lnTo>
                <a:lnTo>
                  <a:pt x="71850" y="27320"/>
                </a:lnTo>
                <a:lnTo>
                  <a:pt x="71870" y="27300"/>
                </a:lnTo>
                <a:lnTo>
                  <a:pt x="71880" y="27290"/>
                </a:lnTo>
                <a:lnTo>
                  <a:pt x="71880" y="27280"/>
                </a:lnTo>
                <a:lnTo>
                  <a:pt x="71880" y="27270"/>
                </a:lnTo>
                <a:lnTo>
                  <a:pt x="71870" y="27270"/>
                </a:lnTo>
                <a:lnTo>
                  <a:pt x="71860" y="27250"/>
                </a:lnTo>
                <a:lnTo>
                  <a:pt x="71860" y="27200"/>
                </a:lnTo>
                <a:lnTo>
                  <a:pt x="71860" y="27180"/>
                </a:lnTo>
                <a:lnTo>
                  <a:pt x="71860" y="27150"/>
                </a:lnTo>
                <a:lnTo>
                  <a:pt x="71870" y="27130"/>
                </a:lnTo>
                <a:lnTo>
                  <a:pt x="71880" y="27100"/>
                </a:lnTo>
                <a:lnTo>
                  <a:pt x="71880" y="27090"/>
                </a:lnTo>
                <a:lnTo>
                  <a:pt x="71880" y="27080"/>
                </a:lnTo>
                <a:lnTo>
                  <a:pt x="71870" y="27060"/>
                </a:lnTo>
                <a:lnTo>
                  <a:pt x="71860" y="27050"/>
                </a:lnTo>
                <a:lnTo>
                  <a:pt x="71860" y="27030"/>
                </a:lnTo>
                <a:lnTo>
                  <a:pt x="71860" y="27010"/>
                </a:lnTo>
                <a:lnTo>
                  <a:pt x="71860" y="26990"/>
                </a:lnTo>
                <a:lnTo>
                  <a:pt x="71880" y="26940"/>
                </a:lnTo>
                <a:lnTo>
                  <a:pt x="71900" y="26920"/>
                </a:lnTo>
                <a:lnTo>
                  <a:pt x="71930" y="26900"/>
                </a:lnTo>
                <a:lnTo>
                  <a:pt x="71980" y="26860"/>
                </a:lnTo>
                <a:lnTo>
                  <a:pt x="72020" y="26800"/>
                </a:lnTo>
                <a:lnTo>
                  <a:pt x="72170" y="26510"/>
                </a:lnTo>
                <a:lnTo>
                  <a:pt x="72190" y="26480"/>
                </a:lnTo>
                <a:lnTo>
                  <a:pt x="72280" y="26380"/>
                </a:lnTo>
                <a:lnTo>
                  <a:pt x="72360" y="26320"/>
                </a:lnTo>
                <a:lnTo>
                  <a:pt x="72390" y="26310"/>
                </a:lnTo>
                <a:lnTo>
                  <a:pt x="72430" y="26300"/>
                </a:lnTo>
                <a:lnTo>
                  <a:pt x="72460" y="26310"/>
                </a:lnTo>
                <a:lnTo>
                  <a:pt x="72530" y="26340"/>
                </a:lnTo>
                <a:lnTo>
                  <a:pt x="72570" y="26360"/>
                </a:lnTo>
                <a:lnTo>
                  <a:pt x="72600" y="26370"/>
                </a:lnTo>
                <a:lnTo>
                  <a:pt x="72680" y="26370"/>
                </a:lnTo>
                <a:lnTo>
                  <a:pt x="72710" y="26360"/>
                </a:lnTo>
                <a:lnTo>
                  <a:pt x="72750" y="26350"/>
                </a:lnTo>
                <a:lnTo>
                  <a:pt x="72780" y="26320"/>
                </a:lnTo>
                <a:lnTo>
                  <a:pt x="72800" y="26290"/>
                </a:lnTo>
                <a:lnTo>
                  <a:pt x="72820" y="26250"/>
                </a:lnTo>
                <a:lnTo>
                  <a:pt x="72820" y="26200"/>
                </a:lnTo>
                <a:lnTo>
                  <a:pt x="72810" y="26120"/>
                </a:lnTo>
                <a:lnTo>
                  <a:pt x="72800" y="26080"/>
                </a:lnTo>
                <a:lnTo>
                  <a:pt x="72800" y="26040"/>
                </a:lnTo>
                <a:lnTo>
                  <a:pt x="72820" y="25990"/>
                </a:lnTo>
                <a:lnTo>
                  <a:pt x="72910" y="25820"/>
                </a:lnTo>
                <a:lnTo>
                  <a:pt x="72950" y="25760"/>
                </a:lnTo>
                <a:lnTo>
                  <a:pt x="72980" y="25720"/>
                </a:lnTo>
                <a:lnTo>
                  <a:pt x="73010" y="25630"/>
                </a:lnTo>
                <a:lnTo>
                  <a:pt x="73080" y="25360"/>
                </a:lnTo>
                <a:lnTo>
                  <a:pt x="73090" y="25280"/>
                </a:lnTo>
                <a:lnTo>
                  <a:pt x="73090" y="25200"/>
                </a:lnTo>
                <a:lnTo>
                  <a:pt x="73100" y="25110"/>
                </a:lnTo>
                <a:lnTo>
                  <a:pt x="73100" y="25070"/>
                </a:lnTo>
                <a:lnTo>
                  <a:pt x="73090" y="25040"/>
                </a:lnTo>
                <a:lnTo>
                  <a:pt x="73070" y="24990"/>
                </a:lnTo>
                <a:lnTo>
                  <a:pt x="73060" y="24970"/>
                </a:lnTo>
                <a:lnTo>
                  <a:pt x="73070" y="24940"/>
                </a:lnTo>
                <a:lnTo>
                  <a:pt x="73100" y="24900"/>
                </a:lnTo>
                <a:lnTo>
                  <a:pt x="73260" y="24830"/>
                </a:lnTo>
                <a:lnTo>
                  <a:pt x="73310" y="24790"/>
                </a:lnTo>
                <a:lnTo>
                  <a:pt x="73370" y="24830"/>
                </a:lnTo>
                <a:lnTo>
                  <a:pt x="73470" y="24800"/>
                </a:lnTo>
                <a:lnTo>
                  <a:pt x="73500" y="24800"/>
                </a:lnTo>
                <a:lnTo>
                  <a:pt x="73580" y="24770"/>
                </a:lnTo>
                <a:lnTo>
                  <a:pt x="73680" y="24750"/>
                </a:lnTo>
                <a:lnTo>
                  <a:pt x="73820" y="24760"/>
                </a:lnTo>
                <a:lnTo>
                  <a:pt x="73890" y="24750"/>
                </a:lnTo>
                <a:lnTo>
                  <a:pt x="73940" y="24760"/>
                </a:lnTo>
                <a:lnTo>
                  <a:pt x="74010" y="24780"/>
                </a:lnTo>
                <a:lnTo>
                  <a:pt x="74210" y="24870"/>
                </a:lnTo>
                <a:lnTo>
                  <a:pt x="74260" y="24940"/>
                </a:lnTo>
                <a:lnTo>
                  <a:pt x="74280" y="24990"/>
                </a:lnTo>
                <a:lnTo>
                  <a:pt x="74270" y="25030"/>
                </a:lnTo>
                <a:lnTo>
                  <a:pt x="74260" y="25060"/>
                </a:lnTo>
                <a:lnTo>
                  <a:pt x="74250" y="25100"/>
                </a:lnTo>
                <a:lnTo>
                  <a:pt x="74250" y="25140"/>
                </a:lnTo>
                <a:lnTo>
                  <a:pt x="74260" y="25170"/>
                </a:lnTo>
                <a:lnTo>
                  <a:pt x="74280" y="25200"/>
                </a:lnTo>
                <a:lnTo>
                  <a:pt x="74290" y="25230"/>
                </a:lnTo>
                <a:lnTo>
                  <a:pt x="74290" y="25270"/>
                </a:lnTo>
                <a:lnTo>
                  <a:pt x="74280" y="25310"/>
                </a:lnTo>
                <a:lnTo>
                  <a:pt x="74290" y="25350"/>
                </a:lnTo>
                <a:lnTo>
                  <a:pt x="74310" y="25380"/>
                </a:lnTo>
                <a:lnTo>
                  <a:pt x="74350" y="25410"/>
                </a:lnTo>
                <a:lnTo>
                  <a:pt x="74390" y="25420"/>
                </a:lnTo>
                <a:lnTo>
                  <a:pt x="74460" y="25420"/>
                </a:lnTo>
                <a:lnTo>
                  <a:pt x="74510" y="25400"/>
                </a:lnTo>
                <a:lnTo>
                  <a:pt x="74740" y="25290"/>
                </a:lnTo>
                <a:lnTo>
                  <a:pt x="74710" y="25240"/>
                </a:lnTo>
                <a:lnTo>
                  <a:pt x="74670" y="25180"/>
                </a:lnTo>
                <a:lnTo>
                  <a:pt x="74630" y="25160"/>
                </a:lnTo>
                <a:lnTo>
                  <a:pt x="74610" y="25140"/>
                </a:lnTo>
                <a:lnTo>
                  <a:pt x="74570" y="25070"/>
                </a:lnTo>
                <a:lnTo>
                  <a:pt x="74560" y="24990"/>
                </a:lnTo>
                <a:lnTo>
                  <a:pt x="74560" y="24960"/>
                </a:lnTo>
                <a:lnTo>
                  <a:pt x="74540" y="24930"/>
                </a:lnTo>
                <a:lnTo>
                  <a:pt x="74550" y="24890"/>
                </a:lnTo>
                <a:lnTo>
                  <a:pt x="74560" y="24810"/>
                </a:lnTo>
                <a:lnTo>
                  <a:pt x="74580" y="24780"/>
                </a:lnTo>
                <a:lnTo>
                  <a:pt x="74600" y="24740"/>
                </a:lnTo>
                <a:lnTo>
                  <a:pt x="74700" y="24690"/>
                </a:lnTo>
                <a:lnTo>
                  <a:pt x="74740" y="24680"/>
                </a:lnTo>
                <a:lnTo>
                  <a:pt x="74790" y="24640"/>
                </a:lnTo>
                <a:lnTo>
                  <a:pt x="74800" y="24640"/>
                </a:lnTo>
                <a:lnTo>
                  <a:pt x="74840" y="24590"/>
                </a:lnTo>
                <a:lnTo>
                  <a:pt x="74860" y="24540"/>
                </a:lnTo>
                <a:lnTo>
                  <a:pt x="74870" y="24460"/>
                </a:lnTo>
                <a:lnTo>
                  <a:pt x="74890" y="24430"/>
                </a:lnTo>
                <a:lnTo>
                  <a:pt x="74920" y="24420"/>
                </a:lnTo>
                <a:lnTo>
                  <a:pt x="74950" y="24430"/>
                </a:lnTo>
                <a:lnTo>
                  <a:pt x="75020" y="24430"/>
                </a:lnTo>
                <a:lnTo>
                  <a:pt x="75170" y="24410"/>
                </a:lnTo>
                <a:lnTo>
                  <a:pt x="75450" y="24260"/>
                </a:lnTo>
                <a:lnTo>
                  <a:pt x="75460" y="24230"/>
                </a:lnTo>
                <a:lnTo>
                  <a:pt x="75440" y="24160"/>
                </a:lnTo>
                <a:lnTo>
                  <a:pt x="75430" y="24120"/>
                </a:lnTo>
                <a:lnTo>
                  <a:pt x="75440" y="24080"/>
                </a:lnTo>
                <a:lnTo>
                  <a:pt x="75460" y="24040"/>
                </a:lnTo>
                <a:lnTo>
                  <a:pt x="75520" y="23970"/>
                </a:lnTo>
                <a:lnTo>
                  <a:pt x="75580" y="23930"/>
                </a:lnTo>
                <a:lnTo>
                  <a:pt x="75610" y="23880"/>
                </a:lnTo>
                <a:lnTo>
                  <a:pt x="75630" y="23830"/>
                </a:lnTo>
                <a:lnTo>
                  <a:pt x="75640" y="23750"/>
                </a:lnTo>
                <a:lnTo>
                  <a:pt x="75660" y="23710"/>
                </a:lnTo>
                <a:lnTo>
                  <a:pt x="75690" y="23660"/>
                </a:lnTo>
                <a:lnTo>
                  <a:pt x="75700" y="23580"/>
                </a:lnTo>
                <a:lnTo>
                  <a:pt x="75700" y="23550"/>
                </a:lnTo>
                <a:lnTo>
                  <a:pt x="75710" y="23510"/>
                </a:lnTo>
                <a:lnTo>
                  <a:pt x="75710" y="23440"/>
                </a:lnTo>
                <a:lnTo>
                  <a:pt x="75710" y="23400"/>
                </a:lnTo>
                <a:lnTo>
                  <a:pt x="75740" y="23370"/>
                </a:lnTo>
                <a:lnTo>
                  <a:pt x="75780" y="23370"/>
                </a:lnTo>
                <a:lnTo>
                  <a:pt x="75810" y="23390"/>
                </a:lnTo>
                <a:lnTo>
                  <a:pt x="75850" y="23410"/>
                </a:lnTo>
                <a:lnTo>
                  <a:pt x="75910" y="23430"/>
                </a:lnTo>
                <a:lnTo>
                  <a:pt x="75930" y="23430"/>
                </a:lnTo>
                <a:lnTo>
                  <a:pt x="75960" y="23420"/>
                </a:lnTo>
                <a:lnTo>
                  <a:pt x="76000" y="23410"/>
                </a:lnTo>
                <a:lnTo>
                  <a:pt x="76030" y="23400"/>
                </a:lnTo>
                <a:lnTo>
                  <a:pt x="76110" y="23400"/>
                </a:lnTo>
                <a:lnTo>
                  <a:pt x="76150" y="23390"/>
                </a:lnTo>
                <a:lnTo>
                  <a:pt x="76290" y="23320"/>
                </a:lnTo>
                <a:lnTo>
                  <a:pt x="76330" y="23290"/>
                </a:lnTo>
                <a:lnTo>
                  <a:pt x="76350" y="23250"/>
                </a:lnTo>
                <a:lnTo>
                  <a:pt x="76360" y="23190"/>
                </a:lnTo>
                <a:lnTo>
                  <a:pt x="76360" y="23150"/>
                </a:lnTo>
                <a:lnTo>
                  <a:pt x="76350" y="23110"/>
                </a:lnTo>
                <a:lnTo>
                  <a:pt x="76360" y="23080"/>
                </a:lnTo>
                <a:lnTo>
                  <a:pt x="76440" y="23010"/>
                </a:lnTo>
                <a:lnTo>
                  <a:pt x="76490" y="22960"/>
                </a:lnTo>
                <a:lnTo>
                  <a:pt x="76560" y="22860"/>
                </a:lnTo>
                <a:lnTo>
                  <a:pt x="76590" y="22820"/>
                </a:lnTo>
                <a:lnTo>
                  <a:pt x="76750" y="22710"/>
                </a:lnTo>
                <a:lnTo>
                  <a:pt x="76780" y="22680"/>
                </a:lnTo>
                <a:lnTo>
                  <a:pt x="76780" y="22620"/>
                </a:lnTo>
                <a:lnTo>
                  <a:pt x="76770" y="22580"/>
                </a:lnTo>
                <a:lnTo>
                  <a:pt x="76740" y="22550"/>
                </a:lnTo>
                <a:lnTo>
                  <a:pt x="76690" y="22480"/>
                </a:lnTo>
                <a:lnTo>
                  <a:pt x="76670" y="22460"/>
                </a:lnTo>
                <a:lnTo>
                  <a:pt x="76600" y="22410"/>
                </a:lnTo>
                <a:lnTo>
                  <a:pt x="76580" y="22380"/>
                </a:lnTo>
                <a:lnTo>
                  <a:pt x="76570" y="22340"/>
                </a:lnTo>
                <a:lnTo>
                  <a:pt x="76560" y="22300"/>
                </a:lnTo>
                <a:lnTo>
                  <a:pt x="76590" y="22260"/>
                </a:lnTo>
                <a:lnTo>
                  <a:pt x="76630" y="22220"/>
                </a:lnTo>
                <a:lnTo>
                  <a:pt x="76810" y="22150"/>
                </a:lnTo>
                <a:lnTo>
                  <a:pt x="76830" y="22130"/>
                </a:lnTo>
                <a:lnTo>
                  <a:pt x="76830" y="22090"/>
                </a:lnTo>
                <a:lnTo>
                  <a:pt x="76820" y="22060"/>
                </a:lnTo>
                <a:lnTo>
                  <a:pt x="76800" y="22000"/>
                </a:lnTo>
                <a:lnTo>
                  <a:pt x="76800" y="21990"/>
                </a:lnTo>
                <a:lnTo>
                  <a:pt x="76740" y="21950"/>
                </a:lnTo>
                <a:lnTo>
                  <a:pt x="76730" y="21920"/>
                </a:lnTo>
                <a:lnTo>
                  <a:pt x="76730" y="21890"/>
                </a:lnTo>
                <a:lnTo>
                  <a:pt x="76740" y="21850"/>
                </a:lnTo>
                <a:lnTo>
                  <a:pt x="76750" y="21820"/>
                </a:lnTo>
                <a:lnTo>
                  <a:pt x="76750" y="21740"/>
                </a:lnTo>
                <a:lnTo>
                  <a:pt x="76750" y="21700"/>
                </a:lnTo>
                <a:lnTo>
                  <a:pt x="76740" y="21660"/>
                </a:lnTo>
                <a:lnTo>
                  <a:pt x="76730" y="21590"/>
                </a:lnTo>
                <a:lnTo>
                  <a:pt x="76730" y="21550"/>
                </a:lnTo>
                <a:lnTo>
                  <a:pt x="76740" y="21510"/>
                </a:lnTo>
                <a:lnTo>
                  <a:pt x="76750" y="21430"/>
                </a:lnTo>
                <a:lnTo>
                  <a:pt x="76720" y="21420"/>
                </a:lnTo>
                <a:lnTo>
                  <a:pt x="76690" y="21420"/>
                </a:lnTo>
                <a:lnTo>
                  <a:pt x="76620" y="21440"/>
                </a:lnTo>
                <a:lnTo>
                  <a:pt x="76590" y="21440"/>
                </a:lnTo>
                <a:lnTo>
                  <a:pt x="76550" y="21430"/>
                </a:lnTo>
                <a:lnTo>
                  <a:pt x="76520" y="21410"/>
                </a:lnTo>
                <a:lnTo>
                  <a:pt x="76490" y="21400"/>
                </a:lnTo>
                <a:lnTo>
                  <a:pt x="76450" y="21390"/>
                </a:lnTo>
                <a:lnTo>
                  <a:pt x="76420" y="21370"/>
                </a:lnTo>
                <a:lnTo>
                  <a:pt x="76410" y="21340"/>
                </a:lnTo>
                <a:lnTo>
                  <a:pt x="76410" y="21260"/>
                </a:lnTo>
                <a:lnTo>
                  <a:pt x="76410" y="21220"/>
                </a:lnTo>
                <a:lnTo>
                  <a:pt x="76400" y="21180"/>
                </a:lnTo>
                <a:lnTo>
                  <a:pt x="76410" y="21140"/>
                </a:lnTo>
                <a:lnTo>
                  <a:pt x="76440" y="21110"/>
                </a:lnTo>
                <a:lnTo>
                  <a:pt x="76490" y="21080"/>
                </a:lnTo>
                <a:lnTo>
                  <a:pt x="76540" y="21070"/>
                </a:lnTo>
                <a:lnTo>
                  <a:pt x="76600" y="21080"/>
                </a:lnTo>
                <a:lnTo>
                  <a:pt x="76670" y="21130"/>
                </a:lnTo>
                <a:lnTo>
                  <a:pt x="76700" y="21130"/>
                </a:lnTo>
                <a:lnTo>
                  <a:pt x="76750" y="21100"/>
                </a:lnTo>
                <a:lnTo>
                  <a:pt x="76780" y="21070"/>
                </a:lnTo>
                <a:lnTo>
                  <a:pt x="76990" y="20960"/>
                </a:lnTo>
                <a:lnTo>
                  <a:pt x="77010" y="20930"/>
                </a:lnTo>
                <a:lnTo>
                  <a:pt x="77010" y="20890"/>
                </a:lnTo>
                <a:lnTo>
                  <a:pt x="77010" y="20850"/>
                </a:lnTo>
                <a:lnTo>
                  <a:pt x="77010" y="20770"/>
                </a:lnTo>
                <a:lnTo>
                  <a:pt x="77030" y="20690"/>
                </a:lnTo>
                <a:lnTo>
                  <a:pt x="77050" y="20660"/>
                </a:lnTo>
                <a:lnTo>
                  <a:pt x="77070" y="20620"/>
                </a:lnTo>
                <a:lnTo>
                  <a:pt x="77150" y="20530"/>
                </a:lnTo>
                <a:lnTo>
                  <a:pt x="77190" y="20510"/>
                </a:lnTo>
                <a:lnTo>
                  <a:pt x="77260" y="20510"/>
                </a:lnTo>
                <a:lnTo>
                  <a:pt x="77320" y="20530"/>
                </a:lnTo>
                <a:lnTo>
                  <a:pt x="77360" y="20560"/>
                </a:lnTo>
                <a:lnTo>
                  <a:pt x="77390" y="20590"/>
                </a:lnTo>
                <a:lnTo>
                  <a:pt x="77450" y="20650"/>
                </a:lnTo>
                <a:lnTo>
                  <a:pt x="77630" y="20770"/>
                </a:lnTo>
                <a:lnTo>
                  <a:pt x="77740" y="20790"/>
                </a:lnTo>
                <a:lnTo>
                  <a:pt x="77940" y="20770"/>
                </a:lnTo>
                <a:lnTo>
                  <a:pt x="78010" y="20790"/>
                </a:lnTo>
                <a:lnTo>
                  <a:pt x="78030" y="20820"/>
                </a:lnTo>
                <a:lnTo>
                  <a:pt x="78050" y="20860"/>
                </a:lnTo>
                <a:lnTo>
                  <a:pt x="78050" y="20900"/>
                </a:lnTo>
                <a:lnTo>
                  <a:pt x="78050" y="20930"/>
                </a:lnTo>
                <a:lnTo>
                  <a:pt x="78080" y="20950"/>
                </a:lnTo>
                <a:lnTo>
                  <a:pt x="78120" y="20950"/>
                </a:lnTo>
                <a:lnTo>
                  <a:pt x="78160" y="20920"/>
                </a:lnTo>
                <a:lnTo>
                  <a:pt x="78190" y="20890"/>
                </a:lnTo>
                <a:lnTo>
                  <a:pt x="78230" y="20860"/>
                </a:lnTo>
                <a:lnTo>
                  <a:pt x="78260" y="20840"/>
                </a:lnTo>
                <a:lnTo>
                  <a:pt x="78310" y="20830"/>
                </a:lnTo>
                <a:lnTo>
                  <a:pt x="78370" y="20820"/>
                </a:lnTo>
                <a:lnTo>
                  <a:pt x="78520" y="20810"/>
                </a:lnTo>
                <a:lnTo>
                  <a:pt x="78630" y="20770"/>
                </a:lnTo>
                <a:close/>
                <a:moveTo>
                  <a:pt x="72080" y="23850"/>
                </a:moveTo>
                <a:lnTo>
                  <a:pt x="72300" y="23900"/>
                </a:lnTo>
                <a:lnTo>
                  <a:pt x="72420" y="23910"/>
                </a:lnTo>
                <a:lnTo>
                  <a:pt x="72510" y="23890"/>
                </a:lnTo>
                <a:lnTo>
                  <a:pt x="72580" y="23850"/>
                </a:lnTo>
                <a:lnTo>
                  <a:pt x="72600" y="23820"/>
                </a:lnTo>
                <a:lnTo>
                  <a:pt x="72610" y="23780"/>
                </a:lnTo>
                <a:lnTo>
                  <a:pt x="72590" y="23700"/>
                </a:lnTo>
                <a:lnTo>
                  <a:pt x="72600" y="23650"/>
                </a:lnTo>
                <a:lnTo>
                  <a:pt x="72630" y="23610"/>
                </a:lnTo>
                <a:lnTo>
                  <a:pt x="72680" y="23570"/>
                </a:lnTo>
                <a:lnTo>
                  <a:pt x="72700" y="23580"/>
                </a:lnTo>
                <a:lnTo>
                  <a:pt x="72720" y="23600"/>
                </a:lnTo>
                <a:lnTo>
                  <a:pt x="72740" y="23680"/>
                </a:lnTo>
                <a:lnTo>
                  <a:pt x="72780" y="23750"/>
                </a:lnTo>
                <a:lnTo>
                  <a:pt x="72800" y="23780"/>
                </a:lnTo>
                <a:lnTo>
                  <a:pt x="72820" y="23820"/>
                </a:lnTo>
                <a:lnTo>
                  <a:pt x="72850" y="23840"/>
                </a:lnTo>
                <a:lnTo>
                  <a:pt x="72880" y="23860"/>
                </a:lnTo>
                <a:lnTo>
                  <a:pt x="72900" y="23880"/>
                </a:lnTo>
                <a:lnTo>
                  <a:pt x="72900" y="23900"/>
                </a:lnTo>
                <a:lnTo>
                  <a:pt x="72900" y="23930"/>
                </a:lnTo>
                <a:lnTo>
                  <a:pt x="72920" y="23960"/>
                </a:lnTo>
                <a:lnTo>
                  <a:pt x="72950" y="23990"/>
                </a:lnTo>
                <a:lnTo>
                  <a:pt x="73030" y="24030"/>
                </a:lnTo>
                <a:lnTo>
                  <a:pt x="73280" y="24060"/>
                </a:lnTo>
                <a:lnTo>
                  <a:pt x="73390" y="24130"/>
                </a:lnTo>
                <a:lnTo>
                  <a:pt x="73520" y="24240"/>
                </a:lnTo>
                <a:lnTo>
                  <a:pt x="73570" y="24300"/>
                </a:lnTo>
                <a:lnTo>
                  <a:pt x="73580" y="24330"/>
                </a:lnTo>
                <a:lnTo>
                  <a:pt x="73590" y="24370"/>
                </a:lnTo>
                <a:lnTo>
                  <a:pt x="73580" y="24400"/>
                </a:lnTo>
                <a:lnTo>
                  <a:pt x="73550" y="24440"/>
                </a:lnTo>
                <a:lnTo>
                  <a:pt x="73520" y="24460"/>
                </a:lnTo>
                <a:lnTo>
                  <a:pt x="73330" y="24560"/>
                </a:lnTo>
                <a:lnTo>
                  <a:pt x="73240" y="24580"/>
                </a:lnTo>
                <a:lnTo>
                  <a:pt x="73170" y="24600"/>
                </a:lnTo>
                <a:lnTo>
                  <a:pt x="73140" y="24610"/>
                </a:lnTo>
                <a:lnTo>
                  <a:pt x="73060" y="24620"/>
                </a:lnTo>
                <a:lnTo>
                  <a:pt x="72990" y="24630"/>
                </a:lnTo>
                <a:lnTo>
                  <a:pt x="72950" y="24640"/>
                </a:lnTo>
                <a:lnTo>
                  <a:pt x="72910" y="24660"/>
                </a:lnTo>
                <a:lnTo>
                  <a:pt x="72850" y="24650"/>
                </a:lnTo>
                <a:lnTo>
                  <a:pt x="72740" y="24610"/>
                </a:lnTo>
                <a:lnTo>
                  <a:pt x="72480" y="24570"/>
                </a:lnTo>
                <a:lnTo>
                  <a:pt x="72440" y="24570"/>
                </a:lnTo>
                <a:lnTo>
                  <a:pt x="72400" y="24560"/>
                </a:lnTo>
                <a:lnTo>
                  <a:pt x="72370" y="24530"/>
                </a:lnTo>
                <a:lnTo>
                  <a:pt x="72250" y="24190"/>
                </a:lnTo>
                <a:lnTo>
                  <a:pt x="72240" y="24130"/>
                </a:lnTo>
                <a:lnTo>
                  <a:pt x="72230" y="24090"/>
                </a:lnTo>
                <a:lnTo>
                  <a:pt x="72210" y="24060"/>
                </a:lnTo>
                <a:lnTo>
                  <a:pt x="72110" y="24010"/>
                </a:lnTo>
                <a:lnTo>
                  <a:pt x="72090" y="23980"/>
                </a:lnTo>
                <a:lnTo>
                  <a:pt x="72070" y="23950"/>
                </a:lnTo>
                <a:lnTo>
                  <a:pt x="72080" y="23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