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Ceuta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Spain • State Map | Fully Editable Vector Shape</a:t>
            </a:r>
          </a:p>
        </p:txBody>
      </p:sp>
      <p:sp>
        <p:nvSpPr>
          <p:cNvPr id="101" name="Ceuta"/>
          <p:cNvSpPr/>
          <p:nvPr/>
        </p:nvSpPr>
        <p:spPr>
          <a:xfrm>
            <a:off x="3321825" y="1325880"/>
            <a:ext cx="5548044" cy="4937760"/>
          </a:xfrm>
          <a:custGeom>
            <a:avLst/>
            <a:gdLst/>
            <a:ahLst/>
            <a:cxnLst/>
            <a:rect l="0" t="0" r="100000" b="89000"/>
            <a:pathLst>
              <a:path w="100000" h="89000">
                <a:moveTo>
                  <a:pt x="56330" y="45890"/>
                </a:moveTo>
                <a:lnTo>
                  <a:pt x="56340" y="45880"/>
                </a:lnTo>
                <a:lnTo>
                  <a:pt x="56340" y="45870"/>
                </a:lnTo>
                <a:lnTo>
                  <a:pt x="56340" y="45860"/>
                </a:lnTo>
                <a:lnTo>
                  <a:pt x="56340" y="45850"/>
                </a:lnTo>
                <a:lnTo>
                  <a:pt x="56340" y="45840"/>
                </a:lnTo>
                <a:lnTo>
                  <a:pt x="56340" y="45830"/>
                </a:lnTo>
                <a:lnTo>
                  <a:pt x="56350" y="45810"/>
                </a:lnTo>
                <a:lnTo>
                  <a:pt x="56350" y="45800"/>
                </a:lnTo>
                <a:lnTo>
                  <a:pt x="56340" y="45800"/>
                </a:lnTo>
                <a:lnTo>
                  <a:pt x="56330" y="45800"/>
                </a:lnTo>
                <a:lnTo>
                  <a:pt x="56330" y="45790"/>
                </a:lnTo>
                <a:lnTo>
                  <a:pt x="56330" y="45780"/>
                </a:lnTo>
                <a:lnTo>
                  <a:pt x="56320" y="45780"/>
                </a:lnTo>
                <a:lnTo>
                  <a:pt x="56320" y="45790"/>
                </a:lnTo>
                <a:lnTo>
                  <a:pt x="56310" y="45790"/>
                </a:lnTo>
                <a:lnTo>
                  <a:pt x="56290" y="45780"/>
                </a:lnTo>
                <a:lnTo>
                  <a:pt x="56280" y="45760"/>
                </a:lnTo>
                <a:lnTo>
                  <a:pt x="56270" y="45760"/>
                </a:lnTo>
                <a:lnTo>
                  <a:pt x="56260" y="45760"/>
                </a:lnTo>
                <a:lnTo>
                  <a:pt x="56250" y="45760"/>
                </a:lnTo>
                <a:lnTo>
                  <a:pt x="56250" y="45750"/>
                </a:lnTo>
                <a:lnTo>
                  <a:pt x="56240" y="45750"/>
                </a:lnTo>
                <a:lnTo>
                  <a:pt x="56230" y="45750"/>
                </a:lnTo>
                <a:lnTo>
                  <a:pt x="56230" y="45740"/>
                </a:lnTo>
                <a:lnTo>
                  <a:pt x="56230" y="45730"/>
                </a:lnTo>
                <a:lnTo>
                  <a:pt x="56220" y="45700"/>
                </a:lnTo>
                <a:lnTo>
                  <a:pt x="56220" y="45690"/>
                </a:lnTo>
                <a:lnTo>
                  <a:pt x="56220" y="45680"/>
                </a:lnTo>
                <a:lnTo>
                  <a:pt x="56210" y="45660"/>
                </a:lnTo>
                <a:lnTo>
                  <a:pt x="56220" y="45660"/>
                </a:lnTo>
                <a:lnTo>
                  <a:pt x="56210" y="45660"/>
                </a:lnTo>
                <a:lnTo>
                  <a:pt x="56210" y="45640"/>
                </a:lnTo>
                <a:lnTo>
                  <a:pt x="56210" y="45630"/>
                </a:lnTo>
                <a:lnTo>
                  <a:pt x="56210" y="45620"/>
                </a:lnTo>
                <a:lnTo>
                  <a:pt x="56210" y="45610"/>
                </a:lnTo>
                <a:lnTo>
                  <a:pt x="56200" y="45610"/>
                </a:lnTo>
                <a:lnTo>
                  <a:pt x="56200" y="45600"/>
                </a:lnTo>
                <a:lnTo>
                  <a:pt x="56190" y="45600"/>
                </a:lnTo>
                <a:lnTo>
                  <a:pt x="56190" y="45590"/>
                </a:lnTo>
                <a:lnTo>
                  <a:pt x="56190" y="45600"/>
                </a:lnTo>
                <a:lnTo>
                  <a:pt x="56180" y="45600"/>
                </a:lnTo>
                <a:lnTo>
                  <a:pt x="56150" y="45610"/>
                </a:lnTo>
                <a:lnTo>
                  <a:pt x="56130" y="45530"/>
                </a:lnTo>
                <a:lnTo>
                  <a:pt x="56180" y="45520"/>
                </a:lnTo>
                <a:lnTo>
                  <a:pt x="56260" y="45540"/>
                </a:lnTo>
                <a:lnTo>
                  <a:pt x="56340" y="45590"/>
                </a:lnTo>
                <a:lnTo>
                  <a:pt x="56410" y="45640"/>
                </a:lnTo>
                <a:lnTo>
                  <a:pt x="56480" y="45650"/>
                </a:lnTo>
                <a:lnTo>
                  <a:pt x="56590" y="45600"/>
                </a:lnTo>
                <a:lnTo>
                  <a:pt x="56560" y="45710"/>
                </a:lnTo>
                <a:lnTo>
                  <a:pt x="56380" y="45840"/>
                </a:lnTo>
                <a:lnTo>
                  <a:pt x="56360" y="45920"/>
                </a:lnTo>
                <a:lnTo>
                  <a:pt x="56330" y="45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