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Cataluña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Cataluñ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80050" y="21860"/>
                </a:moveTo>
                <a:lnTo>
                  <a:pt x="80030" y="21840"/>
                </a:lnTo>
                <a:lnTo>
                  <a:pt x="79780" y="21730"/>
                </a:lnTo>
                <a:lnTo>
                  <a:pt x="79740" y="21710"/>
                </a:lnTo>
                <a:lnTo>
                  <a:pt x="79710" y="21660"/>
                </a:lnTo>
                <a:lnTo>
                  <a:pt x="79700" y="21620"/>
                </a:lnTo>
                <a:lnTo>
                  <a:pt x="79700" y="21580"/>
                </a:lnTo>
                <a:lnTo>
                  <a:pt x="79670" y="21550"/>
                </a:lnTo>
                <a:lnTo>
                  <a:pt x="79620" y="21510"/>
                </a:lnTo>
                <a:lnTo>
                  <a:pt x="79500" y="21440"/>
                </a:lnTo>
                <a:lnTo>
                  <a:pt x="79210" y="21340"/>
                </a:lnTo>
                <a:lnTo>
                  <a:pt x="79120" y="21290"/>
                </a:lnTo>
                <a:lnTo>
                  <a:pt x="79080" y="21250"/>
                </a:lnTo>
                <a:lnTo>
                  <a:pt x="79050" y="21180"/>
                </a:lnTo>
                <a:lnTo>
                  <a:pt x="79050" y="21130"/>
                </a:lnTo>
                <a:lnTo>
                  <a:pt x="79070" y="21080"/>
                </a:lnTo>
                <a:lnTo>
                  <a:pt x="79090" y="21050"/>
                </a:lnTo>
                <a:lnTo>
                  <a:pt x="79100" y="21020"/>
                </a:lnTo>
                <a:lnTo>
                  <a:pt x="79060" y="20980"/>
                </a:lnTo>
                <a:lnTo>
                  <a:pt x="79010" y="20940"/>
                </a:lnTo>
                <a:lnTo>
                  <a:pt x="78920" y="20920"/>
                </a:lnTo>
                <a:lnTo>
                  <a:pt x="78870" y="20870"/>
                </a:lnTo>
                <a:lnTo>
                  <a:pt x="78850" y="20830"/>
                </a:lnTo>
                <a:lnTo>
                  <a:pt x="78840" y="20790"/>
                </a:lnTo>
                <a:lnTo>
                  <a:pt x="78820" y="20770"/>
                </a:lnTo>
                <a:lnTo>
                  <a:pt x="78740" y="20790"/>
                </a:lnTo>
                <a:lnTo>
                  <a:pt x="78630" y="20770"/>
                </a:lnTo>
                <a:lnTo>
                  <a:pt x="78610" y="20700"/>
                </a:lnTo>
                <a:lnTo>
                  <a:pt x="78630" y="20680"/>
                </a:lnTo>
                <a:lnTo>
                  <a:pt x="78850" y="20550"/>
                </a:lnTo>
                <a:lnTo>
                  <a:pt x="78880" y="20520"/>
                </a:lnTo>
                <a:lnTo>
                  <a:pt x="78910" y="20450"/>
                </a:lnTo>
                <a:lnTo>
                  <a:pt x="78990" y="20360"/>
                </a:lnTo>
                <a:lnTo>
                  <a:pt x="79010" y="20320"/>
                </a:lnTo>
                <a:lnTo>
                  <a:pt x="79030" y="20280"/>
                </a:lnTo>
                <a:lnTo>
                  <a:pt x="79030" y="20240"/>
                </a:lnTo>
                <a:lnTo>
                  <a:pt x="78990" y="20150"/>
                </a:lnTo>
                <a:lnTo>
                  <a:pt x="78980" y="20100"/>
                </a:lnTo>
                <a:lnTo>
                  <a:pt x="78970" y="20050"/>
                </a:lnTo>
                <a:lnTo>
                  <a:pt x="78970" y="20010"/>
                </a:lnTo>
                <a:lnTo>
                  <a:pt x="78940" y="19930"/>
                </a:lnTo>
                <a:lnTo>
                  <a:pt x="78950" y="19870"/>
                </a:lnTo>
                <a:lnTo>
                  <a:pt x="78960" y="19830"/>
                </a:lnTo>
                <a:lnTo>
                  <a:pt x="78980" y="19790"/>
                </a:lnTo>
                <a:lnTo>
                  <a:pt x="78990" y="19750"/>
                </a:lnTo>
                <a:lnTo>
                  <a:pt x="79000" y="19710"/>
                </a:lnTo>
                <a:lnTo>
                  <a:pt x="79050" y="19640"/>
                </a:lnTo>
                <a:lnTo>
                  <a:pt x="79070" y="19590"/>
                </a:lnTo>
                <a:lnTo>
                  <a:pt x="79090" y="19550"/>
                </a:lnTo>
                <a:lnTo>
                  <a:pt x="79100" y="19420"/>
                </a:lnTo>
                <a:lnTo>
                  <a:pt x="79040" y="19230"/>
                </a:lnTo>
                <a:lnTo>
                  <a:pt x="78980" y="19180"/>
                </a:lnTo>
                <a:lnTo>
                  <a:pt x="78920" y="19150"/>
                </a:lnTo>
                <a:lnTo>
                  <a:pt x="78850" y="19100"/>
                </a:lnTo>
                <a:lnTo>
                  <a:pt x="78810" y="18950"/>
                </a:lnTo>
                <a:lnTo>
                  <a:pt x="78790" y="18880"/>
                </a:lnTo>
                <a:lnTo>
                  <a:pt x="78780" y="18850"/>
                </a:lnTo>
                <a:lnTo>
                  <a:pt x="78760" y="18810"/>
                </a:lnTo>
                <a:lnTo>
                  <a:pt x="78760" y="18770"/>
                </a:lnTo>
                <a:lnTo>
                  <a:pt x="78770" y="18730"/>
                </a:lnTo>
                <a:lnTo>
                  <a:pt x="78780" y="18690"/>
                </a:lnTo>
                <a:lnTo>
                  <a:pt x="78800" y="18660"/>
                </a:lnTo>
                <a:lnTo>
                  <a:pt x="78840" y="18630"/>
                </a:lnTo>
                <a:lnTo>
                  <a:pt x="78880" y="18630"/>
                </a:lnTo>
                <a:lnTo>
                  <a:pt x="78910" y="18620"/>
                </a:lnTo>
                <a:lnTo>
                  <a:pt x="78940" y="18600"/>
                </a:lnTo>
                <a:lnTo>
                  <a:pt x="78950" y="18570"/>
                </a:lnTo>
                <a:lnTo>
                  <a:pt x="78980" y="18550"/>
                </a:lnTo>
                <a:lnTo>
                  <a:pt x="79050" y="18530"/>
                </a:lnTo>
                <a:lnTo>
                  <a:pt x="79090" y="18510"/>
                </a:lnTo>
                <a:lnTo>
                  <a:pt x="79120" y="18480"/>
                </a:lnTo>
                <a:lnTo>
                  <a:pt x="79140" y="18450"/>
                </a:lnTo>
                <a:lnTo>
                  <a:pt x="79170" y="18350"/>
                </a:lnTo>
                <a:lnTo>
                  <a:pt x="79170" y="18300"/>
                </a:lnTo>
                <a:lnTo>
                  <a:pt x="79180" y="18260"/>
                </a:lnTo>
                <a:lnTo>
                  <a:pt x="79200" y="18220"/>
                </a:lnTo>
                <a:lnTo>
                  <a:pt x="79230" y="18180"/>
                </a:lnTo>
                <a:lnTo>
                  <a:pt x="79290" y="18140"/>
                </a:lnTo>
                <a:lnTo>
                  <a:pt x="79340" y="18120"/>
                </a:lnTo>
                <a:lnTo>
                  <a:pt x="79380" y="18090"/>
                </a:lnTo>
                <a:lnTo>
                  <a:pt x="79390" y="18080"/>
                </a:lnTo>
                <a:lnTo>
                  <a:pt x="79370" y="17960"/>
                </a:lnTo>
                <a:lnTo>
                  <a:pt x="79360" y="17830"/>
                </a:lnTo>
                <a:lnTo>
                  <a:pt x="79460" y="17610"/>
                </a:lnTo>
                <a:lnTo>
                  <a:pt x="79450" y="17510"/>
                </a:lnTo>
                <a:lnTo>
                  <a:pt x="79410" y="17440"/>
                </a:lnTo>
                <a:lnTo>
                  <a:pt x="79360" y="17380"/>
                </a:lnTo>
                <a:lnTo>
                  <a:pt x="79290" y="17350"/>
                </a:lnTo>
                <a:lnTo>
                  <a:pt x="79260" y="17340"/>
                </a:lnTo>
                <a:lnTo>
                  <a:pt x="79240" y="17240"/>
                </a:lnTo>
                <a:lnTo>
                  <a:pt x="79300" y="17150"/>
                </a:lnTo>
                <a:lnTo>
                  <a:pt x="79340" y="17000"/>
                </a:lnTo>
                <a:lnTo>
                  <a:pt x="79350" y="16900"/>
                </a:lnTo>
                <a:lnTo>
                  <a:pt x="79340" y="16790"/>
                </a:lnTo>
                <a:lnTo>
                  <a:pt x="79350" y="16760"/>
                </a:lnTo>
                <a:lnTo>
                  <a:pt x="79390" y="16730"/>
                </a:lnTo>
                <a:lnTo>
                  <a:pt x="79510" y="16690"/>
                </a:lnTo>
                <a:lnTo>
                  <a:pt x="79540" y="16670"/>
                </a:lnTo>
                <a:lnTo>
                  <a:pt x="79550" y="16660"/>
                </a:lnTo>
                <a:lnTo>
                  <a:pt x="79560" y="16650"/>
                </a:lnTo>
                <a:lnTo>
                  <a:pt x="79560" y="16640"/>
                </a:lnTo>
                <a:lnTo>
                  <a:pt x="79570" y="16620"/>
                </a:lnTo>
                <a:lnTo>
                  <a:pt x="79580" y="16590"/>
                </a:lnTo>
                <a:lnTo>
                  <a:pt x="79600" y="16560"/>
                </a:lnTo>
                <a:lnTo>
                  <a:pt x="79680" y="16460"/>
                </a:lnTo>
                <a:lnTo>
                  <a:pt x="79700" y="16430"/>
                </a:lnTo>
                <a:lnTo>
                  <a:pt x="79720" y="16390"/>
                </a:lnTo>
                <a:lnTo>
                  <a:pt x="79700" y="16350"/>
                </a:lnTo>
                <a:lnTo>
                  <a:pt x="79680" y="16310"/>
                </a:lnTo>
                <a:lnTo>
                  <a:pt x="79670" y="16270"/>
                </a:lnTo>
                <a:lnTo>
                  <a:pt x="79670" y="16230"/>
                </a:lnTo>
                <a:lnTo>
                  <a:pt x="79670" y="16190"/>
                </a:lnTo>
                <a:lnTo>
                  <a:pt x="79650" y="16140"/>
                </a:lnTo>
                <a:lnTo>
                  <a:pt x="79610" y="16130"/>
                </a:lnTo>
                <a:lnTo>
                  <a:pt x="79570" y="16120"/>
                </a:lnTo>
                <a:lnTo>
                  <a:pt x="79530" y="16130"/>
                </a:lnTo>
                <a:lnTo>
                  <a:pt x="79410" y="16110"/>
                </a:lnTo>
                <a:lnTo>
                  <a:pt x="79370" y="16090"/>
                </a:lnTo>
                <a:lnTo>
                  <a:pt x="79350" y="16060"/>
                </a:lnTo>
                <a:lnTo>
                  <a:pt x="79340" y="16020"/>
                </a:lnTo>
                <a:lnTo>
                  <a:pt x="79320" y="15900"/>
                </a:lnTo>
                <a:lnTo>
                  <a:pt x="79270" y="15770"/>
                </a:lnTo>
                <a:lnTo>
                  <a:pt x="79260" y="15730"/>
                </a:lnTo>
                <a:lnTo>
                  <a:pt x="79260" y="15690"/>
                </a:lnTo>
                <a:lnTo>
                  <a:pt x="79320" y="15600"/>
                </a:lnTo>
                <a:lnTo>
                  <a:pt x="79410" y="15510"/>
                </a:lnTo>
                <a:lnTo>
                  <a:pt x="79470" y="15420"/>
                </a:lnTo>
                <a:lnTo>
                  <a:pt x="79500" y="15390"/>
                </a:lnTo>
                <a:lnTo>
                  <a:pt x="79530" y="15360"/>
                </a:lnTo>
                <a:lnTo>
                  <a:pt x="79530" y="15330"/>
                </a:lnTo>
                <a:lnTo>
                  <a:pt x="79560" y="15300"/>
                </a:lnTo>
                <a:lnTo>
                  <a:pt x="79570" y="15280"/>
                </a:lnTo>
                <a:lnTo>
                  <a:pt x="79600" y="15260"/>
                </a:lnTo>
                <a:lnTo>
                  <a:pt x="79630" y="15250"/>
                </a:lnTo>
                <a:lnTo>
                  <a:pt x="79770" y="15220"/>
                </a:lnTo>
                <a:lnTo>
                  <a:pt x="79810" y="15200"/>
                </a:lnTo>
                <a:lnTo>
                  <a:pt x="79850" y="15150"/>
                </a:lnTo>
                <a:lnTo>
                  <a:pt x="79890" y="15060"/>
                </a:lnTo>
                <a:lnTo>
                  <a:pt x="79940" y="14970"/>
                </a:lnTo>
                <a:lnTo>
                  <a:pt x="79960" y="14950"/>
                </a:lnTo>
                <a:lnTo>
                  <a:pt x="79980" y="14930"/>
                </a:lnTo>
                <a:lnTo>
                  <a:pt x="80010" y="14920"/>
                </a:lnTo>
                <a:lnTo>
                  <a:pt x="80090" y="14900"/>
                </a:lnTo>
                <a:lnTo>
                  <a:pt x="80120" y="14880"/>
                </a:lnTo>
                <a:lnTo>
                  <a:pt x="80150" y="14840"/>
                </a:lnTo>
                <a:lnTo>
                  <a:pt x="80190" y="14780"/>
                </a:lnTo>
                <a:lnTo>
                  <a:pt x="80250" y="14740"/>
                </a:lnTo>
                <a:lnTo>
                  <a:pt x="80280" y="14720"/>
                </a:lnTo>
                <a:lnTo>
                  <a:pt x="80310" y="14690"/>
                </a:lnTo>
                <a:lnTo>
                  <a:pt x="80330" y="14660"/>
                </a:lnTo>
                <a:lnTo>
                  <a:pt x="80350" y="14620"/>
                </a:lnTo>
                <a:lnTo>
                  <a:pt x="80340" y="14440"/>
                </a:lnTo>
                <a:lnTo>
                  <a:pt x="80330" y="14400"/>
                </a:lnTo>
                <a:lnTo>
                  <a:pt x="80320" y="14380"/>
                </a:lnTo>
                <a:lnTo>
                  <a:pt x="80280" y="14350"/>
                </a:lnTo>
                <a:lnTo>
                  <a:pt x="80230" y="14300"/>
                </a:lnTo>
                <a:lnTo>
                  <a:pt x="80220" y="14270"/>
                </a:lnTo>
                <a:lnTo>
                  <a:pt x="80240" y="14240"/>
                </a:lnTo>
                <a:lnTo>
                  <a:pt x="80260" y="14200"/>
                </a:lnTo>
                <a:lnTo>
                  <a:pt x="80290" y="14170"/>
                </a:lnTo>
                <a:lnTo>
                  <a:pt x="80330" y="14150"/>
                </a:lnTo>
                <a:lnTo>
                  <a:pt x="80360" y="14140"/>
                </a:lnTo>
                <a:lnTo>
                  <a:pt x="80390" y="14130"/>
                </a:lnTo>
                <a:lnTo>
                  <a:pt x="80410" y="14110"/>
                </a:lnTo>
                <a:lnTo>
                  <a:pt x="80440" y="14050"/>
                </a:lnTo>
                <a:lnTo>
                  <a:pt x="80460" y="14020"/>
                </a:lnTo>
                <a:lnTo>
                  <a:pt x="80480" y="14000"/>
                </a:lnTo>
                <a:lnTo>
                  <a:pt x="80530" y="13980"/>
                </a:lnTo>
                <a:lnTo>
                  <a:pt x="80550" y="13960"/>
                </a:lnTo>
                <a:lnTo>
                  <a:pt x="80570" y="13930"/>
                </a:lnTo>
                <a:lnTo>
                  <a:pt x="80580" y="13870"/>
                </a:lnTo>
                <a:lnTo>
                  <a:pt x="80580" y="13820"/>
                </a:lnTo>
                <a:lnTo>
                  <a:pt x="80580" y="13790"/>
                </a:lnTo>
                <a:lnTo>
                  <a:pt x="80630" y="13670"/>
                </a:lnTo>
                <a:lnTo>
                  <a:pt x="80700" y="13450"/>
                </a:lnTo>
                <a:lnTo>
                  <a:pt x="80700" y="13420"/>
                </a:lnTo>
                <a:lnTo>
                  <a:pt x="80740" y="13390"/>
                </a:lnTo>
                <a:lnTo>
                  <a:pt x="80760" y="13340"/>
                </a:lnTo>
                <a:lnTo>
                  <a:pt x="80770" y="13280"/>
                </a:lnTo>
                <a:lnTo>
                  <a:pt x="80790" y="13170"/>
                </a:lnTo>
                <a:lnTo>
                  <a:pt x="80800" y="13110"/>
                </a:lnTo>
                <a:lnTo>
                  <a:pt x="80790" y="13050"/>
                </a:lnTo>
                <a:lnTo>
                  <a:pt x="80780" y="13020"/>
                </a:lnTo>
                <a:lnTo>
                  <a:pt x="80780" y="12970"/>
                </a:lnTo>
                <a:lnTo>
                  <a:pt x="80800" y="12910"/>
                </a:lnTo>
                <a:lnTo>
                  <a:pt x="80810" y="12870"/>
                </a:lnTo>
                <a:lnTo>
                  <a:pt x="80840" y="12700"/>
                </a:lnTo>
                <a:lnTo>
                  <a:pt x="80850" y="12680"/>
                </a:lnTo>
                <a:lnTo>
                  <a:pt x="80870" y="12650"/>
                </a:lnTo>
                <a:lnTo>
                  <a:pt x="80900" y="12600"/>
                </a:lnTo>
                <a:lnTo>
                  <a:pt x="80930" y="12500"/>
                </a:lnTo>
                <a:lnTo>
                  <a:pt x="80940" y="12460"/>
                </a:lnTo>
                <a:lnTo>
                  <a:pt x="80950" y="12360"/>
                </a:lnTo>
                <a:lnTo>
                  <a:pt x="80950" y="12290"/>
                </a:lnTo>
                <a:lnTo>
                  <a:pt x="80940" y="12270"/>
                </a:lnTo>
                <a:lnTo>
                  <a:pt x="80960" y="12200"/>
                </a:lnTo>
                <a:lnTo>
                  <a:pt x="80970" y="12140"/>
                </a:lnTo>
                <a:lnTo>
                  <a:pt x="80970" y="12040"/>
                </a:lnTo>
                <a:lnTo>
                  <a:pt x="80950" y="11810"/>
                </a:lnTo>
                <a:lnTo>
                  <a:pt x="80920" y="11670"/>
                </a:lnTo>
                <a:lnTo>
                  <a:pt x="80890" y="11610"/>
                </a:lnTo>
                <a:lnTo>
                  <a:pt x="80870" y="11570"/>
                </a:lnTo>
                <a:lnTo>
                  <a:pt x="80850" y="11550"/>
                </a:lnTo>
                <a:lnTo>
                  <a:pt x="80840" y="11540"/>
                </a:lnTo>
                <a:lnTo>
                  <a:pt x="80820" y="11520"/>
                </a:lnTo>
                <a:lnTo>
                  <a:pt x="80810" y="11480"/>
                </a:lnTo>
                <a:lnTo>
                  <a:pt x="80810" y="11420"/>
                </a:lnTo>
                <a:lnTo>
                  <a:pt x="80800" y="11380"/>
                </a:lnTo>
                <a:lnTo>
                  <a:pt x="80780" y="11330"/>
                </a:lnTo>
                <a:lnTo>
                  <a:pt x="80770" y="11290"/>
                </a:lnTo>
                <a:lnTo>
                  <a:pt x="80780" y="11250"/>
                </a:lnTo>
                <a:lnTo>
                  <a:pt x="80810" y="11230"/>
                </a:lnTo>
                <a:lnTo>
                  <a:pt x="80840" y="11230"/>
                </a:lnTo>
                <a:lnTo>
                  <a:pt x="80850" y="11220"/>
                </a:lnTo>
                <a:lnTo>
                  <a:pt x="80870" y="11220"/>
                </a:lnTo>
                <a:lnTo>
                  <a:pt x="80880" y="11200"/>
                </a:lnTo>
                <a:lnTo>
                  <a:pt x="80890" y="11190"/>
                </a:lnTo>
                <a:lnTo>
                  <a:pt x="80900" y="11160"/>
                </a:lnTo>
                <a:lnTo>
                  <a:pt x="80890" y="11100"/>
                </a:lnTo>
                <a:lnTo>
                  <a:pt x="80900" y="11050"/>
                </a:lnTo>
                <a:lnTo>
                  <a:pt x="80910" y="11020"/>
                </a:lnTo>
                <a:lnTo>
                  <a:pt x="80930" y="11000"/>
                </a:lnTo>
                <a:lnTo>
                  <a:pt x="80950" y="10950"/>
                </a:lnTo>
                <a:lnTo>
                  <a:pt x="80970" y="10910"/>
                </a:lnTo>
                <a:lnTo>
                  <a:pt x="80990" y="10880"/>
                </a:lnTo>
                <a:lnTo>
                  <a:pt x="81000" y="10850"/>
                </a:lnTo>
                <a:lnTo>
                  <a:pt x="81010" y="10830"/>
                </a:lnTo>
                <a:lnTo>
                  <a:pt x="81020" y="10790"/>
                </a:lnTo>
                <a:lnTo>
                  <a:pt x="81020" y="10720"/>
                </a:lnTo>
                <a:lnTo>
                  <a:pt x="81030" y="10690"/>
                </a:lnTo>
                <a:lnTo>
                  <a:pt x="81040" y="10650"/>
                </a:lnTo>
                <a:lnTo>
                  <a:pt x="81040" y="10630"/>
                </a:lnTo>
                <a:lnTo>
                  <a:pt x="81030" y="10600"/>
                </a:lnTo>
                <a:lnTo>
                  <a:pt x="80980" y="10580"/>
                </a:lnTo>
                <a:lnTo>
                  <a:pt x="80900" y="10560"/>
                </a:lnTo>
                <a:lnTo>
                  <a:pt x="80860" y="10550"/>
                </a:lnTo>
                <a:lnTo>
                  <a:pt x="80830" y="10520"/>
                </a:lnTo>
                <a:lnTo>
                  <a:pt x="80800" y="10470"/>
                </a:lnTo>
                <a:lnTo>
                  <a:pt x="80740" y="10320"/>
                </a:lnTo>
                <a:lnTo>
                  <a:pt x="80660" y="10170"/>
                </a:lnTo>
                <a:lnTo>
                  <a:pt x="80610" y="10130"/>
                </a:lnTo>
                <a:lnTo>
                  <a:pt x="80620" y="10120"/>
                </a:lnTo>
                <a:lnTo>
                  <a:pt x="80630" y="10030"/>
                </a:lnTo>
                <a:lnTo>
                  <a:pt x="80600" y="9950"/>
                </a:lnTo>
                <a:lnTo>
                  <a:pt x="80550" y="9880"/>
                </a:lnTo>
                <a:lnTo>
                  <a:pt x="80490" y="9860"/>
                </a:lnTo>
                <a:lnTo>
                  <a:pt x="80520" y="9810"/>
                </a:lnTo>
                <a:lnTo>
                  <a:pt x="80530" y="9780"/>
                </a:lnTo>
                <a:lnTo>
                  <a:pt x="80560" y="9760"/>
                </a:lnTo>
                <a:lnTo>
                  <a:pt x="80520" y="9700"/>
                </a:lnTo>
                <a:lnTo>
                  <a:pt x="80580" y="9540"/>
                </a:lnTo>
                <a:lnTo>
                  <a:pt x="80570" y="9430"/>
                </a:lnTo>
                <a:lnTo>
                  <a:pt x="80590" y="9350"/>
                </a:lnTo>
                <a:lnTo>
                  <a:pt x="80680" y="9310"/>
                </a:lnTo>
                <a:lnTo>
                  <a:pt x="80790" y="9300"/>
                </a:lnTo>
                <a:lnTo>
                  <a:pt x="80860" y="9310"/>
                </a:lnTo>
                <a:lnTo>
                  <a:pt x="81000" y="9370"/>
                </a:lnTo>
                <a:lnTo>
                  <a:pt x="81070" y="9380"/>
                </a:lnTo>
                <a:lnTo>
                  <a:pt x="81150" y="9370"/>
                </a:lnTo>
                <a:lnTo>
                  <a:pt x="81220" y="9390"/>
                </a:lnTo>
                <a:lnTo>
                  <a:pt x="81390" y="9490"/>
                </a:lnTo>
                <a:lnTo>
                  <a:pt x="81510" y="9540"/>
                </a:lnTo>
                <a:lnTo>
                  <a:pt x="81550" y="9560"/>
                </a:lnTo>
                <a:lnTo>
                  <a:pt x="81610" y="9630"/>
                </a:lnTo>
                <a:lnTo>
                  <a:pt x="81660" y="9650"/>
                </a:lnTo>
                <a:lnTo>
                  <a:pt x="81690" y="9630"/>
                </a:lnTo>
                <a:lnTo>
                  <a:pt x="81730" y="9590"/>
                </a:lnTo>
                <a:lnTo>
                  <a:pt x="81770" y="9580"/>
                </a:lnTo>
                <a:lnTo>
                  <a:pt x="81810" y="9590"/>
                </a:lnTo>
                <a:lnTo>
                  <a:pt x="81870" y="9650"/>
                </a:lnTo>
                <a:lnTo>
                  <a:pt x="81900" y="9670"/>
                </a:lnTo>
                <a:lnTo>
                  <a:pt x="82250" y="9690"/>
                </a:lnTo>
                <a:lnTo>
                  <a:pt x="82330" y="9720"/>
                </a:lnTo>
                <a:lnTo>
                  <a:pt x="82410" y="9780"/>
                </a:lnTo>
                <a:lnTo>
                  <a:pt x="82440" y="9860"/>
                </a:lnTo>
                <a:lnTo>
                  <a:pt x="82480" y="9950"/>
                </a:lnTo>
                <a:lnTo>
                  <a:pt x="82520" y="10020"/>
                </a:lnTo>
                <a:lnTo>
                  <a:pt x="82590" y="10070"/>
                </a:lnTo>
                <a:lnTo>
                  <a:pt x="82630" y="10080"/>
                </a:lnTo>
                <a:lnTo>
                  <a:pt x="82770" y="10030"/>
                </a:lnTo>
                <a:lnTo>
                  <a:pt x="83260" y="10040"/>
                </a:lnTo>
                <a:lnTo>
                  <a:pt x="83360" y="10060"/>
                </a:lnTo>
                <a:lnTo>
                  <a:pt x="83340" y="10140"/>
                </a:lnTo>
                <a:lnTo>
                  <a:pt x="83360" y="10160"/>
                </a:lnTo>
                <a:lnTo>
                  <a:pt x="83400" y="10160"/>
                </a:lnTo>
                <a:lnTo>
                  <a:pt x="83430" y="10180"/>
                </a:lnTo>
                <a:lnTo>
                  <a:pt x="83500" y="10310"/>
                </a:lnTo>
                <a:lnTo>
                  <a:pt x="83580" y="10420"/>
                </a:lnTo>
                <a:lnTo>
                  <a:pt x="83650" y="10610"/>
                </a:lnTo>
                <a:lnTo>
                  <a:pt x="83710" y="10680"/>
                </a:lnTo>
                <a:lnTo>
                  <a:pt x="83690" y="10720"/>
                </a:lnTo>
                <a:lnTo>
                  <a:pt x="83670" y="10770"/>
                </a:lnTo>
                <a:lnTo>
                  <a:pt x="83660" y="10820"/>
                </a:lnTo>
                <a:lnTo>
                  <a:pt x="83700" y="10850"/>
                </a:lnTo>
                <a:lnTo>
                  <a:pt x="83700" y="10870"/>
                </a:lnTo>
                <a:lnTo>
                  <a:pt x="83630" y="10980"/>
                </a:lnTo>
                <a:lnTo>
                  <a:pt x="83620" y="11050"/>
                </a:lnTo>
                <a:lnTo>
                  <a:pt x="83710" y="11030"/>
                </a:lnTo>
                <a:lnTo>
                  <a:pt x="83780" y="11100"/>
                </a:lnTo>
                <a:lnTo>
                  <a:pt x="83790" y="11180"/>
                </a:lnTo>
                <a:lnTo>
                  <a:pt x="83710" y="11240"/>
                </a:lnTo>
                <a:lnTo>
                  <a:pt x="83690" y="11250"/>
                </a:lnTo>
                <a:lnTo>
                  <a:pt x="83620" y="11280"/>
                </a:lnTo>
                <a:lnTo>
                  <a:pt x="83740" y="11460"/>
                </a:lnTo>
                <a:lnTo>
                  <a:pt x="83740" y="11530"/>
                </a:lnTo>
                <a:lnTo>
                  <a:pt x="83780" y="11570"/>
                </a:lnTo>
                <a:lnTo>
                  <a:pt x="84030" y="11600"/>
                </a:lnTo>
                <a:lnTo>
                  <a:pt x="84060" y="11590"/>
                </a:lnTo>
                <a:lnTo>
                  <a:pt x="84110" y="11570"/>
                </a:lnTo>
                <a:lnTo>
                  <a:pt x="84130" y="11540"/>
                </a:lnTo>
                <a:lnTo>
                  <a:pt x="84150" y="11500"/>
                </a:lnTo>
                <a:lnTo>
                  <a:pt x="84170" y="11480"/>
                </a:lnTo>
                <a:lnTo>
                  <a:pt x="84290" y="11460"/>
                </a:lnTo>
                <a:lnTo>
                  <a:pt x="84430" y="11450"/>
                </a:lnTo>
                <a:lnTo>
                  <a:pt x="84560" y="11390"/>
                </a:lnTo>
                <a:lnTo>
                  <a:pt x="84600" y="11240"/>
                </a:lnTo>
                <a:lnTo>
                  <a:pt x="84620" y="11230"/>
                </a:lnTo>
                <a:lnTo>
                  <a:pt x="84630" y="11220"/>
                </a:lnTo>
                <a:lnTo>
                  <a:pt x="84640" y="11220"/>
                </a:lnTo>
                <a:lnTo>
                  <a:pt x="84650" y="11240"/>
                </a:lnTo>
                <a:lnTo>
                  <a:pt x="84700" y="11260"/>
                </a:lnTo>
                <a:lnTo>
                  <a:pt x="84750" y="11260"/>
                </a:lnTo>
                <a:lnTo>
                  <a:pt x="84790" y="11240"/>
                </a:lnTo>
                <a:lnTo>
                  <a:pt x="84830" y="11190"/>
                </a:lnTo>
                <a:lnTo>
                  <a:pt x="84840" y="11200"/>
                </a:lnTo>
                <a:lnTo>
                  <a:pt x="84850" y="11210"/>
                </a:lnTo>
                <a:lnTo>
                  <a:pt x="84850" y="11220"/>
                </a:lnTo>
                <a:lnTo>
                  <a:pt x="84850" y="11240"/>
                </a:lnTo>
                <a:lnTo>
                  <a:pt x="84930" y="11270"/>
                </a:lnTo>
                <a:lnTo>
                  <a:pt x="85180" y="11310"/>
                </a:lnTo>
                <a:lnTo>
                  <a:pt x="85260" y="11340"/>
                </a:lnTo>
                <a:lnTo>
                  <a:pt x="85490" y="11500"/>
                </a:lnTo>
                <a:lnTo>
                  <a:pt x="85580" y="11520"/>
                </a:lnTo>
                <a:lnTo>
                  <a:pt x="85660" y="11530"/>
                </a:lnTo>
                <a:lnTo>
                  <a:pt x="85720" y="11550"/>
                </a:lnTo>
                <a:lnTo>
                  <a:pt x="85780" y="11640"/>
                </a:lnTo>
                <a:lnTo>
                  <a:pt x="85830" y="11850"/>
                </a:lnTo>
                <a:lnTo>
                  <a:pt x="85870" y="11930"/>
                </a:lnTo>
                <a:lnTo>
                  <a:pt x="85950" y="12000"/>
                </a:lnTo>
                <a:lnTo>
                  <a:pt x="86000" y="12040"/>
                </a:lnTo>
                <a:lnTo>
                  <a:pt x="86050" y="12040"/>
                </a:lnTo>
                <a:lnTo>
                  <a:pt x="86160" y="12030"/>
                </a:lnTo>
                <a:lnTo>
                  <a:pt x="86220" y="12020"/>
                </a:lnTo>
                <a:lnTo>
                  <a:pt x="86270" y="11980"/>
                </a:lnTo>
                <a:lnTo>
                  <a:pt x="86340" y="11910"/>
                </a:lnTo>
                <a:lnTo>
                  <a:pt x="86430" y="11840"/>
                </a:lnTo>
                <a:lnTo>
                  <a:pt x="86450" y="11810"/>
                </a:lnTo>
                <a:lnTo>
                  <a:pt x="86480" y="11730"/>
                </a:lnTo>
                <a:lnTo>
                  <a:pt x="86500" y="11700"/>
                </a:lnTo>
                <a:lnTo>
                  <a:pt x="86570" y="11670"/>
                </a:lnTo>
                <a:lnTo>
                  <a:pt x="86760" y="11690"/>
                </a:lnTo>
                <a:lnTo>
                  <a:pt x="87010" y="11610"/>
                </a:lnTo>
                <a:lnTo>
                  <a:pt x="87130" y="11600"/>
                </a:lnTo>
                <a:lnTo>
                  <a:pt x="87250" y="11660"/>
                </a:lnTo>
                <a:lnTo>
                  <a:pt x="87300" y="11700"/>
                </a:lnTo>
                <a:lnTo>
                  <a:pt x="87530" y="11810"/>
                </a:lnTo>
                <a:lnTo>
                  <a:pt x="87660" y="11840"/>
                </a:lnTo>
                <a:lnTo>
                  <a:pt x="87720" y="11840"/>
                </a:lnTo>
                <a:lnTo>
                  <a:pt x="87750" y="11930"/>
                </a:lnTo>
                <a:lnTo>
                  <a:pt x="87810" y="12020"/>
                </a:lnTo>
                <a:lnTo>
                  <a:pt x="87890" y="12080"/>
                </a:lnTo>
                <a:lnTo>
                  <a:pt x="87970" y="12100"/>
                </a:lnTo>
                <a:lnTo>
                  <a:pt x="88050" y="12150"/>
                </a:lnTo>
                <a:lnTo>
                  <a:pt x="88090" y="12160"/>
                </a:lnTo>
                <a:lnTo>
                  <a:pt x="88140" y="12160"/>
                </a:lnTo>
                <a:lnTo>
                  <a:pt x="88160" y="12130"/>
                </a:lnTo>
                <a:lnTo>
                  <a:pt x="88200" y="12040"/>
                </a:lnTo>
                <a:lnTo>
                  <a:pt x="88230" y="12020"/>
                </a:lnTo>
                <a:lnTo>
                  <a:pt x="88310" y="12010"/>
                </a:lnTo>
                <a:lnTo>
                  <a:pt x="88490" y="12080"/>
                </a:lnTo>
                <a:lnTo>
                  <a:pt x="88580" y="12090"/>
                </a:lnTo>
                <a:lnTo>
                  <a:pt x="88690" y="12090"/>
                </a:lnTo>
                <a:lnTo>
                  <a:pt x="88690" y="12060"/>
                </a:lnTo>
                <a:lnTo>
                  <a:pt x="88640" y="12010"/>
                </a:lnTo>
                <a:lnTo>
                  <a:pt x="88600" y="11900"/>
                </a:lnTo>
                <a:lnTo>
                  <a:pt x="88630" y="11860"/>
                </a:lnTo>
                <a:lnTo>
                  <a:pt x="88800" y="11720"/>
                </a:lnTo>
                <a:lnTo>
                  <a:pt x="88870" y="11680"/>
                </a:lnTo>
                <a:lnTo>
                  <a:pt x="88960" y="11680"/>
                </a:lnTo>
                <a:lnTo>
                  <a:pt x="89110" y="11700"/>
                </a:lnTo>
                <a:lnTo>
                  <a:pt x="89200" y="11690"/>
                </a:lnTo>
                <a:lnTo>
                  <a:pt x="89260" y="11650"/>
                </a:lnTo>
                <a:lnTo>
                  <a:pt x="89390" y="11530"/>
                </a:lnTo>
                <a:lnTo>
                  <a:pt x="89450" y="11490"/>
                </a:lnTo>
                <a:lnTo>
                  <a:pt x="89520" y="11480"/>
                </a:lnTo>
                <a:lnTo>
                  <a:pt x="89580" y="11490"/>
                </a:lnTo>
                <a:lnTo>
                  <a:pt x="89650" y="11470"/>
                </a:lnTo>
                <a:lnTo>
                  <a:pt x="89790" y="11370"/>
                </a:lnTo>
                <a:lnTo>
                  <a:pt x="89920" y="11420"/>
                </a:lnTo>
                <a:lnTo>
                  <a:pt x="89980" y="11380"/>
                </a:lnTo>
                <a:lnTo>
                  <a:pt x="90030" y="11380"/>
                </a:lnTo>
                <a:lnTo>
                  <a:pt x="90150" y="11390"/>
                </a:lnTo>
                <a:lnTo>
                  <a:pt x="90170" y="11400"/>
                </a:lnTo>
                <a:lnTo>
                  <a:pt x="90200" y="11460"/>
                </a:lnTo>
                <a:lnTo>
                  <a:pt x="90230" y="11510"/>
                </a:lnTo>
                <a:lnTo>
                  <a:pt x="90270" y="11550"/>
                </a:lnTo>
                <a:lnTo>
                  <a:pt x="90320" y="11580"/>
                </a:lnTo>
                <a:lnTo>
                  <a:pt x="90400" y="11610"/>
                </a:lnTo>
                <a:lnTo>
                  <a:pt x="90500" y="11620"/>
                </a:lnTo>
                <a:lnTo>
                  <a:pt x="90610" y="11610"/>
                </a:lnTo>
                <a:lnTo>
                  <a:pt x="90780" y="11580"/>
                </a:lnTo>
                <a:lnTo>
                  <a:pt x="90780" y="11660"/>
                </a:lnTo>
                <a:lnTo>
                  <a:pt x="90740" y="11770"/>
                </a:lnTo>
                <a:lnTo>
                  <a:pt x="90760" y="11860"/>
                </a:lnTo>
                <a:lnTo>
                  <a:pt x="90760" y="11950"/>
                </a:lnTo>
                <a:lnTo>
                  <a:pt x="90810" y="12030"/>
                </a:lnTo>
                <a:lnTo>
                  <a:pt x="90880" y="12090"/>
                </a:lnTo>
                <a:lnTo>
                  <a:pt x="90970" y="12070"/>
                </a:lnTo>
                <a:lnTo>
                  <a:pt x="91060" y="12070"/>
                </a:lnTo>
                <a:lnTo>
                  <a:pt x="91120" y="12140"/>
                </a:lnTo>
                <a:lnTo>
                  <a:pt x="91140" y="12140"/>
                </a:lnTo>
                <a:lnTo>
                  <a:pt x="91190" y="12100"/>
                </a:lnTo>
                <a:lnTo>
                  <a:pt x="91240" y="12110"/>
                </a:lnTo>
                <a:lnTo>
                  <a:pt x="91340" y="12180"/>
                </a:lnTo>
                <a:lnTo>
                  <a:pt x="91240" y="12370"/>
                </a:lnTo>
                <a:lnTo>
                  <a:pt x="91230" y="12420"/>
                </a:lnTo>
                <a:lnTo>
                  <a:pt x="91210" y="12500"/>
                </a:lnTo>
                <a:lnTo>
                  <a:pt x="91180" y="12540"/>
                </a:lnTo>
                <a:lnTo>
                  <a:pt x="91150" y="12570"/>
                </a:lnTo>
                <a:lnTo>
                  <a:pt x="91120" y="12630"/>
                </a:lnTo>
                <a:lnTo>
                  <a:pt x="91050" y="12600"/>
                </a:lnTo>
                <a:lnTo>
                  <a:pt x="90900" y="12630"/>
                </a:lnTo>
                <a:lnTo>
                  <a:pt x="90780" y="12580"/>
                </a:lnTo>
                <a:lnTo>
                  <a:pt x="90740" y="12520"/>
                </a:lnTo>
                <a:lnTo>
                  <a:pt x="90670" y="12540"/>
                </a:lnTo>
                <a:lnTo>
                  <a:pt x="90580" y="12630"/>
                </a:lnTo>
                <a:lnTo>
                  <a:pt x="90530" y="12750"/>
                </a:lnTo>
                <a:lnTo>
                  <a:pt x="90530" y="12940"/>
                </a:lnTo>
                <a:lnTo>
                  <a:pt x="90520" y="13070"/>
                </a:lnTo>
                <a:lnTo>
                  <a:pt x="90550" y="13170"/>
                </a:lnTo>
                <a:lnTo>
                  <a:pt x="90610" y="13240"/>
                </a:lnTo>
                <a:lnTo>
                  <a:pt x="90750" y="13330"/>
                </a:lnTo>
                <a:lnTo>
                  <a:pt x="90830" y="13430"/>
                </a:lnTo>
                <a:lnTo>
                  <a:pt x="90920" y="13560"/>
                </a:lnTo>
                <a:lnTo>
                  <a:pt x="90910" y="13630"/>
                </a:lnTo>
                <a:lnTo>
                  <a:pt x="90860" y="13680"/>
                </a:lnTo>
                <a:lnTo>
                  <a:pt x="90840" y="13760"/>
                </a:lnTo>
                <a:lnTo>
                  <a:pt x="90870" y="13840"/>
                </a:lnTo>
                <a:lnTo>
                  <a:pt x="90890" y="13950"/>
                </a:lnTo>
                <a:lnTo>
                  <a:pt x="90890" y="13990"/>
                </a:lnTo>
                <a:lnTo>
                  <a:pt x="90910" y="14020"/>
                </a:lnTo>
                <a:lnTo>
                  <a:pt x="90980" y="14080"/>
                </a:lnTo>
                <a:lnTo>
                  <a:pt x="91010" y="14120"/>
                </a:lnTo>
                <a:lnTo>
                  <a:pt x="90990" y="14230"/>
                </a:lnTo>
                <a:lnTo>
                  <a:pt x="90890" y="14400"/>
                </a:lnTo>
                <a:lnTo>
                  <a:pt x="90840" y="14540"/>
                </a:lnTo>
                <a:lnTo>
                  <a:pt x="90770" y="14610"/>
                </a:lnTo>
                <a:lnTo>
                  <a:pt x="90660" y="14780"/>
                </a:lnTo>
                <a:lnTo>
                  <a:pt x="90530" y="14760"/>
                </a:lnTo>
                <a:lnTo>
                  <a:pt x="90370" y="14880"/>
                </a:lnTo>
                <a:lnTo>
                  <a:pt x="90330" y="15030"/>
                </a:lnTo>
                <a:lnTo>
                  <a:pt x="90220" y="15090"/>
                </a:lnTo>
                <a:lnTo>
                  <a:pt x="89860" y="15380"/>
                </a:lnTo>
                <a:lnTo>
                  <a:pt x="89780" y="15500"/>
                </a:lnTo>
                <a:lnTo>
                  <a:pt x="89650" y="15530"/>
                </a:lnTo>
                <a:lnTo>
                  <a:pt x="89560" y="15550"/>
                </a:lnTo>
                <a:lnTo>
                  <a:pt x="89450" y="15580"/>
                </a:lnTo>
                <a:lnTo>
                  <a:pt x="89410" y="15590"/>
                </a:lnTo>
                <a:lnTo>
                  <a:pt x="89390" y="15600"/>
                </a:lnTo>
                <a:lnTo>
                  <a:pt x="89330" y="15660"/>
                </a:lnTo>
                <a:lnTo>
                  <a:pt x="89310" y="15680"/>
                </a:lnTo>
                <a:lnTo>
                  <a:pt x="89300" y="15720"/>
                </a:lnTo>
                <a:lnTo>
                  <a:pt x="89260" y="15730"/>
                </a:lnTo>
                <a:lnTo>
                  <a:pt x="89210" y="15730"/>
                </a:lnTo>
                <a:lnTo>
                  <a:pt x="89160" y="15860"/>
                </a:lnTo>
                <a:lnTo>
                  <a:pt x="88650" y="16070"/>
                </a:lnTo>
                <a:lnTo>
                  <a:pt x="87830" y="16450"/>
                </a:lnTo>
                <a:lnTo>
                  <a:pt x="87750" y="16540"/>
                </a:lnTo>
                <a:lnTo>
                  <a:pt x="87510" y="16700"/>
                </a:lnTo>
                <a:lnTo>
                  <a:pt x="87210" y="16830"/>
                </a:lnTo>
                <a:lnTo>
                  <a:pt x="87090" y="16920"/>
                </a:lnTo>
                <a:lnTo>
                  <a:pt x="86980" y="17070"/>
                </a:lnTo>
                <a:lnTo>
                  <a:pt x="86790" y="17420"/>
                </a:lnTo>
                <a:lnTo>
                  <a:pt x="86670" y="17580"/>
                </a:lnTo>
                <a:lnTo>
                  <a:pt x="86540" y="17700"/>
                </a:lnTo>
                <a:lnTo>
                  <a:pt x="86260" y="17860"/>
                </a:lnTo>
                <a:lnTo>
                  <a:pt x="86090" y="17900"/>
                </a:lnTo>
                <a:lnTo>
                  <a:pt x="85820" y="17930"/>
                </a:lnTo>
                <a:lnTo>
                  <a:pt x="85550" y="18000"/>
                </a:lnTo>
                <a:lnTo>
                  <a:pt x="85460" y="18050"/>
                </a:lnTo>
                <a:lnTo>
                  <a:pt x="85420" y="18060"/>
                </a:lnTo>
                <a:lnTo>
                  <a:pt x="85290" y="18060"/>
                </a:lnTo>
                <a:lnTo>
                  <a:pt x="84500" y="18300"/>
                </a:lnTo>
                <a:lnTo>
                  <a:pt x="84150" y="18330"/>
                </a:lnTo>
                <a:lnTo>
                  <a:pt x="83140" y="18710"/>
                </a:lnTo>
                <a:lnTo>
                  <a:pt x="82850" y="18770"/>
                </a:lnTo>
                <a:lnTo>
                  <a:pt x="82820" y="18790"/>
                </a:lnTo>
                <a:lnTo>
                  <a:pt x="82750" y="18920"/>
                </a:lnTo>
                <a:lnTo>
                  <a:pt x="82740" y="18960"/>
                </a:lnTo>
                <a:lnTo>
                  <a:pt x="82720" y="18990"/>
                </a:lnTo>
                <a:lnTo>
                  <a:pt x="82670" y="19020"/>
                </a:lnTo>
                <a:lnTo>
                  <a:pt x="82580" y="18960"/>
                </a:lnTo>
                <a:lnTo>
                  <a:pt x="82550" y="18950"/>
                </a:lnTo>
                <a:lnTo>
                  <a:pt x="82370" y="18950"/>
                </a:lnTo>
                <a:lnTo>
                  <a:pt x="82200" y="18980"/>
                </a:lnTo>
                <a:lnTo>
                  <a:pt x="82040" y="19050"/>
                </a:lnTo>
                <a:lnTo>
                  <a:pt x="81940" y="19120"/>
                </a:lnTo>
                <a:lnTo>
                  <a:pt x="81480" y="19570"/>
                </a:lnTo>
                <a:lnTo>
                  <a:pt x="81260" y="19870"/>
                </a:lnTo>
                <a:lnTo>
                  <a:pt x="80820" y="20320"/>
                </a:lnTo>
                <a:lnTo>
                  <a:pt x="80740" y="20470"/>
                </a:lnTo>
                <a:lnTo>
                  <a:pt x="80850" y="20540"/>
                </a:lnTo>
                <a:lnTo>
                  <a:pt x="80960" y="20580"/>
                </a:lnTo>
                <a:lnTo>
                  <a:pt x="81010" y="20580"/>
                </a:lnTo>
                <a:lnTo>
                  <a:pt x="81030" y="20550"/>
                </a:lnTo>
                <a:lnTo>
                  <a:pt x="81020" y="20510"/>
                </a:lnTo>
                <a:lnTo>
                  <a:pt x="80960" y="20470"/>
                </a:lnTo>
                <a:lnTo>
                  <a:pt x="81030" y="20480"/>
                </a:lnTo>
                <a:lnTo>
                  <a:pt x="81090" y="20510"/>
                </a:lnTo>
                <a:lnTo>
                  <a:pt x="81130" y="20550"/>
                </a:lnTo>
                <a:lnTo>
                  <a:pt x="81230" y="20670"/>
                </a:lnTo>
                <a:lnTo>
                  <a:pt x="81330" y="20760"/>
                </a:lnTo>
                <a:lnTo>
                  <a:pt x="81380" y="20760"/>
                </a:lnTo>
                <a:lnTo>
                  <a:pt x="81460" y="20780"/>
                </a:lnTo>
                <a:lnTo>
                  <a:pt x="81460" y="20890"/>
                </a:lnTo>
                <a:lnTo>
                  <a:pt x="81400" y="21010"/>
                </a:lnTo>
                <a:lnTo>
                  <a:pt x="81360" y="21060"/>
                </a:lnTo>
                <a:lnTo>
                  <a:pt x="81100" y="21140"/>
                </a:lnTo>
                <a:lnTo>
                  <a:pt x="80990" y="21240"/>
                </a:lnTo>
                <a:lnTo>
                  <a:pt x="80790" y="21550"/>
                </a:lnTo>
                <a:lnTo>
                  <a:pt x="80670" y="21650"/>
                </a:lnTo>
                <a:lnTo>
                  <a:pt x="80550" y="21690"/>
                </a:lnTo>
                <a:lnTo>
                  <a:pt x="80420" y="21710"/>
                </a:lnTo>
                <a:lnTo>
                  <a:pt x="80330" y="21560"/>
                </a:lnTo>
                <a:lnTo>
                  <a:pt x="80520" y="21530"/>
                </a:lnTo>
                <a:lnTo>
                  <a:pt x="80610" y="21600"/>
                </a:lnTo>
                <a:lnTo>
                  <a:pt x="80750" y="21520"/>
                </a:lnTo>
                <a:lnTo>
                  <a:pt x="80890" y="21280"/>
                </a:lnTo>
                <a:lnTo>
                  <a:pt x="80810" y="21270"/>
                </a:lnTo>
                <a:lnTo>
                  <a:pt x="80690" y="21280"/>
                </a:lnTo>
                <a:lnTo>
                  <a:pt x="80360" y="21390"/>
                </a:lnTo>
                <a:lnTo>
                  <a:pt x="80280" y="21440"/>
                </a:lnTo>
                <a:lnTo>
                  <a:pt x="80210" y="21520"/>
                </a:lnTo>
                <a:lnTo>
                  <a:pt x="80150" y="21610"/>
                </a:lnTo>
                <a:lnTo>
                  <a:pt x="80050" y="21860"/>
                </a:lnTo>
                <a:close/>
                <a:moveTo>
                  <a:pt x="85800" y="11470"/>
                </a:moveTo>
                <a:lnTo>
                  <a:pt x="85790" y="11410"/>
                </a:lnTo>
                <a:lnTo>
                  <a:pt x="85840" y="11310"/>
                </a:lnTo>
                <a:lnTo>
                  <a:pt x="85880" y="11290"/>
                </a:lnTo>
                <a:lnTo>
                  <a:pt x="85930" y="11340"/>
                </a:lnTo>
                <a:lnTo>
                  <a:pt x="85970" y="11440"/>
                </a:lnTo>
                <a:lnTo>
                  <a:pt x="86010" y="11510"/>
                </a:lnTo>
                <a:lnTo>
                  <a:pt x="86000" y="11520"/>
                </a:lnTo>
                <a:lnTo>
                  <a:pt x="85960" y="11530"/>
                </a:lnTo>
                <a:lnTo>
                  <a:pt x="85950" y="11530"/>
                </a:lnTo>
                <a:lnTo>
                  <a:pt x="85850" y="11520"/>
                </a:lnTo>
                <a:lnTo>
                  <a:pt x="85800" y="11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