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Castilla y León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Castilla y León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0160" y="23170"/>
                </a:moveTo>
                <a:lnTo>
                  <a:pt x="50170" y="23120"/>
                </a:lnTo>
                <a:lnTo>
                  <a:pt x="50180" y="23080"/>
                </a:lnTo>
                <a:lnTo>
                  <a:pt x="50210" y="23050"/>
                </a:lnTo>
                <a:lnTo>
                  <a:pt x="50380" y="22920"/>
                </a:lnTo>
                <a:lnTo>
                  <a:pt x="50420" y="22890"/>
                </a:lnTo>
                <a:lnTo>
                  <a:pt x="50490" y="22760"/>
                </a:lnTo>
                <a:lnTo>
                  <a:pt x="50350" y="22630"/>
                </a:lnTo>
                <a:lnTo>
                  <a:pt x="50260" y="22480"/>
                </a:lnTo>
                <a:lnTo>
                  <a:pt x="50230" y="22300"/>
                </a:lnTo>
                <a:lnTo>
                  <a:pt x="50310" y="22120"/>
                </a:lnTo>
                <a:lnTo>
                  <a:pt x="50400" y="21980"/>
                </a:lnTo>
                <a:lnTo>
                  <a:pt x="50410" y="21920"/>
                </a:lnTo>
                <a:lnTo>
                  <a:pt x="50390" y="21830"/>
                </a:lnTo>
                <a:lnTo>
                  <a:pt x="50350" y="21750"/>
                </a:lnTo>
                <a:lnTo>
                  <a:pt x="50300" y="21710"/>
                </a:lnTo>
                <a:lnTo>
                  <a:pt x="50270" y="21650"/>
                </a:lnTo>
                <a:lnTo>
                  <a:pt x="50260" y="21560"/>
                </a:lnTo>
                <a:lnTo>
                  <a:pt x="50290" y="21480"/>
                </a:lnTo>
                <a:lnTo>
                  <a:pt x="50380" y="21300"/>
                </a:lnTo>
                <a:lnTo>
                  <a:pt x="50410" y="21210"/>
                </a:lnTo>
                <a:lnTo>
                  <a:pt x="50410" y="21150"/>
                </a:lnTo>
                <a:lnTo>
                  <a:pt x="50400" y="21050"/>
                </a:lnTo>
                <a:lnTo>
                  <a:pt x="50370" y="20880"/>
                </a:lnTo>
                <a:lnTo>
                  <a:pt x="50320" y="20700"/>
                </a:lnTo>
                <a:lnTo>
                  <a:pt x="50310" y="20630"/>
                </a:lnTo>
                <a:lnTo>
                  <a:pt x="50310" y="20520"/>
                </a:lnTo>
                <a:lnTo>
                  <a:pt x="50310" y="20470"/>
                </a:lnTo>
                <a:lnTo>
                  <a:pt x="50330" y="20440"/>
                </a:lnTo>
                <a:lnTo>
                  <a:pt x="50330" y="20410"/>
                </a:lnTo>
                <a:lnTo>
                  <a:pt x="50320" y="20350"/>
                </a:lnTo>
                <a:lnTo>
                  <a:pt x="50310" y="20320"/>
                </a:lnTo>
                <a:lnTo>
                  <a:pt x="50320" y="20180"/>
                </a:lnTo>
                <a:lnTo>
                  <a:pt x="50380" y="20160"/>
                </a:lnTo>
                <a:lnTo>
                  <a:pt x="50400" y="20100"/>
                </a:lnTo>
                <a:lnTo>
                  <a:pt x="50380" y="20020"/>
                </a:lnTo>
                <a:lnTo>
                  <a:pt x="50340" y="19990"/>
                </a:lnTo>
                <a:lnTo>
                  <a:pt x="50270" y="19980"/>
                </a:lnTo>
                <a:lnTo>
                  <a:pt x="50240" y="19930"/>
                </a:lnTo>
                <a:lnTo>
                  <a:pt x="50210" y="19820"/>
                </a:lnTo>
                <a:lnTo>
                  <a:pt x="50120" y="19600"/>
                </a:lnTo>
                <a:lnTo>
                  <a:pt x="50060" y="19510"/>
                </a:lnTo>
                <a:lnTo>
                  <a:pt x="49940" y="19370"/>
                </a:lnTo>
                <a:lnTo>
                  <a:pt x="49900" y="19310"/>
                </a:lnTo>
                <a:lnTo>
                  <a:pt x="49890" y="19240"/>
                </a:lnTo>
                <a:lnTo>
                  <a:pt x="49930" y="19170"/>
                </a:lnTo>
                <a:lnTo>
                  <a:pt x="49950" y="19070"/>
                </a:lnTo>
                <a:lnTo>
                  <a:pt x="50030" y="19030"/>
                </a:lnTo>
                <a:lnTo>
                  <a:pt x="50280" y="19050"/>
                </a:lnTo>
                <a:lnTo>
                  <a:pt x="50390" y="19040"/>
                </a:lnTo>
                <a:lnTo>
                  <a:pt x="50450" y="18980"/>
                </a:lnTo>
                <a:lnTo>
                  <a:pt x="50610" y="18750"/>
                </a:lnTo>
                <a:lnTo>
                  <a:pt x="50640" y="18650"/>
                </a:lnTo>
                <a:lnTo>
                  <a:pt x="50630" y="18520"/>
                </a:lnTo>
                <a:lnTo>
                  <a:pt x="50650" y="18480"/>
                </a:lnTo>
                <a:lnTo>
                  <a:pt x="50700" y="18410"/>
                </a:lnTo>
                <a:lnTo>
                  <a:pt x="50840" y="18290"/>
                </a:lnTo>
                <a:lnTo>
                  <a:pt x="50860" y="18240"/>
                </a:lnTo>
                <a:lnTo>
                  <a:pt x="50890" y="18160"/>
                </a:lnTo>
                <a:lnTo>
                  <a:pt x="51040" y="17950"/>
                </a:lnTo>
                <a:lnTo>
                  <a:pt x="51080" y="17890"/>
                </a:lnTo>
                <a:lnTo>
                  <a:pt x="51160" y="17880"/>
                </a:lnTo>
                <a:lnTo>
                  <a:pt x="51420" y="17880"/>
                </a:lnTo>
                <a:lnTo>
                  <a:pt x="51460" y="17850"/>
                </a:lnTo>
                <a:lnTo>
                  <a:pt x="51690" y="17750"/>
                </a:lnTo>
                <a:lnTo>
                  <a:pt x="51750" y="17700"/>
                </a:lnTo>
                <a:lnTo>
                  <a:pt x="51830" y="17640"/>
                </a:lnTo>
                <a:lnTo>
                  <a:pt x="51960" y="17510"/>
                </a:lnTo>
                <a:lnTo>
                  <a:pt x="52080" y="17300"/>
                </a:lnTo>
                <a:lnTo>
                  <a:pt x="52100" y="17300"/>
                </a:lnTo>
                <a:lnTo>
                  <a:pt x="52150" y="17310"/>
                </a:lnTo>
                <a:lnTo>
                  <a:pt x="52160" y="17300"/>
                </a:lnTo>
                <a:lnTo>
                  <a:pt x="52170" y="17270"/>
                </a:lnTo>
                <a:lnTo>
                  <a:pt x="52180" y="17230"/>
                </a:lnTo>
                <a:lnTo>
                  <a:pt x="52180" y="17200"/>
                </a:lnTo>
                <a:lnTo>
                  <a:pt x="52160" y="17200"/>
                </a:lnTo>
                <a:lnTo>
                  <a:pt x="52220" y="17150"/>
                </a:lnTo>
                <a:lnTo>
                  <a:pt x="52270" y="17130"/>
                </a:lnTo>
                <a:lnTo>
                  <a:pt x="52400" y="17120"/>
                </a:lnTo>
                <a:lnTo>
                  <a:pt x="52400" y="17080"/>
                </a:lnTo>
                <a:lnTo>
                  <a:pt x="52550" y="16830"/>
                </a:lnTo>
                <a:lnTo>
                  <a:pt x="52560" y="16790"/>
                </a:lnTo>
                <a:lnTo>
                  <a:pt x="52540" y="16760"/>
                </a:lnTo>
                <a:lnTo>
                  <a:pt x="52540" y="16710"/>
                </a:lnTo>
                <a:lnTo>
                  <a:pt x="52570" y="16660"/>
                </a:lnTo>
                <a:lnTo>
                  <a:pt x="52670" y="16550"/>
                </a:lnTo>
                <a:lnTo>
                  <a:pt x="52860" y="16260"/>
                </a:lnTo>
                <a:lnTo>
                  <a:pt x="52820" y="16210"/>
                </a:lnTo>
                <a:lnTo>
                  <a:pt x="52770" y="16130"/>
                </a:lnTo>
                <a:lnTo>
                  <a:pt x="52600" y="15950"/>
                </a:lnTo>
                <a:lnTo>
                  <a:pt x="52420" y="15830"/>
                </a:lnTo>
                <a:lnTo>
                  <a:pt x="52220" y="15760"/>
                </a:lnTo>
                <a:lnTo>
                  <a:pt x="51890" y="15690"/>
                </a:lnTo>
                <a:lnTo>
                  <a:pt x="51840" y="15690"/>
                </a:lnTo>
                <a:lnTo>
                  <a:pt x="51810" y="15710"/>
                </a:lnTo>
                <a:lnTo>
                  <a:pt x="51780" y="15750"/>
                </a:lnTo>
                <a:lnTo>
                  <a:pt x="51730" y="15790"/>
                </a:lnTo>
                <a:lnTo>
                  <a:pt x="51660" y="15820"/>
                </a:lnTo>
                <a:lnTo>
                  <a:pt x="51620" y="15830"/>
                </a:lnTo>
                <a:lnTo>
                  <a:pt x="51510" y="15790"/>
                </a:lnTo>
                <a:lnTo>
                  <a:pt x="51450" y="15700"/>
                </a:lnTo>
                <a:lnTo>
                  <a:pt x="51430" y="15590"/>
                </a:lnTo>
                <a:lnTo>
                  <a:pt x="51420" y="15490"/>
                </a:lnTo>
                <a:lnTo>
                  <a:pt x="51400" y="15440"/>
                </a:lnTo>
                <a:lnTo>
                  <a:pt x="51380" y="15390"/>
                </a:lnTo>
                <a:lnTo>
                  <a:pt x="51360" y="15350"/>
                </a:lnTo>
                <a:lnTo>
                  <a:pt x="51390" y="15300"/>
                </a:lnTo>
                <a:lnTo>
                  <a:pt x="51420" y="15250"/>
                </a:lnTo>
                <a:lnTo>
                  <a:pt x="51430" y="15200"/>
                </a:lnTo>
                <a:lnTo>
                  <a:pt x="51530" y="14760"/>
                </a:lnTo>
                <a:lnTo>
                  <a:pt x="51580" y="14660"/>
                </a:lnTo>
                <a:lnTo>
                  <a:pt x="51470" y="14620"/>
                </a:lnTo>
                <a:lnTo>
                  <a:pt x="51400" y="14610"/>
                </a:lnTo>
                <a:lnTo>
                  <a:pt x="51370" y="14570"/>
                </a:lnTo>
                <a:lnTo>
                  <a:pt x="51400" y="14340"/>
                </a:lnTo>
                <a:lnTo>
                  <a:pt x="51390" y="14250"/>
                </a:lnTo>
                <a:lnTo>
                  <a:pt x="51330" y="14180"/>
                </a:lnTo>
                <a:lnTo>
                  <a:pt x="51230" y="14140"/>
                </a:lnTo>
                <a:lnTo>
                  <a:pt x="51180" y="14260"/>
                </a:lnTo>
                <a:lnTo>
                  <a:pt x="51040" y="14300"/>
                </a:lnTo>
                <a:lnTo>
                  <a:pt x="50760" y="14310"/>
                </a:lnTo>
                <a:lnTo>
                  <a:pt x="50630" y="14280"/>
                </a:lnTo>
                <a:lnTo>
                  <a:pt x="50490" y="14050"/>
                </a:lnTo>
                <a:lnTo>
                  <a:pt x="50360" y="14020"/>
                </a:lnTo>
                <a:lnTo>
                  <a:pt x="50340" y="14190"/>
                </a:lnTo>
                <a:lnTo>
                  <a:pt x="50240" y="14250"/>
                </a:lnTo>
                <a:lnTo>
                  <a:pt x="49990" y="14270"/>
                </a:lnTo>
                <a:lnTo>
                  <a:pt x="49880" y="14240"/>
                </a:lnTo>
                <a:lnTo>
                  <a:pt x="49780" y="14170"/>
                </a:lnTo>
                <a:lnTo>
                  <a:pt x="49720" y="14140"/>
                </a:lnTo>
                <a:lnTo>
                  <a:pt x="49730" y="14080"/>
                </a:lnTo>
                <a:lnTo>
                  <a:pt x="49710" y="14030"/>
                </a:lnTo>
                <a:lnTo>
                  <a:pt x="49710" y="13990"/>
                </a:lnTo>
                <a:lnTo>
                  <a:pt x="49730" y="13950"/>
                </a:lnTo>
                <a:lnTo>
                  <a:pt x="49800" y="13780"/>
                </a:lnTo>
                <a:lnTo>
                  <a:pt x="49790" y="13760"/>
                </a:lnTo>
                <a:lnTo>
                  <a:pt x="49790" y="13740"/>
                </a:lnTo>
                <a:lnTo>
                  <a:pt x="49750" y="13680"/>
                </a:lnTo>
                <a:lnTo>
                  <a:pt x="49720" y="13660"/>
                </a:lnTo>
                <a:lnTo>
                  <a:pt x="49640" y="13660"/>
                </a:lnTo>
                <a:lnTo>
                  <a:pt x="49610" y="13650"/>
                </a:lnTo>
                <a:lnTo>
                  <a:pt x="49580" y="13630"/>
                </a:lnTo>
                <a:lnTo>
                  <a:pt x="49550" y="13600"/>
                </a:lnTo>
                <a:lnTo>
                  <a:pt x="49540" y="13570"/>
                </a:lnTo>
                <a:lnTo>
                  <a:pt x="49560" y="13520"/>
                </a:lnTo>
                <a:lnTo>
                  <a:pt x="49610" y="13470"/>
                </a:lnTo>
                <a:lnTo>
                  <a:pt x="49710" y="13320"/>
                </a:lnTo>
                <a:lnTo>
                  <a:pt x="49740" y="13290"/>
                </a:lnTo>
                <a:lnTo>
                  <a:pt x="49770" y="13270"/>
                </a:lnTo>
                <a:lnTo>
                  <a:pt x="49810" y="13250"/>
                </a:lnTo>
                <a:lnTo>
                  <a:pt x="49840" y="13220"/>
                </a:lnTo>
                <a:lnTo>
                  <a:pt x="49880" y="13070"/>
                </a:lnTo>
                <a:lnTo>
                  <a:pt x="49900" y="13040"/>
                </a:lnTo>
                <a:lnTo>
                  <a:pt x="49930" y="12990"/>
                </a:lnTo>
                <a:lnTo>
                  <a:pt x="50070" y="12850"/>
                </a:lnTo>
                <a:lnTo>
                  <a:pt x="50130" y="12790"/>
                </a:lnTo>
                <a:lnTo>
                  <a:pt x="50200" y="12750"/>
                </a:lnTo>
                <a:lnTo>
                  <a:pt x="50280" y="12730"/>
                </a:lnTo>
                <a:lnTo>
                  <a:pt x="50340" y="12730"/>
                </a:lnTo>
                <a:lnTo>
                  <a:pt x="50420" y="12760"/>
                </a:lnTo>
                <a:lnTo>
                  <a:pt x="50440" y="12750"/>
                </a:lnTo>
                <a:lnTo>
                  <a:pt x="50460" y="12680"/>
                </a:lnTo>
                <a:lnTo>
                  <a:pt x="50470" y="12640"/>
                </a:lnTo>
                <a:lnTo>
                  <a:pt x="50530" y="12560"/>
                </a:lnTo>
                <a:lnTo>
                  <a:pt x="50590" y="12510"/>
                </a:lnTo>
                <a:lnTo>
                  <a:pt x="50640" y="12410"/>
                </a:lnTo>
                <a:lnTo>
                  <a:pt x="50690" y="12350"/>
                </a:lnTo>
                <a:lnTo>
                  <a:pt x="50700" y="12310"/>
                </a:lnTo>
                <a:lnTo>
                  <a:pt x="50710" y="12270"/>
                </a:lnTo>
                <a:lnTo>
                  <a:pt x="50720" y="12240"/>
                </a:lnTo>
                <a:lnTo>
                  <a:pt x="50710" y="12160"/>
                </a:lnTo>
                <a:lnTo>
                  <a:pt x="50720" y="12120"/>
                </a:lnTo>
                <a:lnTo>
                  <a:pt x="50720" y="12080"/>
                </a:lnTo>
                <a:lnTo>
                  <a:pt x="50710" y="12030"/>
                </a:lnTo>
                <a:lnTo>
                  <a:pt x="50640" y="11960"/>
                </a:lnTo>
                <a:lnTo>
                  <a:pt x="50510" y="11870"/>
                </a:lnTo>
                <a:lnTo>
                  <a:pt x="50310" y="11700"/>
                </a:lnTo>
                <a:lnTo>
                  <a:pt x="50340" y="11690"/>
                </a:lnTo>
                <a:lnTo>
                  <a:pt x="50350" y="11670"/>
                </a:lnTo>
                <a:lnTo>
                  <a:pt x="50380" y="11630"/>
                </a:lnTo>
                <a:lnTo>
                  <a:pt x="50400" y="11590"/>
                </a:lnTo>
                <a:lnTo>
                  <a:pt x="50410" y="11540"/>
                </a:lnTo>
                <a:lnTo>
                  <a:pt x="50420" y="11450"/>
                </a:lnTo>
                <a:lnTo>
                  <a:pt x="50430" y="11400"/>
                </a:lnTo>
                <a:lnTo>
                  <a:pt x="50380" y="11290"/>
                </a:lnTo>
                <a:lnTo>
                  <a:pt x="50090" y="11210"/>
                </a:lnTo>
                <a:lnTo>
                  <a:pt x="50070" y="11200"/>
                </a:lnTo>
                <a:lnTo>
                  <a:pt x="50020" y="11160"/>
                </a:lnTo>
                <a:lnTo>
                  <a:pt x="49980" y="11140"/>
                </a:lnTo>
                <a:lnTo>
                  <a:pt x="49930" y="11140"/>
                </a:lnTo>
                <a:lnTo>
                  <a:pt x="49850" y="11160"/>
                </a:lnTo>
                <a:lnTo>
                  <a:pt x="49810" y="11190"/>
                </a:lnTo>
                <a:lnTo>
                  <a:pt x="49790" y="11200"/>
                </a:lnTo>
                <a:lnTo>
                  <a:pt x="49780" y="11220"/>
                </a:lnTo>
                <a:lnTo>
                  <a:pt x="49770" y="11230"/>
                </a:lnTo>
                <a:lnTo>
                  <a:pt x="49730" y="11240"/>
                </a:lnTo>
                <a:lnTo>
                  <a:pt x="49550" y="11200"/>
                </a:lnTo>
                <a:lnTo>
                  <a:pt x="49370" y="11190"/>
                </a:lnTo>
                <a:lnTo>
                  <a:pt x="49410" y="11090"/>
                </a:lnTo>
                <a:lnTo>
                  <a:pt x="49400" y="10980"/>
                </a:lnTo>
                <a:lnTo>
                  <a:pt x="49410" y="10940"/>
                </a:lnTo>
                <a:lnTo>
                  <a:pt x="49480" y="10780"/>
                </a:lnTo>
                <a:lnTo>
                  <a:pt x="49490" y="10720"/>
                </a:lnTo>
                <a:lnTo>
                  <a:pt x="49480" y="10570"/>
                </a:lnTo>
                <a:lnTo>
                  <a:pt x="49500" y="10520"/>
                </a:lnTo>
                <a:lnTo>
                  <a:pt x="49530" y="10490"/>
                </a:lnTo>
                <a:lnTo>
                  <a:pt x="49560" y="10460"/>
                </a:lnTo>
                <a:lnTo>
                  <a:pt x="49600" y="10430"/>
                </a:lnTo>
                <a:lnTo>
                  <a:pt x="49600" y="10400"/>
                </a:lnTo>
                <a:lnTo>
                  <a:pt x="49590" y="10360"/>
                </a:lnTo>
                <a:lnTo>
                  <a:pt x="49560" y="10330"/>
                </a:lnTo>
                <a:lnTo>
                  <a:pt x="49530" y="10290"/>
                </a:lnTo>
                <a:lnTo>
                  <a:pt x="49510" y="10240"/>
                </a:lnTo>
                <a:lnTo>
                  <a:pt x="49500" y="10170"/>
                </a:lnTo>
                <a:lnTo>
                  <a:pt x="49500" y="10120"/>
                </a:lnTo>
                <a:lnTo>
                  <a:pt x="49520" y="10080"/>
                </a:lnTo>
                <a:lnTo>
                  <a:pt x="49570" y="10010"/>
                </a:lnTo>
                <a:lnTo>
                  <a:pt x="49590" y="10000"/>
                </a:lnTo>
                <a:lnTo>
                  <a:pt x="49700" y="9940"/>
                </a:lnTo>
                <a:lnTo>
                  <a:pt x="49800" y="9850"/>
                </a:lnTo>
                <a:lnTo>
                  <a:pt x="49840" y="9840"/>
                </a:lnTo>
                <a:lnTo>
                  <a:pt x="49870" y="9850"/>
                </a:lnTo>
                <a:lnTo>
                  <a:pt x="49900" y="9850"/>
                </a:lnTo>
                <a:lnTo>
                  <a:pt x="49950" y="9830"/>
                </a:lnTo>
                <a:lnTo>
                  <a:pt x="49990" y="9790"/>
                </a:lnTo>
                <a:lnTo>
                  <a:pt x="50080" y="9670"/>
                </a:lnTo>
                <a:lnTo>
                  <a:pt x="50210" y="9510"/>
                </a:lnTo>
                <a:lnTo>
                  <a:pt x="50230" y="9460"/>
                </a:lnTo>
                <a:lnTo>
                  <a:pt x="50250" y="9400"/>
                </a:lnTo>
                <a:lnTo>
                  <a:pt x="50250" y="9350"/>
                </a:lnTo>
                <a:lnTo>
                  <a:pt x="50210" y="9220"/>
                </a:lnTo>
                <a:lnTo>
                  <a:pt x="50220" y="9150"/>
                </a:lnTo>
                <a:lnTo>
                  <a:pt x="50290" y="9070"/>
                </a:lnTo>
                <a:lnTo>
                  <a:pt x="50310" y="9030"/>
                </a:lnTo>
                <a:lnTo>
                  <a:pt x="50310" y="8980"/>
                </a:lnTo>
                <a:lnTo>
                  <a:pt x="50350" y="8930"/>
                </a:lnTo>
                <a:lnTo>
                  <a:pt x="50480" y="8950"/>
                </a:lnTo>
                <a:lnTo>
                  <a:pt x="50560" y="8990"/>
                </a:lnTo>
                <a:lnTo>
                  <a:pt x="50580" y="9040"/>
                </a:lnTo>
                <a:lnTo>
                  <a:pt x="50610" y="9050"/>
                </a:lnTo>
                <a:lnTo>
                  <a:pt x="50660" y="9020"/>
                </a:lnTo>
                <a:lnTo>
                  <a:pt x="50690" y="8990"/>
                </a:lnTo>
                <a:lnTo>
                  <a:pt x="50720" y="8960"/>
                </a:lnTo>
                <a:lnTo>
                  <a:pt x="50750" y="8920"/>
                </a:lnTo>
                <a:lnTo>
                  <a:pt x="50790" y="8900"/>
                </a:lnTo>
                <a:lnTo>
                  <a:pt x="50860" y="8870"/>
                </a:lnTo>
                <a:lnTo>
                  <a:pt x="50940" y="8860"/>
                </a:lnTo>
                <a:lnTo>
                  <a:pt x="51130" y="8860"/>
                </a:lnTo>
                <a:lnTo>
                  <a:pt x="51180" y="8870"/>
                </a:lnTo>
                <a:lnTo>
                  <a:pt x="51210" y="8880"/>
                </a:lnTo>
                <a:lnTo>
                  <a:pt x="51240" y="8900"/>
                </a:lnTo>
                <a:lnTo>
                  <a:pt x="51430" y="8920"/>
                </a:lnTo>
                <a:lnTo>
                  <a:pt x="51470" y="8910"/>
                </a:lnTo>
                <a:lnTo>
                  <a:pt x="51610" y="8850"/>
                </a:lnTo>
                <a:lnTo>
                  <a:pt x="51670" y="8840"/>
                </a:lnTo>
                <a:lnTo>
                  <a:pt x="51880" y="8730"/>
                </a:lnTo>
                <a:lnTo>
                  <a:pt x="51900" y="8690"/>
                </a:lnTo>
                <a:lnTo>
                  <a:pt x="51900" y="8660"/>
                </a:lnTo>
                <a:lnTo>
                  <a:pt x="51880" y="8630"/>
                </a:lnTo>
                <a:lnTo>
                  <a:pt x="51810" y="8610"/>
                </a:lnTo>
                <a:lnTo>
                  <a:pt x="51770" y="8580"/>
                </a:lnTo>
                <a:lnTo>
                  <a:pt x="51750" y="8550"/>
                </a:lnTo>
                <a:lnTo>
                  <a:pt x="51760" y="8520"/>
                </a:lnTo>
                <a:lnTo>
                  <a:pt x="51780" y="8500"/>
                </a:lnTo>
                <a:lnTo>
                  <a:pt x="51890" y="8500"/>
                </a:lnTo>
                <a:lnTo>
                  <a:pt x="51980" y="8470"/>
                </a:lnTo>
                <a:lnTo>
                  <a:pt x="52010" y="8450"/>
                </a:lnTo>
                <a:lnTo>
                  <a:pt x="52020" y="8430"/>
                </a:lnTo>
                <a:lnTo>
                  <a:pt x="52020" y="8400"/>
                </a:lnTo>
                <a:lnTo>
                  <a:pt x="52030" y="8370"/>
                </a:lnTo>
                <a:lnTo>
                  <a:pt x="52050" y="8330"/>
                </a:lnTo>
                <a:lnTo>
                  <a:pt x="52070" y="8300"/>
                </a:lnTo>
                <a:lnTo>
                  <a:pt x="52090" y="8260"/>
                </a:lnTo>
                <a:lnTo>
                  <a:pt x="52110" y="8220"/>
                </a:lnTo>
                <a:lnTo>
                  <a:pt x="52220" y="8170"/>
                </a:lnTo>
                <a:lnTo>
                  <a:pt x="52290" y="8190"/>
                </a:lnTo>
                <a:lnTo>
                  <a:pt x="52330" y="8220"/>
                </a:lnTo>
                <a:lnTo>
                  <a:pt x="52360" y="8250"/>
                </a:lnTo>
                <a:lnTo>
                  <a:pt x="52440" y="8270"/>
                </a:lnTo>
                <a:lnTo>
                  <a:pt x="52500" y="8270"/>
                </a:lnTo>
                <a:lnTo>
                  <a:pt x="52670" y="8360"/>
                </a:lnTo>
                <a:lnTo>
                  <a:pt x="52750" y="8380"/>
                </a:lnTo>
                <a:lnTo>
                  <a:pt x="52780" y="8370"/>
                </a:lnTo>
                <a:lnTo>
                  <a:pt x="52800" y="8350"/>
                </a:lnTo>
                <a:lnTo>
                  <a:pt x="52810" y="8270"/>
                </a:lnTo>
                <a:lnTo>
                  <a:pt x="52840" y="8240"/>
                </a:lnTo>
                <a:lnTo>
                  <a:pt x="52890" y="8230"/>
                </a:lnTo>
                <a:lnTo>
                  <a:pt x="52990" y="8250"/>
                </a:lnTo>
                <a:lnTo>
                  <a:pt x="53100" y="8290"/>
                </a:lnTo>
                <a:lnTo>
                  <a:pt x="53150" y="8310"/>
                </a:lnTo>
                <a:lnTo>
                  <a:pt x="53200" y="8300"/>
                </a:lnTo>
                <a:lnTo>
                  <a:pt x="53280" y="8260"/>
                </a:lnTo>
                <a:lnTo>
                  <a:pt x="53310" y="8230"/>
                </a:lnTo>
                <a:lnTo>
                  <a:pt x="53320" y="8180"/>
                </a:lnTo>
                <a:lnTo>
                  <a:pt x="53330" y="8140"/>
                </a:lnTo>
                <a:lnTo>
                  <a:pt x="53340" y="8110"/>
                </a:lnTo>
                <a:lnTo>
                  <a:pt x="53380" y="8100"/>
                </a:lnTo>
                <a:lnTo>
                  <a:pt x="53580" y="8140"/>
                </a:lnTo>
                <a:lnTo>
                  <a:pt x="53630" y="8140"/>
                </a:lnTo>
                <a:lnTo>
                  <a:pt x="53750" y="8110"/>
                </a:lnTo>
                <a:lnTo>
                  <a:pt x="53790" y="8140"/>
                </a:lnTo>
                <a:lnTo>
                  <a:pt x="53810" y="8170"/>
                </a:lnTo>
                <a:lnTo>
                  <a:pt x="53830" y="8250"/>
                </a:lnTo>
                <a:lnTo>
                  <a:pt x="53840" y="8290"/>
                </a:lnTo>
                <a:lnTo>
                  <a:pt x="53860" y="8330"/>
                </a:lnTo>
                <a:lnTo>
                  <a:pt x="53880" y="8360"/>
                </a:lnTo>
                <a:lnTo>
                  <a:pt x="53980" y="8420"/>
                </a:lnTo>
                <a:lnTo>
                  <a:pt x="54030" y="8460"/>
                </a:lnTo>
                <a:lnTo>
                  <a:pt x="54080" y="8500"/>
                </a:lnTo>
                <a:lnTo>
                  <a:pt x="54130" y="8510"/>
                </a:lnTo>
                <a:lnTo>
                  <a:pt x="54140" y="8540"/>
                </a:lnTo>
                <a:lnTo>
                  <a:pt x="54250" y="8580"/>
                </a:lnTo>
                <a:lnTo>
                  <a:pt x="54280" y="8600"/>
                </a:lnTo>
                <a:lnTo>
                  <a:pt x="54320" y="8610"/>
                </a:lnTo>
                <a:lnTo>
                  <a:pt x="54480" y="8620"/>
                </a:lnTo>
                <a:lnTo>
                  <a:pt x="54550" y="8610"/>
                </a:lnTo>
                <a:lnTo>
                  <a:pt x="54590" y="8600"/>
                </a:lnTo>
                <a:lnTo>
                  <a:pt x="54630" y="8560"/>
                </a:lnTo>
                <a:lnTo>
                  <a:pt x="54640" y="8520"/>
                </a:lnTo>
                <a:lnTo>
                  <a:pt x="54660" y="8490"/>
                </a:lnTo>
                <a:lnTo>
                  <a:pt x="54670" y="8460"/>
                </a:lnTo>
                <a:lnTo>
                  <a:pt x="54670" y="8450"/>
                </a:lnTo>
                <a:lnTo>
                  <a:pt x="54670" y="8430"/>
                </a:lnTo>
                <a:lnTo>
                  <a:pt x="54680" y="8400"/>
                </a:lnTo>
                <a:lnTo>
                  <a:pt x="54700" y="8370"/>
                </a:lnTo>
                <a:lnTo>
                  <a:pt x="54730" y="8340"/>
                </a:lnTo>
                <a:lnTo>
                  <a:pt x="54750" y="8300"/>
                </a:lnTo>
                <a:lnTo>
                  <a:pt x="54770" y="8270"/>
                </a:lnTo>
                <a:lnTo>
                  <a:pt x="54790" y="8230"/>
                </a:lnTo>
                <a:lnTo>
                  <a:pt x="54830" y="8210"/>
                </a:lnTo>
                <a:lnTo>
                  <a:pt x="54890" y="8190"/>
                </a:lnTo>
                <a:lnTo>
                  <a:pt x="54990" y="8180"/>
                </a:lnTo>
                <a:lnTo>
                  <a:pt x="55050" y="8190"/>
                </a:lnTo>
                <a:lnTo>
                  <a:pt x="55160" y="8250"/>
                </a:lnTo>
                <a:lnTo>
                  <a:pt x="55250" y="8270"/>
                </a:lnTo>
                <a:lnTo>
                  <a:pt x="55310" y="8270"/>
                </a:lnTo>
                <a:lnTo>
                  <a:pt x="55400" y="8280"/>
                </a:lnTo>
                <a:lnTo>
                  <a:pt x="55430" y="8310"/>
                </a:lnTo>
                <a:lnTo>
                  <a:pt x="55470" y="8330"/>
                </a:lnTo>
                <a:lnTo>
                  <a:pt x="55510" y="8340"/>
                </a:lnTo>
                <a:lnTo>
                  <a:pt x="55550" y="8340"/>
                </a:lnTo>
                <a:lnTo>
                  <a:pt x="55650" y="8300"/>
                </a:lnTo>
                <a:lnTo>
                  <a:pt x="55720" y="8300"/>
                </a:lnTo>
                <a:lnTo>
                  <a:pt x="55750" y="8300"/>
                </a:lnTo>
                <a:lnTo>
                  <a:pt x="55770" y="8270"/>
                </a:lnTo>
                <a:lnTo>
                  <a:pt x="55790" y="8240"/>
                </a:lnTo>
                <a:lnTo>
                  <a:pt x="55800" y="8200"/>
                </a:lnTo>
                <a:lnTo>
                  <a:pt x="55820" y="8170"/>
                </a:lnTo>
                <a:lnTo>
                  <a:pt x="56040" y="8170"/>
                </a:lnTo>
                <a:lnTo>
                  <a:pt x="56090" y="8160"/>
                </a:lnTo>
                <a:lnTo>
                  <a:pt x="56130" y="8140"/>
                </a:lnTo>
                <a:lnTo>
                  <a:pt x="56160" y="8100"/>
                </a:lnTo>
                <a:lnTo>
                  <a:pt x="56190" y="7990"/>
                </a:lnTo>
                <a:lnTo>
                  <a:pt x="56230" y="7960"/>
                </a:lnTo>
                <a:lnTo>
                  <a:pt x="56280" y="7950"/>
                </a:lnTo>
                <a:lnTo>
                  <a:pt x="56490" y="7980"/>
                </a:lnTo>
                <a:lnTo>
                  <a:pt x="56880" y="7940"/>
                </a:lnTo>
                <a:lnTo>
                  <a:pt x="57090" y="7830"/>
                </a:lnTo>
                <a:lnTo>
                  <a:pt x="57130" y="7830"/>
                </a:lnTo>
                <a:lnTo>
                  <a:pt x="57170" y="7850"/>
                </a:lnTo>
                <a:lnTo>
                  <a:pt x="57210" y="7860"/>
                </a:lnTo>
                <a:lnTo>
                  <a:pt x="57260" y="7860"/>
                </a:lnTo>
                <a:lnTo>
                  <a:pt x="57320" y="7800"/>
                </a:lnTo>
                <a:lnTo>
                  <a:pt x="57350" y="7750"/>
                </a:lnTo>
                <a:lnTo>
                  <a:pt x="57380" y="7660"/>
                </a:lnTo>
                <a:lnTo>
                  <a:pt x="57390" y="7620"/>
                </a:lnTo>
                <a:lnTo>
                  <a:pt x="57400" y="7580"/>
                </a:lnTo>
                <a:lnTo>
                  <a:pt x="57440" y="7500"/>
                </a:lnTo>
                <a:lnTo>
                  <a:pt x="57480" y="7470"/>
                </a:lnTo>
                <a:lnTo>
                  <a:pt x="57550" y="7430"/>
                </a:lnTo>
                <a:lnTo>
                  <a:pt x="57700" y="7390"/>
                </a:lnTo>
                <a:lnTo>
                  <a:pt x="57830" y="7320"/>
                </a:lnTo>
                <a:lnTo>
                  <a:pt x="57890" y="7260"/>
                </a:lnTo>
                <a:lnTo>
                  <a:pt x="58110" y="7140"/>
                </a:lnTo>
                <a:lnTo>
                  <a:pt x="58150" y="7140"/>
                </a:lnTo>
                <a:lnTo>
                  <a:pt x="58190" y="7140"/>
                </a:lnTo>
                <a:lnTo>
                  <a:pt x="58220" y="7160"/>
                </a:lnTo>
                <a:lnTo>
                  <a:pt x="58300" y="7220"/>
                </a:lnTo>
                <a:lnTo>
                  <a:pt x="58420" y="7410"/>
                </a:lnTo>
                <a:lnTo>
                  <a:pt x="58400" y="7710"/>
                </a:lnTo>
                <a:lnTo>
                  <a:pt x="58410" y="7770"/>
                </a:lnTo>
                <a:lnTo>
                  <a:pt x="58430" y="7860"/>
                </a:lnTo>
                <a:lnTo>
                  <a:pt x="58460" y="7900"/>
                </a:lnTo>
                <a:lnTo>
                  <a:pt x="58500" y="7930"/>
                </a:lnTo>
                <a:lnTo>
                  <a:pt x="58660" y="8020"/>
                </a:lnTo>
                <a:lnTo>
                  <a:pt x="58690" y="8060"/>
                </a:lnTo>
                <a:lnTo>
                  <a:pt x="58710" y="8110"/>
                </a:lnTo>
                <a:lnTo>
                  <a:pt x="58790" y="8190"/>
                </a:lnTo>
                <a:lnTo>
                  <a:pt x="58810" y="8230"/>
                </a:lnTo>
                <a:lnTo>
                  <a:pt x="58840" y="8370"/>
                </a:lnTo>
                <a:lnTo>
                  <a:pt x="58920" y="8370"/>
                </a:lnTo>
                <a:lnTo>
                  <a:pt x="58990" y="8350"/>
                </a:lnTo>
                <a:lnTo>
                  <a:pt x="59190" y="8350"/>
                </a:lnTo>
                <a:lnTo>
                  <a:pt x="59350" y="8320"/>
                </a:lnTo>
                <a:lnTo>
                  <a:pt x="59490" y="8330"/>
                </a:lnTo>
                <a:lnTo>
                  <a:pt x="59540" y="8320"/>
                </a:lnTo>
                <a:lnTo>
                  <a:pt x="59680" y="8250"/>
                </a:lnTo>
                <a:lnTo>
                  <a:pt x="59730" y="8240"/>
                </a:lnTo>
                <a:lnTo>
                  <a:pt x="59790" y="8240"/>
                </a:lnTo>
                <a:lnTo>
                  <a:pt x="59830" y="8220"/>
                </a:lnTo>
                <a:lnTo>
                  <a:pt x="59910" y="8180"/>
                </a:lnTo>
                <a:lnTo>
                  <a:pt x="59970" y="8180"/>
                </a:lnTo>
                <a:lnTo>
                  <a:pt x="60020" y="8190"/>
                </a:lnTo>
                <a:lnTo>
                  <a:pt x="60120" y="8240"/>
                </a:lnTo>
                <a:lnTo>
                  <a:pt x="60160" y="8270"/>
                </a:lnTo>
                <a:lnTo>
                  <a:pt x="60240" y="8410"/>
                </a:lnTo>
                <a:lnTo>
                  <a:pt x="60250" y="8450"/>
                </a:lnTo>
                <a:lnTo>
                  <a:pt x="60260" y="8460"/>
                </a:lnTo>
                <a:lnTo>
                  <a:pt x="60280" y="8500"/>
                </a:lnTo>
                <a:lnTo>
                  <a:pt x="60340" y="8540"/>
                </a:lnTo>
                <a:lnTo>
                  <a:pt x="60750" y="8690"/>
                </a:lnTo>
                <a:lnTo>
                  <a:pt x="60810" y="8730"/>
                </a:lnTo>
                <a:lnTo>
                  <a:pt x="60820" y="8770"/>
                </a:lnTo>
                <a:lnTo>
                  <a:pt x="60810" y="8810"/>
                </a:lnTo>
                <a:lnTo>
                  <a:pt x="60810" y="8850"/>
                </a:lnTo>
                <a:lnTo>
                  <a:pt x="60820" y="8920"/>
                </a:lnTo>
                <a:lnTo>
                  <a:pt x="60840" y="9000"/>
                </a:lnTo>
                <a:lnTo>
                  <a:pt x="60850" y="9040"/>
                </a:lnTo>
                <a:lnTo>
                  <a:pt x="60850" y="9080"/>
                </a:lnTo>
                <a:lnTo>
                  <a:pt x="60860" y="9120"/>
                </a:lnTo>
                <a:lnTo>
                  <a:pt x="60860" y="9160"/>
                </a:lnTo>
                <a:lnTo>
                  <a:pt x="60870" y="9200"/>
                </a:lnTo>
                <a:lnTo>
                  <a:pt x="60870" y="9230"/>
                </a:lnTo>
                <a:lnTo>
                  <a:pt x="60870" y="9250"/>
                </a:lnTo>
                <a:lnTo>
                  <a:pt x="60880" y="9280"/>
                </a:lnTo>
                <a:lnTo>
                  <a:pt x="60900" y="9310"/>
                </a:lnTo>
                <a:lnTo>
                  <a:pt x="60930" y="9320"/>
                </a:lnTo>
                <a:lnTo>
                  <a:pt x="60960" y="9330"/>
                </a:lnTo>
                <a:lnTo>
                  <a:pt x="60980" y="9320"/>
                </a:lnTo>
                <a:lnTo>
                  <a:pt x="61030" y="9270"/>
                </a:lnTo>
                <a:lnTo>
                  <a:pt x="61070" y="9250"/>
                </a:lnTo>
                <a:lnTo>
                  <a:pt x="61170" y="9220"/>
                </a:lnTo>
                <a:lnTo>
                  <a:pt x="61210" y="9240"/>
                </a:lnTo>
                <a:lnTo>
                  <a:pt x="61230" y="9260"/>
                </a:lnTo>
                <a:lnTo>
                  <a:pt x="61240" y="9310"/>
                </a:lnTo>
                <a:lnTo>
                  <a:pt x="61230" y="9340"/>
                </a:lnTo>
                <a:lnTo>
                  <a:pt x="61200" y="9370"/>
                </a:lnTo>
                <a:lnTo>
                  <a:pt x="61170" y="9390"/>
                </a:lnTo>
                <a:lnTo>
                  <a:pt x="61130" y="9390"/>
                </a:lnTo>
                <a:lnTo>
                  <a:pt x="61060" y="9410"/>
                </a:lnTo>
                <a:lnTo>
                  <a:pt x="61030" y="9430"/>
                </a:lnTo>
                <a:lnTo>
                  <a:pt x="61020" y="9460"/>
                </a:lnTo>
                <a:lnTo>
                  <a:pt x="61030" y="9490"/>
                </a:lnTo>
                <a:lnTo>
                  <a:pt x="61060" y="9530"/>
                </a:lnTo>
                <a:lnTo>
                  <a:pt x="61140" y="9600"/>
                </a:lnTo>
                <a:lnTo>
                  <a:pt x="61180" y="9610"/>
                </a:lnTo>
                <a:lnTo>
                  <a:pt x="61290" y="9620"/>
                </a:lnTo>
                <a:lnTo>
                  <a:pt x="61330" y="9640"/>
                </a:lnTo>
                <a:lnTo>
                  <a:pt x="61370" y="9660"/>
                </a:lnTo>
                <a:lnTo>
                  <a:pt x="61390" y="9690"/>
                </a:lnTo>
                <a:lnTo>
                  <a:pt x="61430" y="9760"/>
                </a:lnTo>
                <a:lnTo>
                  <a:pt x="61590" y="9720"/>
                </a:lnTo>
                <a:lnTo>
                  <a:pt x="61700" y="9470"/>
                </a:lnTo>
                <a:lnTo>
                  <a:pt x="61730" y="9450"/>
                </a:lnTo>
                <a:lnTo>
                  <a:pt x="61760" y="9430"/>
                </a:lnTo>
                <a:lnTo>
                  <a:pt x="61770" y="9440"/>
                </a:lnTo>
                <a:lnTo>
                  <a:pt x="61780" y="9470"/>
                </a:lnTo>
                <a:lnTo>
                  <a:pt x="61780" y="9600"/>
                </a:lnTo>
                <a:lnTo>
                  <a:pt x="61790" y="9640"/>
                </a:lnTo>
                <a:lnTo>
                  <a:pt x="61780" y="9730"/>
                </a:lnTo>
                <a:lnTo>
                  <a:pt x="61920" y="9770"/>
                </a:lnTo>
                <a:lnTo>
                  <a:pt x="61980" y="9760"/>
                </a:lnTo>
                <a:lnTo>
                  <a:pt x="62060" y="9730"/>
                </a:lnTo>
                <a:lnTo>
                  <a:pt x="62110" y="9710"/>
                </a:lnTo>
                <a:lnTo>
                  <a:pt x="62250" y="9580"/>
                </a:lnTo>
                <a:lnTo>
                  <a:pt x="62320" y="9560"/>
                </a:lnTo>
                <a:lnTo>
                  <a:pt x="62460" y="9560"/>
                </a:lnTo>
                <a:lnTo>
                  <a:pt x="62500" y="9540"/>
                </a:lnTo>
                <a:lnTo>
                  <a:pt x="62520" y="9500"/>
                </a:lnTo>
                <a:lnTo>
                  <a:pt x="62520" y="9470"/>
                </a:lnTo>
                <a:lnTo>
                  <a:pt x="62520" y="9430"/>
                </a:lnTo>
                <a:lnTo>
                  <a:pt x="62510" y="9400"/>
                </a:lnTo>
                <a:lnTo>
                  <a:pt x="62480" y="9340"/>
                </a:lnTo>
                <a:lnTo>
                  <a:pt x="62470" y="9300"/>
                </a:lnTo>
                <a:lnTo>
                  <a:pt x="62480" y="9240"/>
                </a:lnTo>
                <a:lnTo>
                  <a:pt x="62470" y="9200"/>
                </a:lnTo>
                <a:lnTo>
                  <a:pt x="62460" y="9160"/>
                </a:lnTo>
                <a:lnTo>
                  <a:pt x="62420" y="9140"/>
                </a:lnTo>
                <a:lnTo>
                  <a:pt x="62380" y="9140"/>
                </a:lnTo>
                <a:lnTo>
                  <a:pt x="62330" y="9160"/>
                </a:lnTo>
                <a:lnTo>
                  <a:pt x="62300" y="9200"/>
                </a:lnTo>
                <a:lnTo>
                  <a:pt x="62270" y="9260"/>
                </a:lnTo>
                <a:lnTo>
                  <a:pt x="62240" y="9280"/>
                </a:lnTo>
                <a:lnTo>
                  <a:pt x="62200" y="9280"/>
                </a:lnTo>
                <a:lnTo>
                  <a:pt x="62180" y="9250"/>
                </a:lnTo>
                <a:lnTo>
                  <a:pt x="62160" y="9220"/>
                </a:lnTo>
                <a:lnTo>
                  <a:pt x="62160" y="9180"/>
                </a:lnTo>
                <a:lnTo>
                  <a:pt x="62140" y="9120"/>
                </a:lnTo>
                <a:lnTo>
                  <a:pt x="62150" y="9090"/>
                </a:lnTo>
                <a:lnTo>
                  <a:pt x="62180" y="9070"/>
                </a:lnTo>
                <a:lnTo>
                  <a:pt x="62180" y="9040"/>
                </a:lnTo>
                <a:lnTo>
                  <a:pt x="62190" y="9020"/>
                </a:lnTo>
                <a:lnTo>
                  <a:pt x="62300" y="9010"/>
                </a:lnTo>
                <a:lnTo>
                  <a:pt x="62420" y="8930"/>
                </a:lnTo>
                <a:lnTo>
                  <a:pt x="62450" y="8890"/>
                </a:lnTo>
                <a:lnTo>
                  <a:pt x="62440" y="8850"/>
                </a:lnTo>
                <a:lnTo>
                  <a:pt x="62420" y="8820"/>
                </a:lnTo>
                <a:lnTo>
                  <a:pt x="62390" y="8780"/>
                </a:lnTo>
                <a:lnTo>
                  <a:pt x="62360" y="8760"/>
                </a:lnTo>
                <a:lnTo>
                  <a:pt x="62320" y="8740"/>
                </a:lnTo>
                <a:lnTo>
                  <a:pt x="62290" y="8750"/>
                </a:lnTo>
                <a:lnTo>
                  <a:pt x="62260" y="8770"/>
                </a:lnTo>
                <a:lnTo>
                  <a:pt x="62240" y="8800"/>
                </a:lnTo>
                <a:lnTo>
                  <a:pt x="62200" y="8870"/>
                </a:lnTo>
                <a:lnTo>
                  <a:pt x="62170" y="8900"/>
                </a:lnTo>
                <a:lnTo>
                  <a:pt x="62070" y="8960"/>
                </a:lnTo>
                <a:lnTo>
                  <a:pt x="61990" y="8980"/>
                </a:lnTo>
                <a:lnTo>
                  <a:pt x="61950" y="8980"/>
                </a:lnTo>
                <a:lnTo>
                  <a:pt x="61910" y="8970"/>
                </a:lnTo>
                <a:lnTo>
                  <a:pt x="61880" y="8940"/>
                </a:lnTo>
                <a:lnTo>
                  <a:pt x="61850" y="8910"/>
                </a:lnTo>
                <a:lnTo>
                  <a:pt x="61840" y="8870"/>
                </a:lnTo>
                <a:lnTo>
                  <a:pt x="61840" y="8830"/>
                </a:lnTo>
                <a:lnTo>
                  <a:pt x="61840" y="8790"/>
                </a:lnTo>
                <a:lnTo>
                  <a:pt x="61930" y="8530"/>
                </a:lnTo>
                <a:lnTo>
                  <a:pt x="61970" y="8460"/>
                </a:lnTo>
                <a:lnTo>
                  <a:pt x="61970" y="8450"/>
                </a:lnTo>
                <a:lnTo>
                  <a:pt x="62000" y="8430"/>
                </a:lnTo>
                <a:lnTo>
                  <a:pt x="62040" y="8410"/>
                </a:lnTo>
                <a:lnTo>
                  <a:pt x="62110" y="8370"/>
                </a:lnTo>
                <a:lnTo>
                  <a:pt x="62200" y="8270"/>
                </a:lnTo>
                <a:lnTo>
                  <a:pt x="62260" y="8240"/>
                </a:lnTo>
                <a:lnTo>
                  <a:pt x="62320" y="8220"/>
                </a:lnTo>
                <a:lnTo>
                  <a:pt x="62360" y="8190"/>
                </a:lnTo>
                <a:lnTo>
                  <a:pt x="62410" y="8140"/>
                </a:lnTo>
                <a:lnTo>
                  <a:pt x="62430" y="8090"/>
                </a:lnTo>
                <a:lnTo>
                  <a:pt x="62430" y="8040"/>
                </a:lnTo>
                <a:lnTo>
                  <a:pt x="62430" y="7990"/>
                </a:lnTo>
                <a:lnTo>
                  <a:pt x="62460" y="7970"/>
                </a:lnTo>
                <a:lnTo>
                  <a:pt x="62490" y="7960"/>
                </a:lnTo>
                <a:lnTo>
                  <a:pt x="62530" y="7950"/>
                </a:lnTo>
                <a:lnTo>
                  <a:pt x="62650" y="7960"/>
                </a:lnTo>
                <a:lnTo>
                  <a:pt x="62680" y="7960"/>
                </a:lnTo>
                <a:lnTo>
                  <a:pt x="62720" y="7940"/>
                </a:lnTo>
                <a:lnTo>
                  <a:pt x="62780" y="7890"/>
                </a:lnTo>
                <a:lnTo>
                  <a:pt x="62860" y="7840"/>
                </a:lnTo>
                <a:lnTo>
                  <a:pt x="62900" y="7800"/>
                </a:lnTo>
                <a:lnTo>
                  <a:pt x="62960" y="7740"/>
                </a:lnTo>
                <a:lnTo>
                  <a:pt x="63060" y="7610"/>
                </a:lnTo>
                <a:lnTo>
                  <a:pt x="63140" y="7520"/>
                </a:lnTo>
                <a:lnTo>
                  <a:pt x="63200" y="7480"/>
                </a:lnTo>
                <a:lnTo>
                  <a:pt x="63240" y="7480"/>
                </a:lnTo>
                <a:lnTo>
                  <a:pt x="63280" y="7490"/>
                </a:lnTo>
                <a:lnTo>
                  <a:pt x="63340" y="7540"/>
                </a:lnTo>
                <a:lnTo>
                  <a:pt x="63380" y="7560"/>
                </a:lnTo>
                <a:lnTo>
                  <a:pt x="63500" y="7580"/>
                </a:lnTo>
                <a:lnTo>
                  <a:pt x="63610" y="7610"/>
                </a:lnTo>
                <a:lnTo>
                  <a:pt x="63720" y="7660"/>
                </a:lnTo>
                <a:lnTo>
                  <a:pt x="63800" y="7680"/>
                </a:lnTo>
                <a:lnTo>
                  <a:pt x="63870" y="7670"/>
                </a:lnTo>
                <a:lnTo>
                  <a:pt x="63990" y="7690"/>
                </a:lnTo>
                <a:lnTo>
                  <a:pt x="64100" y="7680"/>
                </a:lnTo>
                <a:lnTo>
                  <a:pt x="64350" y="7580"/>
                </a:lnTo>
                <a:lnTo>
                  <a:pt x="64690" y="7370"/>
                </a:lnTo>
                <a:lnTo>
                  <a:pt x="64730" y="7350"/>
                </a:lnTo>
                <a:lnTo>
                  <a:pt x="64770" y="7340"/>
                </a:lnTo>
                <a:lnTo>
                  <a:pt x="64800" y="7350"/>
                </a:lnTo>
                <a:lnTo>
                  <a:pt x="64820" y="7360"/>
                </a:lnTo>
                <a:lnTo>
                  <a:pt x="64890" y="7420"/>
                </a:lnTo>
                <a:lnTo>
                  <a:pt x="64980" y="7440"/>
                </a:lnTo>
                <a:lnTo>
                  <a:pt x="65110" y="7440"/>
                </a:lnTo>
                <a:lnTo>
                  <a:pt x="65200" y="7450"/>
                </a:lnTo>
                <a:lnTo>
                  <a:pt x="65230" y="7470"/>
                </a:lnTo>
                <a:lnTo>
                  <a:pt x="65240" y="7490"/>
                </a:lnTo>
                <a:lnTo>
                  <a:pt x="65240" y="7540"/>
                </a:lnTo>
                <a:lnTo>
                  <a:pt x="65170" y="7600"/>
                </a:lnTo>
                <a:lnTo>
                  <a:pt x="65150" y="7640"/>
                </a:lnTo>
                <a:lnTo>
                  <a:pt x="65120" y="7730"/>
                </a:lnTo>
                <a:lnTo>
                  <a:pt x="65130" y="7780"/>
                </a:lnTo>
                <a:lnTo>
                  <a:pt x="65150" y="7810"/>
                </a:lnTo>
                <a:lnTo>
                  <a:pt x="65220" y="7840"/>
                </a:lnTo>
                <a:lnTo>
                  <a:pt x="65240" y="7880"/>
                </a:lnTo>
                <a:lnTo>
                  <a:pt x="65240" y="7950"/>
                </a:lnTo>
                <a:lnTo>
                  <a:pt x="65220" y="8050"/>
                </a:lnTo>
                <a:lnTo>
                  <a:pt x="65220" y="8180"/>
                </a:lnTo>
                <a:lnTo>
                  <a:pt x="65190" y="8240"/>
                </a:lnTo>
                <a:lnTo>
                  <a:pt x="65170" y="8270"/>
                </a:lnTo>
                <a:lnTo>
                  <a:pt x="65150" y="8310"/>
                </a:lnTo>
                <a:lnTo>
                  <a:pt x="65170" y="8330"/>
                </a:lnTo>
                <a:lnTo>
                  <a:pt x="65200" y="8350"/>
                </a:lnTo>
                <a:lnTo>
                  <a:pt x="65320" y="8380"/>
                </a:lnTo>
                <a:lnTo>
                  <a:pt x="65440" y="8390"/>
                </a:lnTo>
                <a:lnTo>
                  <a:pt x="65470" y="8400"/>
                </a:lnTo>
                <a:lnTo>
                  <a:pt x="65520" y="8380"/>
                </a:lnTo>
                <a:lnTo>
                  <a:pt x="65590" y="8220"/>
                </a:lnTo>
                <a:lnTo>
                  <a:pt x="65670" y="8180"/>
                </a:lnTo>
                <a:lnTo>
                  <a:pt x="65700" y="8200"/>
                </a:lnTo>
                <a:lnTo>
                  <a:pt x="65720" y="8220"/>
                </a:lnTo>
                <a:lnTo>
                  <a:pt x="65720" y="8250"/>
                </a:lnTo>
                <a:lnTo>
                  <a:pt x="65720" y="8280"/>
                </a:lnTo>
                <a:lnTo>
                  <a:pt x="65750" y="8320"/>
                </a:lnTo>
                <a:lnTo>
                  <a:pt x="65830" y="8340"/>
                </a:lnTo>
                <a:lnTo>
                  <a:pt x="65860" y="8380"/>
                </a:lnTo>
                <a:lnTo>
                  <a:pt x="65870" y="8410"/>
                </a:lnTo>
                <a:lnTo>
                  <a:pt x="65860" y="8450"/>
                </a:lnTo>
                <a:lnTo>
                  <a:pt x="65840" y="8490"/>
                </a:lnTo>
                <a:lnTo>
                  <a:pt x="65830" y="8510"/>
                </a:lnTo>
                <a:lnTo>
                  <a:pt x="65820" y="8510"/>
                </a:lnTo>
                <a:lnTo>
                  <a:pt x="65810" y="8520"/>
                </a:lnTo>
                <a:lnTo>
                  <a:pt x="65780" y="8520"/>
                </a:lnTo>
                <a:lnTo>
                  <a:pt x="65710" y="8530"/>
                </a:lnTo>
                <a:lnTo>
                  <a:pt x="65660" y="8530"/>
                </a:lnTo>
                <a:lnTo>
                  <a:pt x="65660" y="8580"/>
                </a:lnTo>
                <a:lnTo>
                  <a:pt x="65680" y="8610"/>
                </a:lnTo>
                <a:lnTo>
                  <a:pt x="65710" y="8650"/>
                </a:lnTo>
                <a:lnTo>
                  <a:pt x="65770" y="8690"/>
                </a:lnTo>
                <a:lnTo>
                  <a:pt x="65880" y="8730"/>
                </a:lnTo>
                <a:lnTo>
                  <a:pt x="65900" y="8760"/>
                </a:lnTo>
                <a:lnTo>
                  <a:pt x="65910" y="8790"/>
                </a:lnTo>
                <a:lnTo>
                  <a:pt x="65900" y="8820"/>
                </a:lnTo>
                <a:lnTo>
                  <a:pt x="65890" y="8850"/>
                </a:lnTo>
                <a:lnTo>
                  <a:pt x="65870" y="8860"/>
                </a:lnTo>
                <a:lnTo>
                  <a:pt x="65810" y="8880"/>
                </a:lnTo>
                <a:lnTo>
                  <a:pt x="65780" y="8880"/>
                </a:lnTo>
                <a:lnTo>
                  <a:pt x="65730" y="8930"/>
                </a:lnTo>
                <a:lnTo>
                  <a:pt x="65700" y="8950"/>
                </a:lnTo>
                <a:lnTo>
                  <a:pt x="65660" y="8960"/>
                </a:lnTo>
                <a:lnTo>
                  <a:pt x="65580" y="8960"/>
                </a:lnTo>
                <a:lnTo>
                  <a:pt x="65510" y="8980"/>
                </a:lnTo>
                <a:lnTo>
                  <a:pt x="65470" y="8980"/>
                </a:lnTo>
                <a:lnTo>
                  <a:pt x="65430" y="8970"/>
                </a:lnTo>
                <a:lnTo>
                  <a:pt x="65390" y="8960"/>
                </a:lnTo>
                <a:lnTo>
                  <a:pt x="65310" y="8950"/>
                </a:lnTo>
                <a:lnTo>
                  <a:pt x="65280" y="8940"/>
                </a:lnTo>
                <a:lnTo>
                  <a:pt x="65250" y="8920"/>
                </a:lnTo>
                <a:lnTo>
                  <a:pt x="65220" y="8890"/>
                </a:lnTo>
                <a:lnTo>
                  <a:pt x="65200" y="8820"/>
                </a:lnTo>
                <a:lnTo>
                  <a:pt x="65180" y="8790"/>
                </a:lnTo>
                <a:lnTo>
                  <a:pt x="65140" y="8770"/>
                </a:lnTo>
                <a:lnTo>
                  <a:pt x="65100" y="8760"/>
                </a:lnTo>
                <a:lnTo>
                  <a:pt x="65050" y="8750"/>
                </a:lnTo>
                <a:lnTo>
                  <a:pt x="64910" y="8770"/>
                </a:lnTo>
                <a:lnTo>
                  <a:pt x="64870" y="8800"/>
                </a:lnTo>
                <a:lnTo>
                  <a:pt x="64850" y="8830"/>
                </a:lnTo>
                <a:lnTo>
                  <a:pt x="64830" y="8870"/>
                </a:lnTo>
                <a:lnTo>
                  <a:pt x="64780" y="8940"/>
                </a:lnTo>
                <a:lnTo>
                  <a:pt x="64720" y="9000"/>
                </a:lnTo>
                <a:lnTo>
                  <a:pt x="64700" y="9040"/>
                </a:lnTo>
                <a:lnTo>
                  <a:pt x="64690" y="9080"/>
                </a:lnTo>
                <a:lnTo>
                  <a:pt x="64680" y="9120"/>
                </a:lnTo>
                <a:lnTo>
                  <a:pt x="64700" y="9150"/>
                </a:lnTo>
                <a:lnTo>
                  <a:pt x="64760" y="9200"/>
                </a:lnTo>
                <a:lnTo>
                  <a:pt x="64880" y="9360"/>
                </a:lnTo>
                <a:lnTo>
                  <a:pt x="64910" y="9380"/>
                </a:lnTo>
                <a:lnTo>
                  <a:pt x="64940" y="9400"/>
                </a:lnTo>
                <a:lnTo>
                  <a:pt x="64960" y="9380"/>
                </a:lnTo>
                <a:lnTo>
                  <a:pt x="64970" y="9350"/>
                </a:lnTo>
                <a:lnTo>
                  <a:pt x="64960" y="9320"/>
                </a:lnTo>
                <a:lnTo>
                  <a:pt x="64980" y="9290"/>
                </a:lnTo>
                <a:lnTo>
                  <a:pt x="65000" y="9260"/>
                </a:lnTo>
                <a:lnTo>
                  <a:pt x="65020" y="9230"/>
                </a:lnTo>
                <a:lnTo>
                  <a:pt x="65060" y="9210"/>
                </a:lnTo>
                <a:lnTo>
                  <a:pt x="65100" y="9200"/>
                </a:lnTo>
                <a:lnTo>
                  <a:pt x="65170" y="9200"/>
                </a:lnTo>
                <a:lnTo>
                  <a:pt x="65200" y="9180"/>
                </a:lnTo>
                <a:lnTo>
                  <a:pt x="65230" y="9150"/>
                </a:lnTo>
                <a:lnTo>
                  <a:pt x="65290" y="9070"/>
                </a:lnTo>
                <a:lnTo>
                  <a:pt x="65330" y="9060"/>
                </a:lnTo>
                <a:lnTo>
                  <a:pt x="65350" y="9080"/>
                </a:lnTo>
                <a:lnTo>
                  <a:pt x="65370" y="9120"/>
                </a:lnTo>
                <a:lnTo>
                  <a:pt x="65360" y="9180"/>
                </a:lnTo>
                <a:lnTo>
                  <a:pt x="65330" y="9240"/>
                </a:lnTo>
                <a:lnTo>
                  <a:pt x="65290" y="9310"/>
                </a:lnTo>
                <a:lnTo>
                  <a:pt x="65240" y="9370"/>
                </a:lnTo>
                <a:lnTo>
                  <a:pt x="65220" y="9420"/>
                </a:lnTo>
                <a:lnTo>
                  <a:pt x="65200" y="9460"/>
                </a:lnTo>
                <a:lnTo>
                  <a:pt x="65200" y="9500"/>
                </a:lnTo>
                <a:lnTo>
                  <a:pt x="65220" y="9540"/>
                </a:lnTo>
                <a:lnTo>
                  <a:pt x="65240" y="9570"/>
                </a:lnTo>
                <a:lnTo>
                  <a:pt x="65270" y="9600"/>
                </a:lnTo>
                <a:lnTo>
                  <a:pt x="65290" y="9640"/>
                </a:lnTo>
                <a:lnTo>
                  <a:pt x="65280" y="9680"/>
                </a:lnTo>
                <a:lnTo>
                  <a:pt x="65260" y="9730"/>
                </a:lnTo>
                <a:lnTo>
                  <a:pt x="65320" y="9720"/>
                </a:lnTo>
                <a:lnTo>
                  <a:pt x="65330" y="9730"/>
                </a:lnTo>
                <a:lnTo>
                  <a:pt x="65440" y="9700"/>
                </a:lnTo>
                <a:lnTo>
                  <a:pt x="65560" y="9640"/>
                </a:lnTo>
                <a:lnTo>
                  <a:pt x="65690" y="9710"/>
                </a:lnTo>
                <a:lnTo>
                  <a:pt x="65800" y="9820"/>
                </a:lnTo>
                <a:lnTo>
                  <a:pt x="65880" y="9870"/>
                </a:lnTo>
                <a:lnTo>
                  <a:pt x="65940" y="9900"/>
                </a:lnTo>
                <a:lnTo>
                  <a:pt x="66040" y="10030"/>
                </a:lnTo>
                <a:lnTo>
                  <a:pt x="66150" y="10080"/>
                </a:lnTo>
                <a:lnTo>
                  <a:pt x="66410" y="10300"/>
                </a:lnTo>
                <a:lnTo>
                  <a:pt x="66450" y="10350"/>
                </a:lnTo>
                <a:lnTo>
                  <a:pt x="66470" y="10420"/>
                </a:lnTo>
                <a:lnTo>
                  <a:pt x="66190" y="10510"/>
                </a:lnTo>
                <a:lnTo>
                  <a:pt x="66080" y="10490"/>
                </a:lnTo>
                <a:lnTo>
                  <a:pt x="66020" y="10470"/>
                </a:lnTo>
                <a:lnTo>
                  <a:pt x="65760" y="10430"/>
                </a:lnTo>
                <a:lnTo>
                  <a:pt x="65590" y="10450"/>
                </a:lnTo>
                <a:lnTo>
                  <a:pt x="65520" y="10480"/>
                </a:lnTo>
                <a:lnTo>
                  <a:pt x="65510" y="10520"/>
                </a:lnTo>
                <a:lnTo>
                  <a:pt x="65550" y="10580"/>
                </a:lnTo>
                <a:lnTo>
                  <a:pt x="65570" y="10620"/>
                </a:lnTo>
                <a:lnTo>
                  <a:pt x="65570" y="10660"/>
                </a:lnTo>
                <a:lnTo>
                  <a:pt x="65550" y="10710"/>
                </a:lnTo>
                <a:lnTo>
                  <a:pt x="65520" y="10740"/>
                </a:lnTo>
                <a:lnTo>
                  <a:pt x="65490" y="10770"/>
                </a:lnTo>
                <a:lnTo>
                  <a:pt x="65480" y="10810"/>
                </a:lnTo>
                <a:lnTo>
                  <a:pt x="65360" y="10940"/>
                </a:lnTo>
                <a:lnTo>
                  <a:pt x="65350" y="10980"/>
                </a:lnTo>
                <a:lnTo>
                  <a:pt x="65370" y="11010"/>
                </a:lnTo>
                <a:lnTo>
                  <a:pt x="65400" y="11010"/>
                </a:lnTo>
                <a:lnTo>
                  <a:pt x="65430" y="10990"/>
                </a:lnTo>
                <a:lnTo>
                  <a:pt x="65470" y="10990"/>
                </a:lnTo>
                <a:lnTo>
                  <a:pt x="65500" y="10990"/>
                </a:lnTo>
                <a:lnTo>
                  <a:pt x="65520" y="11010"/>
                </a:lnTo>
                <a:lnTo>
                  <a:pt x="65530" y="11050"/>
                </a:lnTo>
                <a:lnTo>
                  <a:pt x="65530" y="11090"/>
                </a:lnTo>
                <a:lnTo>
                  <a:pt x="65520" y="11140"/>
                </a:lnTo>
                <a:lnTo>
                  <a:pt x="65490" y="11210"/>
                </a:lnTo>
                <a:lnTo>
                  <a:pt x="65480" y="11250"/>
                </a:lnTo>
                <a:lnTo>
                  <a:pt x="65490" y="11290"/>
                </a:lnTo>
                <a:lnTo>
                  <a:pt x="65550" y="11330"/>
                </a:lnTo>
                <a:lnTo>
                  <a:pt x="65570" y="11360"/>
                </a:lnTo>
                <a:lnTo>
                  <a:pt x="65580" y="11400"/>
                </a:lnTo>
                <a:lnTo>
                  <a:pt x="65610" y="11430"/>
                </a:lnTo>
                <a:lnTo>
                  <a:pt x="65620" y="11470"/>
                </a:lnTo>
                <a:lnTo>
                  <a:pt x="65620" y="11500"/>
                </a:lnTo>
                <a:lnTo>
                  <a:pt x="65580" y="11610"/>
                </a:lnTo>
                <a:lnTo>
                  <a:pt x="65580" y="11740"/>
                </a:lnTo>
                <a:lnTo>
                  <a:pt x="65580" y="11780"/>
                </a:lnTo>
                <a:lnTo>
                  <a:pt x="65590" y="11820"/>
                </a:lnTo>
                <a:lnTo>
                  <a:pt x="65590" y="11860"/>
                </a:lnTo>
                <a:lnTo>
                  <a:pt x="65520" y="11980"/>
                </a:lnTo>
                <a:lnTo>
                  <a:pt x="65500" y="12000"/>
                </a:lnTo>
                <a:lnTo>
                  <a:pt x="65420" y="12010"/>
                </a:lnTo>
                <a:lnTo>
                  <a:pt x="65380" y="12030"/>
                </a:lnTo>
                <a:lnTo>
                  <a:pt x="65370" y="12060"/>
                </a:lnTo>
                <a:lnTo>
                  <a:pt x="65390" y="12100"/>
                </a:lnTo>
                <a:lnTo>
                  <a:pt x="65410" y="12120"/>
                </a:lnTo>
                <a:lnTo>
                  <a:pt x="65420" y="12160"/>
                </a:lnTo>
                <a:lnTo>
                  <a:pt x="65420" y="12260"/>
                </a:lnTo>
                <a:lnTo>
                  <a:pt x="65430" y="12300"/>
                </a:lnTo>
                <a:lnTo>
                  <a:pt x="65440" y="12350"/>
                </a:lnTo>
                <a:lnTo>
                  <a:pt x="65450" y="12380"/>
                </a:lnTo>
                <a:lnTo>
                  <a:pt x="65460" y="12420"/>
                </a:lnTo>
                <a:lnTo>
                  <a:pt x="65460" y="12470"/>
                </a:lnTo>
                <a:lnTo>
                  <a:pt x="65460" y="12520"/>
                </a:lnTo>
                <a:lnTo>
                  <a:pt x="65450" y="12580"/>
                </a:lnTo>
                <a:lnTo>
                  <a:pt x="65400" y="12750"/>
                </a:lnTo>
                <a:lnTo>
                  <a:pt x="65380" y="12800"/>
                </a:lnTo>
                <a:lnTo>
                  <a:pt x="65330" y="12840"/>
                </a:lnTo>
                <a:lnTo>
                  <a:pt x="65330" y="12870"/>
                </a:lnTo>
                <a:lnTo>
                  <a:pt x="65460" y="13070"/>
                </a:lnTo>
                <a:lnTo>
                  <a:pt x="65470" y="13110"/>
                </a:lnTo>
                <a:lnTo>
                  <a:pt x="65500" y="13190"/>
                </a:lnTo>
                <a:lnTo>
                  <a:pt x="65530" y="13210"/>
                </a:lnTo>
                <a:lnTo>
                  <a:pt x="65590" y="13250"/>
                </a:lnTo>
                <a:lnTo>
                  <a:pt x="65640" y="13320"/>
                </a:lnTo>
                <a:lnTo>
                  <a:pt x="65650" y="13360"/>
                </a:lnTo>
                <a:lnTo>
                  <a:pt x="65670" y="13390"/>
                </a:lnTo>
                <a:lnTo>
                  <a:pt x="65710" y="13460"/>
                </a:lnTo>
                <a:lnTo>
                  <a:pt x="65770" y="13490"/>
                </a:lnTo>
                <a:lnTo>
                  <a:pt x="65820" y="13490"/>
                </a:lnTo>
                <a:lnTo>
                  <a:pt x="65860" y="13490"/>
                </a:lnTo>
                <a:lnTo>
                  <a:pt x="65920" y="13490"/>
                </a:lnTo>
                <a:lnTo>
                  <a:pt x="65980" y="13480"/>
                </a:lnTo>
                <a:lnTo>
                  <a:pt x="66010" y="13470"/>
                </a:lnTo>
                <a:lnTo>
                  <a:pt x="66050" y="13470"/>
                </a:lnTo>
                <a:lnTo>
                  <a:pt x="66080" y="13490"/>
                </a:lnTo>
                <a:lnTo>
                  <a:pt x="66100" y="13520"/>
                </a:lnTo>
                <a:lnTo>
                  <a:pt x="66120" y="13550"/>
                </a:lnTo>
                <a:lnTo>
                  <a:pt x="66130" y="13590"/>
                </a:lnTo>
                <a:lnTo>
                  <a:pt x="66150" y="13630"/>
                </a:lnTo>
                <a:lnTo>
                  <a:pt x="66180" y="13810"/>
                </a:lnTo>
                <a:lnTo>
                  <a:pt x="66340" y="13860"/>
                </a:lnTo>
                <a:lnTo>
                  <a:pt x="66460" y="13800"/>
                </a:lnTo>
                <a:lnTo>
                  <a:pt x="66570" y="13730"/>
                </a:lnTo>
                <a:lnTo>
                  <a:pt x="66620" y="13680"/>
                </a:lnTo>
                <a:lnTo>
                  <a:pt x="66640" y="13630"/>
                </a:lnTo>
                <a:lnTo>
                  <a:pt x="66640" y="13590"/>
                </a:lnTo>
                <a:lnTo>
                  <a:pt x="66630" y="13550"/>
                </a:lnTo>
                <a:lnTo>
                  <a:pt x="66630" y="13510"/>
                </a:lnTo>
                <a:lnTo>
                  <a:pt x="66640" y="13470"/>
                </a:lnTo>
                <a:lnTo>
                  <a:pt x="66660" y="13430"/>
                </a:lnTo>
                <a:lnTo>
                  <a:pt x="66680" y="13390"/>
                </a:lnTo>
                <a:lnTo>
                  <a:pt x="66730" y="13320"/>
                </a:lnTo>
                <a:lnTo>
                  <a:pt x="66780" y="13290"/>
                </a:lnTo>
                <a:lnTo>
                  <a:pt x="66880" y="13280"/>
                </a:lnTo>
                <a:lnTo>
                  <a:pt x="66930" y="13300"/>
                </a:lnTo>
                <a:lnTo>
                  <a:pt x="66960" y="13310"/>
                </a:lnTo>
                <a:lnTo>
                  <a:pt x="66970" y="13350"/>
                </a:lnTo>
                <a:lnTo>
                  <a:pt x="66980" y="13390"/>
                </a:lnTo>
                <a:lnTo>
                  <a:pt x="66980" y="13420"/>
                </a:lnTo>
                <a:lnTo>
                  <a:pt x="66960" y="13500"/>
                </a:lnTo>
                <a:lnTo>
                  <a:pt x="66940" y="13540"/>
                </a:lnTo>
                <a:lnTo>
                  <a:pt x="66890" y="13590"/>
                </a:lnTo>
                <a:lnTo>
                  <a:pt x="66870" y="13620"/>
                </a:lnTo>
                <a:lnTo>
                  <a:pt x="66860" y="13660"/>
                </a:lnTo>
                <a:lnTo>
                  <a:pt x="66850" y="13700"/>
                </a:lnTo>
                <a:lnTo>
                  <a:pt x="66840" y="13740"/>
                </a:lnTo>
                <a:lnTo>
                  <a:pt x="66830" y="13780"/>
                </a:lnTo>
                <a:lnTo>
                  <a:pt x="66850" y="13810"/>
                </a:lnTo>
                <a:lnTo>
                  <a:pt x="66910" y="13840"/>
                </a:lnTo>
                <a:lnTo>
                  <a:pt x="66970" y="13840"/>
                </a:lnTo>
                <a:lnTo>
                  <a:pt x="67020" y="13850"/>
                </a:lnTo>
                <a:lnTo>
                  <a:pt x="67070" y="13870"/>
                </a:lnTo>
                <a:lnTo>
                  <a:pt x="67140" y="13930"/>
                </a:lnTo>
                <a:lnTo>
                  <a:pt x="67170" y="13940"/>
                </a:lnTo>
                <a:lnTo>
                  <a:pt x="67190" y="13940"/>
                </a:lnTo>
                <a:lnTo>
                  <a:pt x="67210" y="13930"/>
                </a:lnTo>
                <a:lnTo>
                  <a:pt x="67350" y="13920"/>
                </a:lnTo>
                <a:lnTo>
                  <a:pt x="67470" y="13940"/>
                </a:lnTo>
                <a:lnTo>
                  <a:pt x="67540" y="13940"/>
                </a:lnTo>
                <a:lnTo>
                  <a:pt x="67540" y="13930"/>
                </a:lnTo>
                <a:lnTo>
                  <a:pt x="67550" y="13910"/>
                </a:lnTo>
                <a:lnTo>
                  <a:pt x="67560" y="13880"/>
                </a:lnTo>
                <a:lnTo>
                  <a:pt x="67610" y="13810"/>
                </a:lnTo>
                <a:lnTo>
                  <a:pt x="67650" y="13730"/>
                </a:lnTo>
                <a:lnTo>
                  <a:pt x="67670" y="13680"/>
                </a:lnTo>
                <a:lnTo>
                  <a:pt x="67690" y="13650"/>
                </a:lnTo>
                <a:lnTo>
                  <a:pt x="67710" y="13630"/>
                </a:lnTo>
                <a:lnTo>
                  <a:pt x="67730" y="13610"/>
                </a:lnTo>
                <a:lnTo>
                  <a:pt x="67760" y="13590"/>
                </a:lnTo>
                <a:lnTo>
                  <a:pt x="67770" y="13560"/>
                </a:lnTo>
                <a:lnTo>
                  <a:pt x="67780" y="13490"/>
                </a:lnTo>
                <a:lnTo>
                  <a:pt x="67780" y="13400"/>
                </a:lnTo>
                <a:lnTo>
                  <a:pt x="67790" y="13360"/>
                </a:lnTo>
                <a:lnTo>
                  <a:pt x="67800" y="13340"/>
                </a:lnTo>
                <a:lnTo>
                  <a:pt x="67830" y="13330"/>
                </a:lnTo>
                <a:lnTo>
                  <a:pt x="67910" y="13350"/>
                </a:lnTo>
                <a:lnTo>
                  <a:pt x="67950" y="13330"/>
                </a:lnTo>
                <a:lnTo>
                  <a:pt x="68040" y="13270"/>
                </a:lnTo>
                <a:lnTo>
                  <a:pt x="68090" y="13220"/>
                </a:lnTo>
                <a:lnTo>
                  <a:pt x="68200" y="13180"/>
                </a:lnTo>
                <a:lnTo>
                  <a:pt x="68450" y="13160"/>
                </a:lnTo>
                <a:lnTo>
                  <a:pt x="68660" y="13190"/>
                </a:lnTo>
                <a:lnTo>
                  <a:pt x="68700" y="13210"/>
                </a:lnTo>
                <a:lnTo>
                  <a:pt x="68720" y="13230"/>
                </a:lnTo>
                <a:lnTo>
                  <a:pt x="68730" y="13260"/>
                </a:lnTo>
                <a:lnTo>
                  <a:pt x="68740" y="13300"/>
                </a:lnTo>
                <a:lnTo>
                  <a:pt x="68740" y="13340"/>
                </a:lnTo>
                <a:lnTo>
                  <a:pt x="68760" y="13380"/>
                </a:lnTo>
                <a:lnTo>
                  <a:pt x="68780" y="13420"/>
                </a:lnTo>
                <a:lnTo>
                  <a:pt x="68820" y="13450"/>
                </a:lnTo>
                <a:lnTo>
                  <a:pt x="68860" y="13450"/>
                </a:lnTo>
                <a:lnTo>
                  <a:pt x="69090" y="13370"/>
                </a:lnTo>
                <a:lnTo>
                  <a:pt x="69160" y="13360"/>
                </a:lnTo>
                <a:lnTo>
                  <a:pt x="69240" y="13370"/>
                </a:lnTo>
                <a:lnTo>
                  <a:pt x="69300" y="13380"/>
                </a:lnTo>
                <a:lnTo>
                  <a:pt x="69340" y="13410"/>
                </a:lnTo>
                <a:lnTo>
                  <a:pt x="69360" y="13440"/>
                </a:lnTo>
                <a:lnTo>
                  <a:pt x="69360" y="13480"/>
                </a:lnTo>
                <a:lnTo>
                  <a:pt x="69340" y="13510"/>
                </a:lnTo>
                <a:lnTo>
                  <a:pt x="69310" y="13540"/>
                </a:lnTo>
                <a:lnTo>
                  <a:pt x="69280" y="13560"/>
                </a:lnTo>
                <a:lnTo>
                  <a:pt x="69250" y="13580"/>
                </a:lnTo>
                <a:lnTo>
                  <a:pt x="69250" y="13620"/>
                </a:lnTo>
                <a:lnTo>
                  <a:pt x="69250" y="13660"/>
                </a:lnTo>
                <a:lnTo>
                  <a:pt x="69260" y="13700"/>
                </a:lnTo>
                <a:lnTo>
                  <a:pt x="69290" y="13740"/>
                </a:lnTo>
                <a:lnTo>
                  <a:pt x="69380" y="13820"/>
                </a:lnTo>
                <a:lnTo>
                  <a:pt x="69420" y="13890"/>
                </a:lnTo>
                <a:lnTo>
                  <a:pt x="69430" y="13920"/>
                </a:lnTo>
                <a:lnTo>
                  <a:pt x="69430" y="13930"/>
                </a:lnTo>
                <a:lnTo>
                  <a:pt x="69430" y="13940"/>
                </a:lnTo>
                <a:lnTo>
                  <a:pt x="69420" y="13940"/>
                </a:lnTo>
                <a:lnTo>
                  <a:pt x="69410" y="13960"/>
                </a:lnTo>
                <a:lnTo>
                  <a:pt x="69390" y="13980"/>
                </a:lnTo>
                <a:lnTo>
                  <a:pt x="69380" y="14020"/>
                </a:lnTo>
                <a:lnTo>
                  <a:pt x="69390" y="14050"/>
                </a:lnTo>
                <a:lnTo>
                  <a:pt x="69410" y="14130"/>
                </a:lnTo>
                <a:lnTo>
                  <a:pt x="69430" y="14170"/>
                </a:lnTo>
                <a:lnTo>
                  <a:pt x="69470" y="14190"/>
                </a:lnTo>
                <a:lnTo>
                  <a:pt x="69690" y="14250"/>
                </a:lnTo>
                <a:lnTo>
                  <a:pt x="69760" y="14250"/>
                </a:lnTo>
                <a:lnTo>
                  <a:pt x="69860" y="14300"/>
                </a:lnTo>
                <a:lnTo>
                  <a:pt x="69900" y="14330"/>
                </a:lnTo>
                <a:lnTo>
                  <a:pt x="69940" y="14370"/>
                </a:lnTo>
                <a:lnTo>
                  <a:pt x="69980" y="14380"/>
                </a:lnTo>
                <a:lnTo>
                  <a:pt x="70080" y="14370"/>
                </a:lnTo>
                <a:lnTo>
                  <a:pt x="70130" y="14360"/>
                </a:lnTo>
                <a:lnTo>
                  <a:pt x="70170" y="14340"/>
                </a:lnTo>
                <a:lnTo>
                  <a:pt x="70240" y="14290"/>
                </a:lnTo>
                <a:lnTo>
                  <a:pt x="70270" y="14270"/>
                </a:lnTo>
                <a:lnTo>
                  <a:pt x="70430" y="14180"/>
                </a:lnTo>
                <a:lnTo>
                  <a:pt x="70450" y="14450"/>
                </a:lnTo>
                <a:lnTo>
                  <a:pt x="70510" y="14620"/>
                </a:lnTo>
                <a:lnTo>
                  <a:pt x="70600" y="14740"/>
                </a:lnTo>
                <a:lnTo>
                  <a:pt x="70600" y="14780"/>
                </a:lnTo>
                <a:lnTo>
                  <a:pt x="70590" y="14830"/>
                </a:lnTo>
                <a:lnTo>
                  <a:pt x="70580" y="14870"/>
                </a:lnTo>
                <a:lnTo>
                  <a:pt x="70560" y="14910"/>
                </a:lnTo>
                <a:lnTo>
                  <a:pt x="70530" y="14940"/>
                </a:lnTo>
                <a:lnTo>
                  <a:pt x="70490" y="15020"/>
                </a:lnTo>
                <a:lnTo>
                  <a:pt x="70480" y="15070"/>
                </a:lnTo>
                <a:lnTo>
                  <a:pt x="70490" y="15110"/>
                </a:lnTo>
                <a:lnTo>
                  <a:pt x="70520" y="15150"/>
                </a:lnTo>
                <a:lnTo>
                  <a:pt x="70590" y="15250"/>
                </a:lnTo>
                <a:lnTo>
                  <a:pt x="70620" y="15320"/>
                </a:lnTo>
                <a:lnTo>
                  <a:pt x="70630" y="15360"/>
                </a:lnTo>
                <a:lnTo>
                  <a:pt x="70650" y="15390"/>
                </a:lnTo>
                <a:lnTo>
                  <a:pt x="70680" y="15410"/>
                </a:lnTo>
                <a:lnTo>
                  <a:pt x="70720" y="15460"/>
                </a:lnTo>
                <a:lnTo>
                  <a:pt x="70710" y="15530"/>
                </a:lnTo>
                <a:lnTo>
                  <a:pt x="70690" y="15580"/>
                </a:lnTo>
                <a:lnTo>
                  <a:pt x="70670" y="15630"/>
                </a:lnTo>
                <a:lnTo>
                  <a:pt x="70630" y="15720"/>
                </a:lnTo>
                <a:lnTo>
                  <a:pt x="70600" y="15770"/>
                </a:lnTo>
                <a:lnTo>
                  <a:pt x="70560" y="15790"/>
                </a:lnTo>
                <a:lnTo>
                  <a:pt x="70520" y="15790"/>
                </a:lnTo>
                <a:lnTo>
                  <a:pt x="70480" y="15800"/>
                </a:lnTo>
                <a:lnTo>
                  <a:pt x="70440" y="15820"/>
                </a:lnTo>
                <a:lnTo>
                  <a:pt x="70400" y="15870"/>
                </a:lnTo>
                <a:lnTo>
                  <a:pt x="70360" y="15900"/>
                </a:lnTo>
                <a:lnTo>
                  <a:pt x="70280" y="15940"/>
                </a:lnTo>
                <a:lnTo>
                  <a:pt x="70210" y="16030"/>
                </a:lnTo>
                <a:lnTo>
                  <a:pt x="70190" y="16060"/>
                </a:lnTo>
                <a:lnTo>
                  <a:pt x="70160" y="16090"/>
                </a:lnTo>
                <a:lnTo>
                  <a:pt x="70130" y="16100"/>
                </a:lnTo>
                <a:lnTo>
                  <a:pt x="70050" y="16070"/>
                </a:lnTo>
                <a:lnTo>
                  <a:pt x="70020" y="16060"/>
                </a:lnTo>
                <a:lnTo>
                  <a:pt x="70000" y="16060"/>
                </a:lnTo>
                <a:lnTo>
                  <a:pt x="69980" y="16060"/>
                </a:lnTo>
                <a:lnTo>
                  <a:pt x="69960" y="16080"/>
                </a:lnTo>
                <a:lnTo>
                  <a:pt x="69930" y="16090"/>
                </a:lnTo>
                <a:lnTo>
                  <a:pt x="69900" y="16130"/>
                </a:lnTo>
                <a:lnTo>
                  <a:pt x="69890" y="16170"/>
                </a:lnTo>
                <a:lnTo>
                  <a:pt x="69890" y="16200"/>
                </a:lnTo>
                <a:lnTo>
                  <a:pt x="69900" y="16240"/>
                </a:lnTo>
                <a:lnTo>
                  <a:pt x="69930" y="16260"/>
                </a:lnTo>
                <a:lnTo>
                  <a:pt x="69950" y="16410"/>
                </a:lnTo>
                <a:lnTo>
                  <a:pt x="69940" y="16600"/>
                </a:lnTo>
                <a:lnTo>
                  <a:pt x="69950" y="16690"/>
                </a:lnTo>
                <a:lnTo>
                  <a:pt x="69980" y="16750"/>
                </a:lnTo>
                <a:lnTo>
                  <a:pt x="70010" y="16780"/>
                </a:lnTo>
                <a:lnTo>
                  <a:pt x="70030" y="16820"/>
                </a:lnTo>
                <a:lnTo>
                  <a:pt x="70050" y="16870"/>
                </a:lnTo>
                <a:lnTo>
                  <a:pt x="70070" y="17100"/>
                </a:lnTo>
                <a:lnTo>
                  <a:pt x="70050" y="17120"/>
                </a:lnTo>
                <a:lnTo>
                  <a:pt x="70020" y="17130"/>
                </a:lnTo>
                <a:lnTo>
                  <a:pt x="69980" y="17140"/>
                </a:lnTo>
                <a:lnTo>
                  <a:pt x="69940" y="17160"/>
                </a:lnTo>
                <a:lnTo>
                  <a:pt x="69870" y="17190"/>
                </a:lnTo>
                <a:lnTo>
                  <a:pt x="69800" y="17250"/>
                </a:lnTo>
                <a:lnTo>
                  <a:pt x="69770" y="17260"/>
                </a:lnTo>
                <a:lnTo>
                  <a:pt x="69730" y="17260"/>
                </a:lnTo>
                <a:lnTo>
                  <a:pt x="69700" y="17240"/>
                </a:lnTo>
                <a:lnTo>
                  <a:pt x="69690" y="17210"/>
                </a:lnTo>
                <a:lnTo>
                  <a:pt x="69690" y="17170"/>
                </a:lnTo>
                <a:lnTo>
                  <a:pt x="69700" y="17130"/>
                </a:lnTo>
                <a:lnTo>
                  <a:pt x="69700" y="17090"/>
                </a:lnTo>
                <a:lnTo>
                  <a:pt x="69690" y="17050"/>
                </a:lnTo>
                <a:lnTo>
                  <a:pt x="69670" y="17020"/>
                </a:lnTo>
                <a:lnTo>
                  <a:pt x="69640" y="16990"/>
                </a:lnTo>
                <a:lnTo>
                  <a:pt x="69570" y="16970"/>
                </a:lnTo>
                <a:lnTo>
                  <a:pt x="69450" y="16950"/>
                </a:lnTo>
                <a:lnTo>
                  <a:pt x="69410" y="16980"/>
                </a:lnTo>
                <a:lnTo>
                  <a:pt x="69390" y="17010"/>
                </a:lnTo>
                <a:lnTo>
                  <a:pt x="69370" y="17050"/>
                </a:lnTo>
                <a:lnTo>
                  <a:pt x="69370" y="17100"/>
                </a:lnTo>
                <a:lnTo>
                  <a:pt x="69370" y="17140"/>
                </a:lnTo>
                <a:lnTo>
                  <a:pt x="69360" y="17190"/>
                </a:lnTo>
                <a:lnTo>
                  <a:pt x="69340" y="17310"/>
                </a:lnTo>
                <a:lnTo>
                  <a:pt x="69310" y="17350"/>
                </a:lnTo>
                <a:lnTo>
                  <a:pt x="69290" y="17380"/>
                </a:lnTo>
                <a:lnTo>
                  <a:pt x="69260" y="17400"/>
                </a:lnTo>
                <a:lnTo>
                  <a:pt x="69230" y="17410"/>
                </a:lnTo>
                <a:lnTo>
                  <a:pt x="69210" y="17430"/>
                </a:lnTo>
                <a:lnTo>
                  <a:pt x="69180" y="17470"/>
                </a:lnTo>
                <a:lnTo>
                  <a:pt x="69160" y="17570"/>
                </a:lnTo>
                <a:lnTo>
                  <a:pt x="69150" y="17750"/>
                </a:lnTo>
                <a:lnTo>
                  <a:pt x="69190" y="17820"/>
                </a:lnTo>
                <a:lnTo>
                  <a:pt x="69200" y="17850"/>
                </a:lnTo>
                <a:lnTo>
                  <a:pt x="69210" y="17890"/>
                </a:lnTo>
                <a:lnTo>
                  <a:pt x="69240" y="18090"/>
                </a:lnTo>
                <a:lnTo>
                  <a:pt x="69250" y="18290"/>
                </a:lnTo>
                <a:lnTo>
                  <a:pt x="69270" y="18330"/>
                </a:lnTo>
                <a:lnTo>
                  <a:pt x="69300" y="18360"/>
                </a:lnTo>
                <a:lnTo>
                  <a:pt x="69330" y="18370"/>
                </a:lnTo>
                <a:lnTo>
                  <a:pt x="69410" y="18380"/>
                </a:lnTo>
                <a:lnTo>
                  <a:pt x="69440" y="18380"/>
                </a:lnTo>
                <a:lnTo>
                  <a:pt x="69480" y="18390"/>
                </a:lnTo>
                <a:lnTo>
                  <a:pt x="69520" y="18410"/>
                </a:lnTo>
                <a:lnTo>
                  <a:pt x="69610" y="18480"/>
                </a:lnTo>
                <a:lnTo>
                  <a:pt x="69640" y="18520"/>
                </a:lnTo>
                <a:lnTo>
                  <a:pt x="69640" y="18600"/>
                </a:lnTo>
                <a:lnTo>
                  <a:pt x="69610" y="18740"/>
                </a:lnTo>
                <a:lnTo>
                  <a:pt x="69610" y="18840"/>
                </a:lnTo>
                <a:lnTo>
                  <a:pt x="69620" y="18870"/>
                </a:lnTo>
                <a:lnTo>
                  <a:pt x="69620" y="18900"/>
                </a:lnTo>
                <a:lnTo>
                  <a:pt x="69590" y="18920"/>
                </a:lnTo>
                <a:lnTo>
                  <a:pt x="69560" y="18910"/>
                </a:lnTo>
                <a:lnTo>
                  <a:pt x="69530" y="18880"/>
                </a:lnTo>
                <a:lnTo>
                  <a:pt x="69510" y="18850"/>
                </a:lnTo>
                <a:lnTo>
                  <a:pt x="69490" y="18820"/>
                </a:lnTo>
                <a:lnTo>
                  <a:pt x="69390" y="18760"/>
                </a:lnTo>
                <a:lnTo>
                  <a:pt x="69360" y="18730"/>
                </a:lnTo>
                <a:lnTo>
                  <a:pt x="69330" y="18710"/>
                </a:lnTo>
                <a:lnTo>
                  <a:pt x="69300" y="18700"/>
                </a:lnTo>
                <a:lnTo>
                  <a:pt x="69270" y="18720"/>
                </a:lnTo>
                <a:lnTo>
                  <a:pt x="69140" y="18840"/>
                </a:lnTo>
                <a:lnTo>
                  <a:pt x="69100" y="18850"/>
                </a:lnTo>
                <a:lnTo>
                  <a:pt x="69060" y="18860"/>
                </a:lnTo>
                <a:lnTo>
                  <a:pt x="68970" y="18840"/>
                </a:lnTo>
                <a:lnTo>
                  <a:pt x="68900" y="18850"/>
                </a:lnTo>
                <a:lnTo>
                  <a:pt x="68850" y="18880"/>
                </a:lnTo>
                <a:lnTo>
                  <a:pt x="68800" y="18920"/>
                </a:lnTo>
                <a:lnTo>
                  <a:pt x="68750" y="18950"/>
                </a:lnTo>
                <a:lnTo>
                  <a:pt x="68690" y="18970"/>
                </a:lnTo>
                <a:lnTo>
                  <a:pt x="68590" y="18990"/>
                </a:lnTo>
                <a:lnTo>
                  <a:pt x="68530" y="18980"/>
                </a:lnTo>
                <a:lnTo>
                  <a:pt x="68460" y="18940"/>
                </a:lnTo>
                <a:lnTo>
                  <a:pt x="68430" y="18910"/>
                </a:lnTo>
                <a:lnTo>
                  <a:pt x="68380" y="18900"/>
                </a:lnTo>
                <a:lnTo>
                  <a:pt x="68330" y="18910"/>
                </a:lnTo>
                <a:lnTo>
                  <a:pt x="68200" y="18980"/>
                </a:lnTo>
                <a:lnTo>
                  <a:pt x="68150" y="18980"/>
                </a:lnTo>
                <a:lnTo>
                  <a:pt x="68040" y="18930"/>
                </a:lnTo>
                <a:lnTo>
                  <a:pt x="68000" y="18900"/>
                </a:lnTo>
                <a:lnTo>
                  <a:pt x="67970" y="18870"/>
                </a:lnTo>
                <a:lnTo>
                  <a:pt x="67950" y="18830"/>
                </a:lnTo>
                <a:lnTo>
                  <a:pt x="67930" y="18750"/>
                </a:lnTo>
                <a:lnTo>
                  <a:pt x="67910" y="18720"/>
                </a:lnTo>
                <a:lnTo>
                  <a:pt x="67880" y="18700"/>
                </a:lnTo>
                <a:lnTo>
                  <a:pt x="67830" y="18680"/>
                </a:lnTo>
                <a:lnTo>
                  <a:pt x="67810" y="18660"/>
                </a:lnTo>
                <a:lnTo>
                  <a:pt x="67800" y="18650"/>
                </a:lnTo>
                <a:lnTo>
                  <a:pt x="67790" y="18620"/>
                </a:lnTo>
                <a:lnTo>
                  <a:pt x="67780" y="18580"/>
                </a:lnTo>
                <a:lnTo>
                  <a:pt x="67760" y="18550"/>
                </a:lnTo>
                <a:lnTo>
                  <a:pt x="67740" y="18510"/>
                </a:lnTo>
                <a:lnTo>
                  <a:pt x="67710" y="18490"/>
                </a:lnTo>
                <a:lnTo>
                  <a:pt x="67670" y="18500"/>
                </a:lnTo>
                <a:lnTo>
                  <a:pt x="67630" y="18520"/>
                </a:lnTo>
                <a:lnTo>
                  <a:pt x="67560" y="18550"/>
                </a:lnTo>
                <a:lnTo>
                  <a:pt x="67520" y="18550"/>
                </a:lnTo>
                <a:lnTo>
                  <a:pt x="67490" y="18530"/>
                </a:lnTo>
                <a:lnTo>
                  <a:pt x="67480" y="18500"/>
                </a:lnTo>
                <a:lnTo>
                  <a:pt x="67510" y="18440"/>
                </a:lnTo>
                <a:lnTo>
                  <a:pt x="67510" y="18410"/>
                </a:lnTo>
                <a:lnTo>
                  <a:pt x="67490" y="18370"/>
                </a:lnTo>
                <a:lnTo>
                  <a:pt x="67420" y="18330"/>
                </a:lnTo>
                <a:lnTo>
                  <a:pt x="67390" y="18300"/>
                </a:lnTo>
                <a:lnTo>
                  <a:pt x="67400" y="18280"/>
                </a:lnTo>
                <a:lnTo>
                  <a:pt x="67460" y="18240"/>
                </a:lnTo>
                <a:lnTo>
                  <a:pt x="67480" y="18200"/>
                </a:lnTo>
                <a:lnTo>
                  <a:pt x="67490" y="18170"/>
                </a:lnTo>
                <a:lnTo>
                  <a:pt x="67460" y="18140"/>
                </a:lnTo>
                <a:lnTo>
                  <a:pt x="67430" y="18140"/>
                </a:lnTo>
                <a:lnTo>
                  <a:pt x="67390" y="18140"/>
                </a:lnTo>
                <a:lnTo>
                  <a:pt x="67360" y="18150"/>
                </a:lnTo>
                <a:lnTo>
                  <a:pt x="67330" y="18140"/>
                </a:lnTo>
                <a:lnTo>
                  <a:pt x="67300" y="18110"/>
                </a:lnTo>
                <a:lnTo>
                  <a:pt x="67270" y="18070"/>
                </a:lnTo>
                <a:lnTo>
                  <a:pt x="67210" y="18040"/>
                </a:lnTo>
                <a:lnTo>
                  <a:pt x="67110" y="18020"/>
                </a:lnTo>
                <a:lnTo>
                  <a:pt x="67030" y="18000"/>
                </a:lnTo>
                <a:lnTo>
                  <a:pt x="66990" y="17980"/>
                </a:lnTo>
                <a:lnTo>
                  <a:pt x="66970" y="17940"/>
                </a:lnTo>
                <a:lnTo>
                  <a:pt x="66950" y="17900"/>
                </a:lnTo>
                <a:lnTo>
                  <a:pt x="66910" y="17870"/>
                </a:lnTo>
                <a:lnTo>
                  <a:pt x="66860" y="17860"/>
                </a:lnTo>
                <a:lnTo>
                  <a:pt x="66820" y="17860"/>
                </a:lnTo>
                <a:lnTo>
                  <a:pt x="66780" y="17880"/>
                </a:lnTo>
                <a:lnTo>
                  <a:pt x="66740" y="17910"/>
                </a:lnTo>
                <a:lnTo>
                  <a:pt x="66700" y="17930"/>
                </a:lnTo>
                <a:lnTo>
                  <a:pt x="66600" y="17940"/>
                </a:lnTo>
                <a:lnTo>
                  <a:pt x="66450" y="17890"/>
                </a:lnTo>
                <a:lnTo>
                  <a:pt x="66400" y="17870"/>
                </a:lnTo>
                <a:lnTo>
                  <a:pt x="66370" y="17830"/>
                </a:lnTo>
                <a:lnTo>
                  <a:pt x="66340" y="17760"/>
                </a:lnTo>
                <a:lnTo>
                  <a:pt x="66330" y="17720"/>
                </a:lnTo>
                <a:lnTo>
                  <a:pt x="66320" y="17680"/>
                </a:lnTo>
                <a:lnTo>
                  <a:pt x="66300" y="17640"/>
                </a:lnTo>
                <a:lnTo>
                  <a:pt x="66230" y="17610"/>
                </a:lnTo>
                <a:lnTo>
                  <a:pt x="66180" y="17600"/>
                </a:lnTo>
                <a:lnTo>
                  <a:pt x="66130" y="17610"/>
                </a:lnTo>
                <a:lnTo>
                  <a:pt x="66100" y="17630"/>
                </a:lnTo>
                <a:lnTo>
                  <a:pt x="66080" y="17660"/>
                </a:lnTo>
                <a:lnTo>
                  <a:pt x="66050" y="17690"/>
                </a:lnTo>
                <a:lnTo>
                  <a:pt x="66040" y="17730"/>
                </a:lnTo>
                <a:lnTo>
                  <a:pt x="65980" y="17770"/>
                </a:lnTo>
                <a:lnTo>
                  <a:pt x="65890" y="17790"/>
                </a:lnTo>
                <a:lnTo>
                  <a:pt x="65620" y="17820"/>
                </a:lnTo>
                <a:lnTo>
                  <a:pt x="65480" y="17820"/>
                </a:lnTo>
                <a:lnTo>
                  <a:pt x="65010" y="17710"/>
                </a:lnTo>
                <a:lnTo>
                  <a:pt x="64930" y="17760"/>
                </a:lnTo>
                <a:lnTo>
                  <a:pt x="64810" y="17900"/>
                </a:lnTo>
                <a:lnTo>
                  <a:pt x="64680" y="17900"/>
                </a:lnTo>
                <a:lnTo>
                  <a:pt x="64640" y="17930"/>
                </a:lnTo>
                <a:lnTo>
                  <a:pt x="64440" y="17970"/>
                </a:lnTo>
                <a:lnTo>
                  <a:pt x="64240" y="17960"/>
                </a:lnTo>
                <a:lnTo>
                  <a:pt x="64130" y="17910"/>
                </a:lnTo>
                <a:lnTo>
                  <a:pt x="64120" y="17930"/>
                </a:lnTo>
                <a:lnTo>
                  <a:pt x="64130" y="17950"/>
                </a:lnTo>
                <a:lnTo>
                  <a:pt x="64150" y="17990"/>
                </a:lnTo>
                <a:lnTo>
                  <a:pt x="64170" y="18020"/>
                </a:lnTo>
                <a:lnTo>
                  <a:pt x="64170" y="18060"/>
                </a:lnTo>
                <a:lnTo>
                  <a:pt x="64160" y="18140"/>
                </a:lnTo>
                <a:lnTo>
                  <a:pt x="64150" y="18180"/>
                </a:lnTo>
                <a:lnTo>
                  <a:pt x="64120" y="18200"/>
                </a:lnTo>
                <a:lnTo>
                  <a:pt x="64030" y="18220"/>
                </a:lnTo>
                <a:lnTo>
                  <a:pt x="63720" y="18460"/>
                </a:lnTo>
                <a:lnTo>
                  <a:pt x="63680" y="18470"/>
                </a:lnTo>
                <a:lnTo>
                  <a:pt x="63610" y="18460"/>
                </a:lnTo>
                <a:lnTo>
                  <a:pt x="63420" y="18500"/>
                </a:lnTo>
                <a:lnTo>
                  <a:pt x="63300" y="18580"/>
                </a:lnTo>
                <a:lnTo>
                  <a:pt x="63250" y="18620"/>
                </a:lnTo>
                <a:lnTo>
                  <a:pt x="63220" y="18660"/>
                </a:lnTo>
                <a:lnTo>
                  <a:pt x="63200" y="18700"/>
                </a:lnTo>
                <a:lnTo>
                  <a:pt x="63130" y="18790"/>
                </a:lnTo>
                <a:lnTo>
                  <a:pt x="63050" y="18880"/>
                </a:lnTo>
                <a:lnTo>
                  <a:pt x="62870" y="19000"/>
                </a:lnTo>
                <a:lnTo>
                  <a:pt x="62810" y="19050"/>
                </a:lnTo>
                <a:lnTo>
                  <a:pt x="62770" y="19100"/>
                </a:lnTo>
                <a:lnTo>
                  <a:pt x="62740" y="19180"/>
                </a:lnTo>
                <a:lnTo>
                  <a:pt x="62710" y="19220"/>
                </a:lnTo>
                <a:lnTo>
                  <a:pt x="62690" y="19260"/>
                </a:lnTo>
                <a:lnTo>
                  <a:pt x="62640" y="19350"/>
                </a:lnTo>
                <a:lnTo>
                  <a:pt x="62600" y="19380"/>
                </a:lnTo>
                <a:lnTo>
                  <a:pt x="62560" y="19400"/>
                </a:lnTo>
                <a:lnTo>
                  <a:pt x="62210" y="19520"/>
                </a:lnTo>
                <a:lnTo>
                  <a:pt x="62170" y="19550"/>
                </a:lnTo>
                <a:lnTo>
                  <a:pt x="62130" y="19600"/>
                </a:lnTo>
                <a:lnTo>
                  <a:pt x="62100" y="19650"/>
                </a:lnTo>
                <a:lnTo>
                  <a:pt x="62040" y="19720"/>
                </a:lnTo>
                <a:lnTo>
                  <a:pt x="61990" y="19820"/>
                </a:lnTo>
                <a:lnTo>
                  <a:pt x="61970" y="19860"/>
                </a:lnTo>
                <a:lnTo>
                  <a:pt x="61970" y="19900"/>
                </a:lnTo>
                <a:lnTo>
                  <a:pt x="61980" y="19970"/>
                </a:lnTo>
                <a:lnTo>
                  <a:pt x="61980" y="20010"/>
                </a:lnTo>
                <a:lnTo>
                  <a:pt x="61970" y="20050"/>
                </a:lnTo>
                <a:lnTo>
                  <a:pt x="61940" y="20100"/>
                </a:lnTo>
                <a:lnTo>
                  <a:pt x="61920" y="20140"/>
                </a:lnTo>
                <a:lnTo>
                  <a:pt x="61920" y="20180"/>
                </a:lnTo>
                <a:lnTo>
                  <a:pt x="61910" y="20260"/>
                </a:lnTo>
                <a:lnTo>
                  <a:pt x="61900" y="20300"/>
                </a:lnTo>
                <a:lnTo>
                  <a:pt x="61870" y="20380"/>
                </a:lnTo>
                <a:lnTo>
                  <a:pt x="61860" y="20420"/>
                </a:lnTo>
                <a:lnTo>
                  <a:pt x="61840" y="20460"/>
                </a:lnTo>
                <a:lnTo>
                  <a:pt x="61820" y="20480"/>
                </a:lnTo>
                <a:lnTo>
                  <a:pt x="61790" y="20490"/>
                </a:lnTo>
                <a:lnTo>
                  <a:pt x="61700" y="20510"/>
                </a:lnTo>
                <a:lnTo>
                  <a:pt x="61660" y="20510"/>
                </a:lnTo>
                <a:lnTo>
                  <a:pt x="61630" y="20490"/>
                </a:lnTo>
                <a:lnTo>
                  <a:pt x="61580" y="20480"/>
                </a:lnTo>
                <a:lnTo>
                  <a:pt x="61530" y="20480"/>
                </a:lnTo>
                <a:lnTo>
                  <a:pt x="61450" y="20520"/>
                </a:lnTo>
                <a:lnTo>
                  <a:pt x="61410" y="20560"/>
                </a:lnTo>
                <a:lnTo>
                  <a:pt x="61260" y="20800"/>
                </a:lnTo>
                <a:lnTo>
                  <a:pt x="61240" y="20830"/>
                </a:lnTo>
                <a:lnTo>
                  <a:pt x="61120" y="21000"/>
                </a:lnTo>
                <a:lnTo>
                  <a:pt x="61100" y="21100"/>
                </a:lnTo>
                <a:lnTo>
                  <a:pt x="61100" y="21140"/>
                </a:lnTo>
                <a:lnTo>
                  <a:pt x="61080" y="21230"/>
                </a:lnTo>
                <a:lnTo>
                  <a:pt x="61080" y="21310"/>
                </a:lnTo>
                <a:lnTo>
                  <a:pt x="61070" y="21340"/>
                </a:lnTo>
                <a:lnTo>
                  <a:pt x="61030" y="21380"/>
                </a:lnTo>
                <a:lnTo>
                  <a:pt x="60990" y="21390"/>
                </a:lnTo>
                <a:lnTo>
                  <a:pt x="60950" y="21410"/>
                </a:lnTo>
                <a:lnTo>
                  <a:pt x="60870" y="21440"/>
                </a:lnTo>
                <a:lnTo>
                  <a:pt x="60800" y="21450"/>
                </a:lnTo>
                <a:lnTo>
                  <a:pt x="60760" y="21440"/>
                </a:lnTo>
                <a:lnTo>
                  <a:pt x="60730" y="21430"/>
                </a:lnTo>
                <a:lnTo>
                  <a:pt x="60700" y="21400"/>
                </a:lnTo>
                <a:lnTo>
                  <a:pt x="60670" y="21340"/>
                </a:lnTo>
                <a:lnTo>
                  <a:pt x="60650" y="21320"/>
                </a:lnTo>
                <a:lnTo>
                  <a:pt x="60620" y="21320"/>
                </a:lnTo>
                <a:lnTo>
                  <a:pt x="60600" y="21350"/>
                </a:lnTo>
                <a:lnTo>
                  <a:pt x="60600" y="21400"/>
                </a:lnTo>
                <a:lnTo>
                  <a:pt x="60620" y="21440"/>
                </a:lnTo>
                <a:lnTo>
                  <a:pt x="60630" y="21480"/>
                </a:lnTo>
                <a:lnTo>
                  <a:pt x="60630" y="21510"/>
                </a:lnTo>
                <a:lnTo>
                  <a:pt x="60630" y="21550"/>
                </a:lnTo>
                <a:lnTo>
                  <a:pt x="60610" y="21610"/>
                </a:lnTo>
                <a:lnTo>
                  <a:pt x="60600" y="21630"/>
                </a:lnTo>
                <a:lnTo>
                  <a:pt x="60590" y="21650"/>
                </a:lnTo>
                <a:lnTo>
                  <a:pt x="60580" y="21660"/>
                </a:lnTo>
                <a:lnTo>
                  <a:pt x="60550" y="21680"/>
                </a:lnTo>
                <a:lnTo>
                  <a:pt x="60520" y="21710"/>
                </a:lnTo>
                <a:lnTo>
                  <a:pt x="60490" y="21760"/>
                </a:lnTo>
                <a:lnTo>
                  <a:pt x="60490" y="21820"/>
                </a:lnTo>
                <a:lnTo>
                  <a:pt x="60490" y="21860"/>
                </a:lnTo>
                <a:lnTo>
                  <a:pt x="60490" y="21940"/>
                </a:lnTo>
                <a:lnTo>
                  <a:pt x="60490" y="21970"/>
                </a:lnTo>
                <a:lnTo>
                  <a:pt x="60500" y="22000"/>
                </a:lnTo>
                <a:lnTo>
                  <a:pt x="60490" y="22020"/>
                </a:lnTo>
                <a:lnTo>
                  <a:pt x="60490" y="22090"/>
                </a:lnTo>
                <a:lnTo>
                  <a:pt x="60500" y="22120"/>
                </a:lnTo>
                <a:lnTo>
                  <a:pt x="60500" y="22160"/>
                </a:lnTo>
                <a:lnTo>
                  <a:pt x="60500" y="22200"/>
                </a:lnTo>
                <a:lnTo>
                  <a:pt x="60480" y="22240"/>
                </a:lnTo>
                <a:lnTo>
                  <a:pt x="60450" y="22350"/>
                </a:lnTo>
                <a:lnTo>
                  <a:pt x="60470" y="22430"/>
                </a:lnTo>
                <a:lnTo>
                  <a:pt x="60460" y="22460"/>
                </a:lnTo>
                <a:lnTo>
                  <a:pt x="60420" y="22480"/>
                </a:lnTo>
                <a:lnTo>
                  <a:pt x="60310" y="22490"/>
                </a:lnTo>
                <a:lnTo>
                  <a:pt x="60280" y="22500"/>
                </a:lnTo>
                <a:lnTo>
                  <a:pt x="60260" y="22500"/>
                </a:lnTo>
                <a:lnTo>
                  <a:pt x="60240" y="22500"/>
                </a:lnTo>
                <a:lnTo>
                  <a:pt x="60210" y="22490"/>
                </a:lnTo>
                <a:lnTo>
                  <a:pt x="60180" y="22480"/>
                </a:lnTo>
                <a:lnTo>
                  <a:pt x="60160" y="22480"/>
                </a:lnTo>
                <a:lnTo>
                  <a:pt x="60130" y="22480"/>
                </a:lnTo>
                <a:lnTo>
                  <a:pt x="60110" y="22500"/>
                </a:lnTo>
                <a:lnTo>
                  <a:pt x="60080" y="22510"/>
                </a:lnTo>
                <a:lnTo>
                  <a:pt x="60050" y="22550"/>
                </a:lnTo>
                <a:lnTo>
                  <a:pt x="60030" y="22580"/>
                </a:lnTo>
                <a:lnTo>
                  <a:pt x="60020" y="22670"/>
                </a:lnTo>
                <a:lnTo>
                  <a:pt x="60020" y="22700"/>
                </a:lnTo>
                <a:lnTo>
                  <a:pt x="60010" y="22740"/>
                </a:lnTo>
                <a:lnTo>
                  <a:pt x="60000" y="22790"/>
                </a:lnTo>
                <a:lnTo>
                  <a:pt x="59960" y="22870"/>
                </a:lnTo>
                <a:lnTo>
                  <a:pt x="59930" y="22920"/>
                </a:lnTo>
                <a:lnTo>
                  <a:pt x="59880" y="22950"/>
                </a:lnTo>
                <a:lnTo>
                  <a:pt x="59840" y="22960"/>
                </a:lnTo>
                <a:lnTo>
                  <a:pt x="59770" y="22970"/>
                </a:lnTo>
                <a:lnTo>
                  <a:pt x="59750" y="22960"/>
                </a:lnTo>
                <a:lnTo>
                  <a:pt x="59730" y="22940"/>
                </a:lnTo>
                <a:lnTo>
                  <a:pt x="59680" y="22870"/>
                </a:lnTo>
                <a:lnTo>
                  <a:pt x="59660" y="22850"/>
                </a:lnTo>
                <a:lnTo>
                  <a:pt x="59630" y="22850"/>
                </a:lnTo>
                <a:lnTo>
                  <a:pt x="59600" y="22880"/>
                </a:lnTo>
                <a:lnTo>
                  <a:pt x="59600" y="22920"/>
                </a:lnTo>
                <a:lnTo>
                  <a:pt x="59610" y="22960"/>
                </a:lnTo>
                <a:lnTo>
                  <a:pt x="59630" y="23030"/>
                </a:lnTo>
                <a:lnTo>
                  <a:pt x="59640" y="23070"/>
                </a:lnTo>
                <a:lnTo>
                  <a:pt x="59630" y="23110"/>
                </a:lnTo>
                <a:lnTo>
                  <a:pt x="59610" y="23140"/>
                </a:lnTo>
                <a:lnTo>
                  <a:pt x="59560" y="23250"/>
                </a:lnTo>
                <a:lnTo>
                  <a:pt x="59520" y="23430"/>
                </a:lnTo>
                <a:lnTo>
                  <a:pt x="59470" y="23520"/>
                </a:lnTo>
                <a:lnTo>
                  <a:pt x="59340" y="23570"/>
                </a:lnTo>
                <a:lnTo>
                  <a:pt x="59250" y="23600"/>
                </a:lnTo>
                <a:lnTo>
                  <a:pt x="59190" y="23600"/>
                </a:lnTo>
                <a:lnTo>
                  <a:pt x="59140" y="23590"/>
                </a:lnTo>
                <a:lnTo>
                  <a:pt x="59060" y="23550"/>
                </a:lnTo>
                <a:lnTo>
                  <a:pt x="59030" y="23530"/>
                </a:lnTo>
                <a:lnTo>
                  <a:pt x="59010" y="23500"/>
                </a:lnTo>
                <a:lnTo>
                  <a:pt x="59000" y="23460"/>
                </a:lnTo>
                <a:lnTo>
                  <a:pt x="58980" y="23330"/>
                </a:lnTo>
                <a:lnTo>
                  <a:pt x="58970" y="23300"/>
                </a:lnTo>
                <a:lnTo>
                  <a:pt x="58960" y="23260"/>
                </a:lnTo>
                <a:lnTo>
                  <a:pt x="58970" y="23220"/>
                </a:lnTo>
                <a:lnTo>
                  <a:pt x="58950" y="23190"/>
                </a:lnTo>
                <a:lnTo>
                  <a:pt x="58900" y="23180"/>
                </a:lnTo>
                <a:lnTo>
                  <a:pt x="58820" y="23210"/>
                </a:lnTo>
                <a:lnTo>
                  <a:pt x="58630" y="23240"/>
                </a:lnTo>
                <a:lnTo>
                  <a:pt x="58540" y="23240"/>
                </a:lnTo>
                <a:lnTo>
                  <a:pt x="58520" y="23260"/>
                </a:lnTo>
                <a:lnTo>
                  <a:pt x="58500" y="23340"/>
                </a:lnTo>
                <a:lnTo>
                  <a:pt x="58490" y="23380"/>
                </a:lnTo>
                <a:lnTo>
                  <a:pt x="58480" y="23430"/>
                </a:lnTo>
                <a:lnTo>
                  <a:pt x="58440" y="23490"/>
                </a:lnTo>
                <a:lnTo>
                  <a:pt x="58370" y="23550"/>
                </a:lnTo>
                <a:lnTo>
                  <a:pt x="58280" y="23600"/>
                </a:lnTo>
                <a:lnTo>
                  <a:pt x="58240" y="23640"/>
                </a:lnTo>
                <a:lnTo>
                  <a:pt x="58170" y="23690"/>
                </a:lnTo>
                <a:lnTo>
                  <a:pt x="58130" y="23720"/>
                </a:lnTo>
                <a:lnTo>
                  <a:pt x="58090" y="23790"/>
                </a:lnTo>
                <a:lnTo>
                  <a:pt x="58080" y="23830"/>
                </a:lnTo>
                <a:lnTo>
                  <a:pt x="58070" y="23870"/>
                </a:lnTo>
                <a:lnTo>
                  <a:pt x="58050" y="23900"/>
                </a:lnTo>
                <a:lnTo>
                  <a:pt x="58020" y="23930"/>
                </a:lnTo>
                <a:lnTo>
                  <a:pt x="57930" y="23990"/>
                </a:lnTo>
                <a:lnTo>
                  <a:pt x="57870" y="24020"/>
                </a:lnTo>
                <a:lnTo>
                  <a:pt x="57780" y="24040"/>
                </a:lnTo>
                <a:lnTo>
                  <a:pt x="57720" y="24020"/>
                </a:lnTo>
                <a:lnTo>
                  <a:pt x="57700" y="24000"/>
                </a:lnTo>
                <a:lnTo>
                  <a:pt x="57680" y="23850"/>
                </a:lnTo>
                <a:lnTo>
                  <a:pt x="57650" y="23820"/>
                </a:lnTo>
                <a:lnTo>
                  <a:pt x="57610" y="23830"/>
                </a:lnTo>
                <a:lnTo>
                  <a:pt x="57500" y="23860"/>
                </a:lnTo>
                <a:lnTo>
                  <a:pt x="57450" y="23880"/>
                </a:lnTo>
                <a:lnTo>
                  <a:pt x="57420" y="23910"/>
                </a:lnTo>
                <a:lnTo>
                  <a:pt x="57390" y="23950"/>
                </a:lnTo>
                <a:lnTo>
                  <a:pt x="57370" y="23980"/>
                </a:lnTo>
                <a:lnTo>
                  <a:pt x="57210" y="24100"/>
                </a:lnTo>
                <a:lnTo>
                  <a:pt x="57190" y="24120"/>
                </a:lnTo>
                <a:lnTo>
                  <a:pt x="57170" y="24140"/>
                </a:lnTo>
                <a:lnTo>
                  <a:pt x="57130" y="24160"/>
                </a:lnTo>
                <a:lnTo>
                  <a:pt x="57060" y="24170"/>
                </a:lnTo>
                <a:lnTo>
                  <a:pt x="56970" y="24170"/>
                </a:lnTo>
                <a:lnTo>
                  <a:pt x="56920" y="24130"/>
                </a:lnTo>
                <a:lnTo>
                  <a:pt x="56810" y="24080"/>
                </a:lnTo>
                <a:lnTo>
                  <a:pt x="56410" y="24030"/>
                </a:lnTo>
                <a:lnTo>
                  <a:pt x="56340" y="23920"/>
                </a:lnTo>
                <a:lnTo>
                  <a:pt x="56330" y="23880"/>
                </a:lnTo>
                <a:lnTo>
                  <a:pt x="56310" y="23840"/>
                </a:lnTo>
                <a:lnTo>
                  <a:pt x="56280" y="23770"/>
                </a:lnTo>
                <a:lnTo>
                  <a:pt x="56260" y="23540"/>
                </a:lnTo>
                <a:lnTo>
                  <a:pt x="56270" y="23490"/>
                </a:lnTo>
                <a:lnTo>
                  <a:pt x="56280" y="23450"/>
                </a:lnTo>
                <a:lnTo>
                  <a:pt x="56320" y="23350"/>
                </a:lnTo>
                <a:lnTo>
                  <a:pt x="56320" y="23320"/>
                </a:lnTo>
                <a:lnTo>
                  <a:pt x="56300" y="23290"/>
                </a:lnTo>
                <a:lnTo>
                  <a:pt x="56230" y="23300"/>
                </a:lnTo>
                <a:lnTo>
                  <a:pt x="56030" y="23360"/>
                </a:lnTo>
                <a:lnTo>
                  <a:pt x="55890" y="23470"/>
                </a:lnTo>
                <a:lnTo>
                  <a:pt x="55860" y="23510"/>
                </a:lnTo>
                <a:lnTo>
                  <a:pt x="55800" y="23560"/>
                </a:lnTo>
                <a:lnTo>
                  <a:pt x="55770" y="23580"/>
                </a:lnTo>
                <a:lnTo>
                  <a:pt x="55740" y="23590"/>
                </a:lnTo>
                <a:lnTo>
                  <a:pt x="55710" y="23590"/>
                </a:lnTo>
                <a:lnTo>
                  <a:pt x="55560" y="23600"/>
                </a:lnTo>
                <a:lnTo>
                  <a:pt x="55400" y="23550"/>
                </a:lnTo>
                <a:lnTo>
                  <a:pt x="55300" y="23480"/>
                </a:lnTo>
                <a:lnTo>
                  <a:pt x="55200" y="23350"/>
                </a:lnTo>
                <a:lnTo>
                  <a:pt x="55080" y="23240"/>
                </a:lnTo>
                <a:lnTo>
                  <a:pt x="54960" y="23150"/>
                </a:lnTo>
                <a:lnTo>
                  <a:pt x="54800" y="23090"/>
                </a:lnTo>
                <a:lnTo>
                  <a:pt x="54660" y="23140"/>
                </a:lnTo>
                <a:lnTo>
                  <a:pt x="54570" y="23130"/>
                </a:lnTo>
                <a:lnTo>
                  <a:pt x="54550" y="23110"/>
                </a:lnTo>
                <a:lnTo>
                  <a:pt x="54540" y="23080"/>
                </a:lnTo>
                <a:lnTo>
                  <a:pt x="54570" y="23010"/>
                </a:lnTo>
                <a:lnTo>
                  <a:pt x="54580" y="22980"/>
                </a:lnTo>
                <a:lnTo>
                  <a:pt x="54580" y="22930"/>
                </a:lnTo>
                <a:lnTo>
                  <a:pt x="54560" y="22890"/>
                </a:lnTo>
                <a:lnTo>
                  <a:pt x="54520" y="22840"/>
                </a:lnTo>
                <a:lnTo>
                  <a:pt x="54490" y="22830"/>
                </a:lnTo>
                <a:lnTo>
                  <a:pt x="54450" y="22840"/>
                </a:lnTo>
                <a:lnTo>
                  <a:pt x="54370" y="22890"/>
                </a:lnTo>
                <a:lnTo>
                  <a:pt x="54230" y="22920"/>
                </a:lnTo>
                <a:lnTo>
                  <a:pt x="54200" y="22940"/>
                </a:lnTo>
                <a:lnTo>
                  <a:pt x="54170" y="22960"/>
                </a:lnTo>
                <a:lnTo>
                  <a:pt x="54160" y="23000"/>
                </a:lnTo>
                <a:lnTo>
                  <a:pt x="54150" y="23030"/>
                </a:lnTo>
                <a:lnTo>
                  <a:pt x="54130" y="23070"/>
                </a:lnTo>
                <a:lnTo>
                  <a:pt x="54110" y="23110"/>
                </a:lnTo>
                <a:lnTo>
                  <a:pt x="54090" y="23140"/>
                </a:lnTo>
                <a:lnTo>
                  <a:pt x="54050" y="23160"/>
                </a:lnTo>
                <a:lnTo>
                  <a:pt x="54000" y="23150"/>
                </a:lnTo>
                <a:lnTo>
                  <a:pt x="53890" y="23110"/>
                </a:lnTo>
                <a:lnTo>
                  <a:pt x="53750" y="23040"/>
                </a:lnTo>
                <a:lnTo>
                  <a:pt x="53690" y="23000"/>
                </a:lnTo>
                <a:lnTo>
                  <a:pt x="53660" y="22960"/>
                </a:lnTo>
                <a:lnTo>
                  <a:pt x="53600" y="22910"/>
                </a:lnTo>
                <a:lnTo>
                  <a:pt x="53510" y="22860"/>
                </a:lnTo>
                <a:lnTo>
                  <a:pt x="53370" y="22800"/>
                </a:lnTo>
                <a:lnTo>
                  <a:pt x="53320" y="22770"/>
                </a:lnTo>
                <a:lnTo>
                  <a:pt x="53310" y="22750"/>
                </a:lnTo>
                <a:lnTo>
                  <a:pt x="53330" y="22730"/>
                </a:lnTo>
                <a:lnTo>
                  <a:pt x="53350" y="22710"/>
                </a:lnTo>
                <a:lnTo>
                  <a:pt x="53360" y="22670"/>
                </a:lnTo>
                <a:lnTo>
                  <a:pt x="53360" y="22650"/>
                </a:lnTo>
                <a:lnTo>
                  <a:pt x="53380" y="22630"/>
                </a:lnTo>
                <a:lnTo>
                  <a:pt x="53390" y="22610"/>
                </a:lnTo>
                <a:lnTo>
                  <a:pt x="53390" y="22590"/>
                </a:lnTo>
                <a:lnTo>
                  <a:pt x="53420" y="22550"/>
                </a:lnTo>
                <a:lnTo>
                  <a:pt x="53420" y="22530"/>
                </a:lnTo>
                <a:lnTo>
                  <a:pt x="53400" y="22500"/>
                </a:lnTo>
                <a:lnTo>
                  <a:pt x="53310" y="22470"/>
                </a:lnTo>
                <a:lnTo>
                  <a:pt x="53260" y="22440"/>
                </a:lnTo>
                <a:lnTo>
                  <a:pt x="53230" y="22410"/>
                </a:lnTo>
                <a:lnTo>
                  <a:pt x="53230" y="22380"/>
                </a:lnTo>
                <a:lnTo>
                  <a:pt x="53220" y="22350"/>
                </a:lnTo>
                <a:lnTo>
                  <a:pt x="53140" y="22330"/>
                </a:lnTo>
                <a:lnTo>
                  <a:pt x="53100" y="22310"/>
                </a:lnTo>
                <a:lnTo>
                  <a:pt x="53040" y="22240"/>
                </a:lnTo>
                <a:lnTo>
                  <a:pt x="53000" y="22200"/>
                </a:lnTo>
                <a:lnTo>
                  <a:pt x="52860" y="22120"/>
                </a:lnTo>
                <a:lnTo>
                  <a:pt x="52790" y="22100"/>
                </a:lnTo>
                <a:lnTo>
                  <a:pt x="52740" y="22110"/>
                </a:lnTo>
                <a:lnTo>
                  <a:pt x="52700" y="22130"/>
                </a:lnTo>
                <a:lnTo>
                  <a:pt x="52560" y="22230"/>
                </a:lnTo>
                <a:lnTo>
                  <a:pt x="52510" y="22250"/>
                </a:lnTo>
                <a:lnTo>
                  <a:pt x="52460" y="22270"/>
                </a:lnTo>
                <a:lnTo>
                  <a:pt x="52390" y="22280"/>
                </a:lnTo>
                <a:lnTo>
                  <a:pt x="52350" y="22310"/>
                </a:lnTo>
                <a:lnTo>
                  <a:pt x="52310" y="22340"/>
                </a:lnTo>
                <a:lnTo>
                  <a:pt x="52280" y="22360"/>
                </a:lnTo>
                <a:lnTo>
                  <a:pt x="52260" y="22400"/>
                </a:lnTo>
                <a:lnTo>
                  <a:pt x="52250" y="22430"/>
                </a:lnTo>
                <a:lnTo>
                  <a:pt x="52230" y="22470"/>
                </a:lnTo>
                <a:lnTo>
                  <a:pt x="52190" y="22500"/>
                </a:lnTo>
                <a:lnTo>
                  <a:pt x="52070" y="22520"/>
                </a:lnTo>
                <a:lnTo>
                  <a:pt x="52030" y="22540"/>
                </a:lnTo>
                <a:lnTo>
                  <a:pt x="51990" y="22560"/>
                </a:lnTo>
                <a:lnTo>
                  <a:pt x="51910" y="22650"/>
                </a:lnTo>
                <a:lnTo>
                  <a:pt x="51760" y="22710"/>
                </a:lnTo>
                <a:lnTo>
                  <a:pt x="51730" y="22730"/>
                </a:lnTo>
                <a:lnTo>
                  <a:pt x="51650" y="22760"/>
                </a:lnTo>
                <a:lnTo>
                  <a:pt x="51610" y="22780"/>
                </a:lnTo>
                <a:lnTo>
                  <a:pt x="51490" y="22880"/>
                </a:lnTo>
                <a:lnTo>
                  <a:pt x="51460" y="22910"/>
                </a:lnTo>
                <a:lnTo>
                  <a:pt x="51440" y="22940"/>
                </a:lnTo>
                <a:lnTo>
                  <a:pt x="51440" y="22980"/>
                </a:lnTo>
                <a:lnTo>
                  <a:pt x="51460" y="23050"/>
                </a:lnTo>
                <a:lnTo>
                  <a:pt x="51460" y="23090"/>
                </a:lnTo>
                <a:lnTo>
                  <a:pt x="51450" y="23130"/>
                </a:lnTo>
                <a:lnTo>
                  <a:pt x="51430" y="23150"/>
                </a:lnTo>
                <a:lnTo>
                  <a:pt x="51390" y="23180"/>
                </a:lnTo>
                <a:lnTo>
                  <a:pt x="51330" y="23210"/>
                </a:lnTo>
                <a:lnTo>
                  <a:pt x="51050" y="23260"/>
                </a:lnTo>
                <a:lnTo>
                  <a:pt x="51000" y="23280"/>
                </a:lnTo>
                <a:lnTo>
                  <a:pt x="50960" y="23300"/>
                </a:lnTo>
                <a:lnTo>
                  <a:pt x="50910" y="23320"/>
                </a:lnTo>
                <a:lnTo>
                  <a:pt x="50870" y="23320"/>
                </a:lnTo>
                <a:lnTo>
                  <a:pt x="50800" y="23270"/>
                </a:lnTo>
                <a:lnTo>
                  <a:pt x="50760" y="23280"/>
                </a:lnTo>
                <a:lnTo>
                  <a:pt x="50630" y="23350"/>
                </a:lnTo>
                <a:lnTo>
                  <a:pt x="50550" y="23340"/>
                </a:lnTo>
                <a:lnTo>
                  <a:pt x="50520" y="23330"/>
                </a:lnTo>
                <a:lnTo>
                  <a:pt x="50490" y="23330"/>
                </a:lnTo>
                <a:lnTo>
                  <a:pt x="50450" y="23350"/>
                </a:lnTo>
                <a:lnTo>
                  <a:pt x="50410" y="23350"/>
                </a:lnTo>
                <a:lnTo>
                  <a:pt x="50370" y="23340"/>
                </a:lnTo>
                <a:lnTo>
                  <a:pt x="50320" y="23320"/>
                </a:lnTo>
                <a:lnTo>
                  <a:pt x="50290" y="23290"/>
                </a:lnTo>
                <a:lnTo>
                  <a:pt x="50210" y="23210"/>
                </a:lnTo>
                <a:lnTo>
                  <a:pt x="50160" y="23170"/>
                </a:lnTo>
                <a:close/>
                <a:moveTo>
                  <a:pt x="60660" y="20970"/>
                </a:moveTo>
                <a:lnTo>
                  <a:pt x="60570" y="20950"/>
                </a:lnTo>
                <a:lnTo>
                  <a:pt x="60490" y="21030"/>
                </a:lnTo>
                <a:lnTo>
                  <a:pt x="60480" y="21160"/>
                </a:lnTo>
                <a:lnTo>
                  <a:pt x="60730" y="21140"/>
                </a:lnTo>
                <a:lnTo>
                  <a:pt x="60660" y="20970"/>
                </a:lnTo>
                <a:close/>
                <a:moveTo>
                  <a:pt x="67270" y="9700"/>
                </a:moveTo>
                <a:lnTo>
                  <a:pt x="67330" y="9710"/>
                </a:lnTo>
                <a:lnTo>
                  <a:pt x="67360" y="9700"/>
                </a:lnTo>
                <a:lnTo>
                  <a:pt x="67400" y="9690"/>
                </a:lnTo>
                <a:lnTo>
                  <a:pt x="67430" y="9690"/>
                </a:lnTo>
                <a:lnTo>
                  <a:pt x="67450" y="9700"/>
                </a:lnTo>
                <a:lnTo>
                  <a:pt x="67460" y="9730"/>
                </a:lnTo>
                <a:lnTo>
                  <a:pt x="67480" y="9750"/>
                </a:lnTo>
                <a:lnTo>
                  <a:pt x="67520" y="9780"/>
                </a:lnTo>
                <a:lnTo>
                  <a:pt x="67550" y="9780"/>
                </a:lnTo>
                <a:lnTo>
                  <a:pt x="67600" y="9780"/>
                </a:lnTo>
                <a:lnTo>
                  <a:pt x="67610" y="9800"/>
                </a:lnTo>
                <a:lnTo>
                  <a:pt x="67600" y="9840"/>
                </a:lnTo>
                <a:lnTo>
                  <a:pt x="67590" y="9870"/>
                </a:lnTo>
                <a:lnTo>
                  <a:pt x="67590" y="9890"/>
                </a:lnTo>
                <a:lnTo>
                  <a:pt x="67550" y="9970"/>
                </a:lnTo>
                <a:lnTo>
                  <a:pt x="67530" y="9990"/>
                </a:lnTo>
                <a:lnTo>
                  <a:pt x="67510" y="10010"/>
                </a:lnTo>
                <a:lnTo>
                  <a:pt x="67460" y="10020"/>
                </a:lnTo>
                <a:lnTo>
                  <a:pt x="67440" y="10040"/>
                </a:lnTo>
                <a:lnTo>
                  <a:pt x="67430" y="10060"/>
                </a:lnTo>
                <a:lnTo>
                  <a:pt x="67430" y="10090"/>
                </a:lnTo>
                <a:lnTo>
                  <a:pt x="67440" y="10110"/>
                </a:lnTo>
                <a:lnTo>
                  <a:pt x="67460" y="10130"/>
                </a:lnTo>
                <a:lnTo>
                  <a:pt x="67480" y="10150"/>
                </a:lnTo>
                <a:lnTo>
                  <a:pt x="67500" y="10170"/>
                </a:lnTo>
                <a:lnTo>
                  <a:pt x="67540" y="10230"/>
                </a:lnTo>
                <a:lnTo>
                  <a:pt x="67570" y="10250"/>
                </a:lnTo>
                <a:lnTo>
                  <a:pt x="67590" y="10260"/>
                </a:lnTo>
                <a:lnTo>
                  <a:pt x="67620" y="10250"/>
                </a:lnTo>
                <a:lnTo>
                  <a:pt x="67640" y="10230"/>
                </a:lnTo>
                <a:lnTo>
                  <a:pt x="67680" y="10190"/>
                </a:lnTo>
                <a:lnTo>
                  <a:pt x="67700" y="10170"/>
                </a:lnTo>
                <a:lnTo>
                  <a:pt x="67730" y="10170"/>
                </a:lnTo>
                <a:lnTo>
                  <a:pt x="67740" y="10180"/>
                </a:lnTo>
                <a:lnTo>
                  <a:pt x="67760" y="10210"/>
                </a:lnTo>
                <a:lnTo>
                  <a:pt x="67760" y="10250"/>
                </a:lnTo>
                <a:lnTo>
                  <a:pt x="67780" y="10300"/>
                </a:lnTo>
                <a:lnTo>
                  <a:pt x="67780" y="10370"/>
                </a:lnTo>
                <a:lnTo>
                  <a:pt x="67770" y="10390"/>
                </a:lnTo>
                <a:lnTo>
                  <a:pt x="67730" y="10410"/>
                </a:lnTo>
                <a:lnTo>
                  <a:pt x="67680" y="10420"/>
                </a:lnTo>
                <a:lnTo>
                  <a:pt x="67660" y="10410"/>
                </a:lnTo>
                <a:lnTo>
                  <a:pt x="67650" y="10380"/>
                </a:lnTo>
                <a:lnTo>
                  <a:pt x="67630" y="10370"/>
                </a:lnTo>
                <a:lnTo>
                  <a:pt x="67610" y="10370"/>
                </a:lnTo>
                <a:lnTo>
                  <a:pt x="67290" y="10360"/>
                </a:lnTo>
                <a:lnTo>
                  <a:pt x="67090" y="10270"/>
                </a:lnTo>
                <a:lnTo>
                  <a:pt x="66820" y="10210"/>
                </a:lnTo>
                <a:lnTo>
                  <a:pt x="66570" y="10090"/>
                </a:lnTo>
                <a:lnTo>
                  <a:pt x="66460" y="10010"/>
                </a:lnTo>
                <a:lnTo>
                  <a:pt x="66360" y="9910"/>
                </a:lnTo>
                <a:lnTo>
                  <a:pt x="66340" y="9860"/>
                </a:lnTo>
                <a:lnTo>
                  <a:pt x="66350" y="9830"/>
                </a:lnTo>
                <a:lnTo>
                  <a:pt x="66410" y="9760"/>
                </a:lnTo>
                <a:lnTo>
                  <a:pt x="66490" y="9630"/>
                </a:lnTo>
                <a:lnTo>
                  <a:pt x="66510" y="9600"/>
                </a:lnTo>
                <a:lnTo>
                  <a:pt x="66560" y="9590"/>
                </a:lnTo>
                <a:lnTo>
                  <a:pt x="66810" y="9580"/>
                </a:lnTo>
                <a:lnTo>
                  <a:pt x="66920" y="9590"/>
                </a:lnTo>
                <a:lnTo>
                  <a:pt x="66970" y="9600"/>
                </a:lnTo>
                <a:lnTo>
                  <a:pt x="67030" y="9630"/>
                </a:lnTo>
                <a:lnTo>
                  <a:pt x="67270" y="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