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Castilla la Mancha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Castilla la Manch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3240" y="24580"/>
                </a:moveTo>
                <a:lnTo>
                  <a:pt x="73310" y="24790"/>
                </a:lnTo>
                <a:lnTo>
                  <a:pt x="73260" y="24830"/>
                </a:lnTo>
                <a:lnTo>
                  <a:pt x="73100" y="24900"/>
                </a:lnTo>
                <a:lnTo>
                  <a:pt x="73070" y="24940"/>
                </a:lnTo>
                <a:lnTo>
                  <a:pt x="73060" y="24970"/>
                </a:lnTo>
                <a:lnTo>
                  <a:pt x="73070" y="24990"/>
                </a:lnTo>
                <a:lnTo>
                  <a:pt x="73090" y="25040"/>
                </a:lnTo>
                <a:lnTo>
                  <a:pt x="73100" y="25070"/>
                </a:lnTo>
                <a:lnTo>
                  <a:pt x="73100" y="25110"/>
                </a:lnTo>
                <a:lnTo>
                  <a:pt x="73090" y="25200"/>
                </a:lnTo>
                <a:lnTo>
                  <a:pt x="73090" y="25280"/>
                </a:lnTo>
                <a:lnTo>
                  <a:pt x="73080" y="25360"/>
                </a:lnTo>
                <a:lnTo>
                  <a:pt x="73010" y="25630"/>
                </a:lnTo>
                <a:lnTo>
                  <a:pt x="72980" y="25720"/>
                </a:lnTo>
                <a:lnTo>
                  <a:pt x="72950" y="25760"/>
                </a:lnTo>
                <a:lnTo>
                  <a:pt x="72910" y="25820"/>
                </a:lnTo>
                <a:lnTo>
                  <a:pt x="72820" y="25990"/>
                </a:lnTo>
                <a:lnTo>
                  <a:pt x="72800" y="26040"/>
                </a:lnTo>
                <a:lnTo>
                  <a:pt x="72800" y="26080"/>
                </a:lnTo>
                <a:lnTo>
                  <a:pt x="72810" y="26120"/>
                </a:lnTo>
                <a:lnTo>
                  <a:pt x="72820" y="26200"/>
                </a:lnTo>
                <a:lnTo>
                  <a:pt x="72820" y="26250"/>
                </a:lnTo>
                <a:lnTo>
                  <a:pt x="72800" y="26290"/>
                </a:lnTo>
                <a:lnTo>
                  <a:pt x="72780" y="26320"/>
                </a:lnTo>
                <a:lnTo>
                  <a:pt x="72750" y="26350"/>
                </a:lnTo>
                <a:lnTo>
                  <a:pt x="72710" y="26360"/>
                </a:lnTo>
                <a:lnTo>
                  <a:pt x="72680" y="26370"/>
                </a:lnTo>
                <a:lnTo>
                  <a:pt x="72600" y="26370"/>
                </a:lnTo>
                <a:lnTo>
                  <a:pt x="72570" y="26360"/>
                </a:lnTo>
                <a:lnTo>
                  <a:pt x="72530" y="26340"/>
                </a:lnTo>
                <a:lnTo>
                  <a:pt x="72460" y="26310"/>
                </a:lnTo>
                <a:lnTo>
                  <a:pt x="72430" y="26300"/>
                </a:lnTo>
                <a:lnTo>
                  <a:pt x="72390" y="26310"/>
                </a:lnTo>
                <a:lnTo>
                  <a:pt x="72360" y="26320"/>
                </a:lnTo>
                <a:lnTo>
                  <a:pt x="72280" y="26380"/>
                </a:lnTo>
                <a:lnTo>
                  <a:pt x="72190" y="26480"/>
                </a:lnTo>
                <a:lnTo>
                  <a:pt x="72170" y="26510"/>
                </a:lnTo>
                <a:lnTo>
                  <a:pt x="72020" y="26800"/>
                </a:lnTo>
                <a:lnTo>
                  <a:pt x="71980" y="26860"/>
                </a:lnTo>
                <a:lnTo>
                  <a:pt x="71930" y="26900"/>
                </a:lnTo>
                <a:lnTo>
                  <a:pt x="71900" y="26920"/>
                </a:lnTo>
                <a:lnTo>
                  <a:pt x="71880" y="26940"/>
                </a:lnTo>
                <a:lnTo>
                  <a:pt x="71860" y="26990"/>
                </a:lnTo>
                <a:lnTo>
                  <a:pt x="71860" y="27010"/>
                </a:lnTo>
                <a:lnTo>
                  <a:pt x="71860" y="27030"/>
                </a:lnTo>
                <a:lnTo>
                  <a:pt x="71860" y="27050"/>
                </a:lnTo>
                <a:lnTo>
                  <a:pt x="71870" y="27060"/>
                </a:lnTo>
                <a:lnTo>
                  <a:pt x="71880" y="27080"/>
                </a:lnTo>
                <a:lnTo>
                  <a:pt x="71880" y="27090"/>
                </a:lnTo>
                <a:lnTo>
                  <a:pt x="71880" y="27100"/>
                </a:lnTo>
                <a:lnTo>
                  <a:pt x="71870" y="27130"/>
                </a:lnTo>
                <a:lnTo>
                  <a:pt x="71860" y="27150"/>
                </a:lnTo>
                <a:lnTo>
                  <a:pt x="71860" y="27180"/>
                </a:lnTo>
                <a:lnTo>
                  <a:pt x="71860" y="27200"/>
                </a:lnTo>
                <a:lnTo>
                  <a:pt x="71860" y="27250"/>
                </a:lnTo>
                <a:lnTo>
                  <a:pt x="71870" y="27270"/>
                </a:lnTo>
                <a:lnTo>
                  <a:pt x="71880" y="27270"/>
                </a:lnTo>
                <a:lnTo>
                  <a:pt x="71880" y="27280"/>
                </a:lnTo>
                <a:lnTo>
                  <a:pt x="71880" y="27290"/>
                </a:lnTo>
                <a:lnTo>
                  <a:pt x="71870" y="27300"/>
                </a:lnTo>
                <a:lnTo>
                  <a:pt x="71850" y="27320"/>
                </a:lnTo>
                <a:lnTo>
                  <a:pt x="71840" y="27340"/>
                </a:lnTo>
                <a:lnTo>
                  <a:pt x="71850" y="27400"/>
                </a:lnTo>
                <a:lnTo>
                  <a:pt x="71820" y="27480"/>
                </a:lnTo>
                <a:lnTo>
                  <a:pt x="71800" y="27520"/>
                </a:lnTo>
                <a:lnTo>
                  <a:pt x="71800" y="27550"/>
                </a:lnTo>
                <a:lnTo>
                  <a:pt x="71800" y="27580"/>
                </a:lnTo>
                <a:lnTo>
                  <a:pt x="71810" y="27600"/>
                </a:lnTo>
                <a:lnTo>
                  <a:pt x="71830" y="27620"/>
                </a:lnTo>
                <a:lnTo>
                  <a:pt x="71850" y="27630"/>
                </a:lnTo>
                <a:lnTo>
                  <a:pt x="71870" y="27680"/>
                </a:lnTo>
                <a:lnTo>
                  <a:pt x="71930" y="27690"/>
                </a:lnTo>
                <a:lnTo>
                  <a:pt x="71940" y="27710"/>
                </a:lnTo>
                <a:lnTo>
                  <a:pt x="71950" y="27740"/>
                </a:lnTo>
                <a:lnTo>
                  <a:pt x="71970" y="27760"/>
                </a:lnTo>
                <a:lnTo>
                  <a:pt x="72000" y="27770"/>
                </a:lnTo>
                <a:lnTo>
                  <a:pt x="72010" y="27790"/>
                </a:lnTo>
                <a:lnTo>
                  <a:pt x="72020" y="27810"/>
                </a:lnTo>
                <a:lnTo>
                  <a:pt x="72050" y="27820"/>
                </a:lnTo>
                <a:lnTo>
                  <a:pt x="72070" y="27840"/>
                </a:lnTo>
                <a:lnTo>
                  <a:pt x="72070" y="27870"/>
                </a:lnTo>
                <a:lnTo>
                  <a:pt x="72080" y="27900"/>
                </a:lnTo>
                <a:lnTo>
                  <a:pt x="72080" y="27930"/>
                </a:lnTo>
                <a:lnTo>
                  <a:pt x="72090" y="27970"/>
                </a:lnTo>
                <a:lnTo>
                  <a:pt x="72110" y="27970"/>
                </a:lnTo>
                <a:lnTo>
                  <a:pt x="72140" y="27960"/>
                </a:lnTo>
                <a:lnTo>
                  <a:pt x="72170" y="27970"/>
                </a:lnTo>
                <a:lnTo>
                  <a:pt x="72190" y="27960"/>
                </a:lnTo>
                <a:lnTo>
                  <a:pt x="72220" y="27950"/>
                </a:lnTo>
                <a:lnTo>
                  <a:pt x="72250" y="27950"/>
                </a:lnTo>
                <a:lnTo>
                  <a:pt x="72340" y="27980"/>
                </a:lnTo>
                <a:lnTo>
                  <a:pt x="72520" y="28100"/>
                </a:lnTo>
                <a:lnTo>
                  <a:pt x="72570" y="28120"/>
                </a:lnTo>
                <a:lnTo>
                  <a:pt x="72600" y="28120"/>
                </a:lnTo>
                <a:lnTo>
                  <a:pt x="72640" y="28120"/>
                </a:lnTo>
                <a:lnTo>
                  <a:pt x="73180" y="28290"/>
                </a:lnTo>
                <a:lnTo>
                  <a:pt x="73200" y="28340"/>
                </a:lnTo>
                <a:lnTo>
                  <a:pt x="73210" y="28380"/>
                </a:lnTo>
                <a:lnTo>
                  <a:pt x="73190" y="28420"/>
                </a:lnTo>
                <a:lnTo>
                  <a:pt x="73180" y="28450"/>
                </a:lnTo>
                <a:lnTo>
                  <a:pt x="73170" y="28540"/>
                </a:lnTo>
                <a:lnTo>
                  <a:pt x="73180" y="28580"/>
                </a:lnTo>
                <a:lnTo>
                  <a:pt x="73180" y="28620"/>
                </a:lnTo>
                <a:lnTo>
                  <a:pt x="73180" y="28650"/>
                </a:lnTo>
                <a:lnTo>
                  <a:pt x="73170" y="28730"/>
                </a:lnTo>
                <a:lnTo>
                  <a:pt x="73160" y="28770"/>
                </a:lnTo>
                <a:lnTo>
                  <a:pt x="73150" y="28800"/>
                </a:lnTo>
                <a:lnTo>
                  <a:pt x="73140" y="28830"/>
                </a:lnTo>
                <a:lnTo>
                  <a:pt x="73120" y="28880"/>
                </a:lnTo>
                <a:lnTo>
                  <a:pt x="73110" y="28910"/>
                </a:lnTo>
                <a:lnTo>
                  <a:pt x="73080" y="28990"/>
                </a:lnTo>
                <a:lnTo>
                  <a:pt x="73050" y="29020"/>
                </a:lnTo>
                <a:lnTo>
                  <a:pt x="73030" y="29050"/>
                </a:lnTo>
                <a:lnTo>
                  <a:pt x="72980" y="29110"/>
                </a:lnTo>
                <a:lnTo>
                  <a:pt x="72960" y="29150"/>
                </a:lnTo>
                <a:lnTo>
                  <a:pt x="72940" y="29230"/>
                </a:lnTo>
                <a:lnTo>
                  <a:pt x="72920" y="29270"/>
                </a:lnTo>
                <a:lnTo>
                  <a:pt x="72880" y="29340"/>
                </a:lnTo>
                <a:lnTo>
                  <a:pt x="72860" y="29380"/>
                </a:lnTo>
                <a:lnTo>
                  <a:pt x="72860" y="29410"/>
                </a:lnTo>
                <a:lnTo>
                  <a:pt x="72850" y="29450"/>
                </a:lnTo>
                <a:lnTo>
                  <a:pt x="72840" y="29490"/>
                </a:lnTo>
                <a:lnTo>
                  <a:pt x="72840" y="29550"/>
                </a:lnTo>
                <a:lnTo>
                  <a:pt x="72860" y="29630"/>
                </a:lnTo>
                <a:lnTo>
                  <a:pt x="72890" y="29680"/>
                </a:lnTo>
                <a:lnTo>
                  <a:pt x="73280" y="30150"/>
                </a:lnTo>
                <a:lnTo>
                  <a:pt x="73350" y="30200"/>
                </a:lnTo>
                <a:lnTo>
                  <a:pt x="73410" y="30230"/>
                </a:lnTo>
                <a:lnTo>
                  <a:pt x="73520" y="30220"/>
                </a:lnTo>
                <a:lnTo>
                  <a:pt x="73630" y="30200"/>
                </a:lnTo>
                <a:lnTo>
                  <a:pt x="73740" y="30200"/>
                </a:lnTo>
                <a:lnTo>
                  <a:pt x="73820" y="30190"/>
                </a:lnTo>
                <a:lnTo>
                  <a:pt x="73880" y="30140"/>
                </a:lnTo>
                <a:lnTo>
                  <a:pt x="73900" y="30140"/>
                </a:lnTo>
                <a:lnTo>
                  <a:pt x="73930" y="30130"/>
                </a:lnTo>
                <a:lnTo>
                  <a:pt x="73970" y="30140"/>
                </a:lnTo>
                <a:lnTo>
                  <a:pt x="74010" y="30160"/>
                </a:lnTo>
                <a:lnTo>
                  <a:pt x="74060" y="30190"/>
                </a:lnTo>
                <a:lnTo>
                  <a:pt x="74190" y="30420"/>
                </a:lnTo>
                <a:lnTo>
                  <a:pt x="74210" y="30470"/>
                </a:lnTo>
                <a:lnTo>
                  <a:pt x="74210" y="30510"/>
                </a:lnTo>
                <a:lnTo>
                  <a:pt x="74190" y="30590"/>
                </a:lnTo>
                <a:lnTo>
                  <a:pt x="74190" y="30630"/>
                </a:lnTo>
                <a:lnTo>
                  <a:pt x="74250" y="30790"/>
                </a:lnTo>
                <a:lnTo>
                  <a:pt x="74250" y="30810"/>
                </a:lnTo>
                <a:lnTo>
                  <a:pt x="74240" y="30850"/>
                </a:lnTo>
                <a:lnTo>
                  <a:pt x="74220" y="30870"/>
                </a:lnTo>
                <a:lnTo>
                  <a:pt x="74220" y="30960"/>
                </a:lnTo>
                <a:lnTo>
                  <a:pt x="74170" y="30990"/>
                </a:lnTo>
                <a:lnTo>
                  <a:pt x="74140" y="31020"/>
                </a:lnTo>
                <a:lnTo>
                  <a:pt x="74100" y="31030"/>
                </a:lnTo>
                <a:lnTo>
                  <a:pt x="74080" y="31070"/>
                </a:lnTo>
                <a:lnTo>
                  <a:pt x="74080" y="31110"/>
                </a:lnTo>
                <a:lnTo>
                  <a:pt x="74100" y="31210"/>
                </a:lnTo>
                <a:lnTo>
                  <a:pt x="74130" y="31270"/>
                </a:lnTo>
                <a:lnTo>
                  <a:pt x="74160" y="31330"/>
                </a:lnTo>
                <a:lnTo>
                  <a:pt x="74190" y="31360"/>
                </a:lnTo>
                <a:lnTo>
                  <a:pt x="74230" y="31420"/>
                </a:lnTo>
                <a:lnTo>
                  <a:pt x="74260" y="31450"/>
                </a:lnTo>
                <a:lnTo>
                  <a:pt x="74280" y="31490"/>
                </a:lnTo>
                <a:lnTo>
                  <a:pt x="74280" y="31510"/>
                </a:lnTo>
                <a:lnTo>
                  <a:pt x="74270" y="31530"/>
                </a:lnTo>
                <a:lnTo>
                  <a:pt x="74140" y="31620"/>
                </a:lnTo>
                <a:lnTo>
                  <a:pt x="74070" y="31650"/>
                </a:lnTo>
                <a:lnTo>
                  <a:pt x="73990" y="31660"/>
                </a:lnTo>
                <a:lnTo>
                  <a:pt x="73890" y="31650"/>
                </a:lnTo>
                <a:lnTo>
                  <a:pt x="73870" y="31650"/>
                </a:lnTo>
                <a:lnTo>
                  <a:pt x="73810" y="31670"/>
                </a:lnTo>
                <a:lnTo>
                  <a:pt x="73580" y="31500"/>
                </a:lnTo>
                <a:lnTo>
                  <a:pt x="73470" y="31400"/>
                </a:lnTo>
                <a:lnTo>
                  <a:pt x="73450" y="31360"/>
                </a:lnTo>
                <a:lnTo>
                  <a:pt x="73440" y="31330"/>
                </a:lnTo>
                <a:lnTo>
                  <a:pt x="73440" y="31290"/>
                </a:lnTo>
                <a:lnTo>
                  <a:pt x="73430" y="31250"/>
                </a:lnTo>
                <a:lnTo>
                  <a:pt x="73410" y="31230"/>
                </a:lnTo>
                <a:lnTo>
                  <a:pt x="73380" y="31210"/>
                </a:lnTo>
                <a:lnTo>
                  <a:pt x="73230" y="31160"/>
                </a:lnTo>
                <a:lnTo>
                  <a:pt x="73190" y="31150"/>
                </a:lnTo>
                <a:lnTo>
                  <a:pt x="72950" y="31220"/>
                </a:lnTo>
                <a:lnTo>
                  <a:pt x="72910" y="31240"/>
                </a:lnTo>
                <a:lnTo>
                  <a:pt x="72870" y="31270"/>
                </a:lnTo>
                <a:lnTo>
                  <a:pt x="72770" y="31370"/>
                </a:lnTo>
                <a:lnTo>
                  <a:pt x="72540" y="31500"/>
                </a:lnTo>
                <a:lnTo>
                  <a:pt x="72500" y="31500"/>
                </a:lnTo>
                <a:lnTo>
                  <a:pt x="72470" y="31480"/>
                </a:lnTo>
                <a:lnTo>
                  <a:pt x="72450" y="31450"/>
                </a:lnTo>
                <a:lnTo>
                  <a:pt x="72430" y="31430"/>
                </a:lnTo>
                <a:lnTo>
                  <a:pt x="72390" y="31420"/>
                </a:lnTo>
                <a:lnTo>
                  <a:pt x="72340" y="31450"/>
                </a:lnTo>
                <a:lnTo>
                  <a:pt x="72270" y="31510"/>
                </a:lnTo>
                <a:lnTo>
                  <a:pt x="72140" y="31660"/>
                </a:lnTo>
                <a:lnTo>
                  <a:pt x="72080" y="31810"/>
                </a:lnTo>
                <a:lnTo>
                  <a:pt x="72060" y="31890"/>
                </a:lnTo>
                <a:lnTo>
                  <a:pt x="72070" y="31930"/>
                </a:lnTo>
                <a:lnTo>
                  <a:pt x="72060" y="32000"/>
                </a:lnTo>
                <a:lnTo>
                  <a:pt x="72040" y="32040"/>
                </a:lnTo>
                <a:lnTo>
                  <a:pt x="72020" y="32070"/>
                </a:lnTo>
                <a:lnTo>
                  <a:pt x="71970" y="32110"/>
                </a:lnTo>
                <a:lnTo>
                  <a:pt x="71930" y="32140"/>
                </a:lnTo>
                <a:lnTo>
                  <a:pt x="71890" y="32230"/>
                </a:lnTo>
                <a:lnTo>
                  <a:pt x="71870" y="32260"/>
                </a:lnTo>
                <a:lnTo>
                  <a:pt x="71870" y="32290"/>
                </a:lnTo>
                <a:lnTo>
                  <a:pt x="71870" y="32320"/>
                </a:lnTo>
                <a:lnTo>
                  <a:pt x="71870" y="32350"/>
                </a:lnTo>
                <a:lnTo>
                  <a:pt x="71880" y="32370"/>
                </a:lnTo>
                <a:lnTo>
                  <a:pt x="71900" y="32400"/>
                </a:lnTo>
                <a:lnTo>
                  <a:pt x="71920" y="32470"/>
                </a:lnTo>
                <a:lnTo>
                  <a:pt x="71930" y="32550"/>
                </a:lnTo>
                <a:lnTo>
                  <a:pt x="71940" y="32710"/>
                </a:lnTo>
                <a:lnTo>
                  <a:pt x="71940" y="32800"/>
                </a:lnTo>
                <a:lnTo>
                  <a:pt x="71960" y="32920"/>
                </a:lnTo>
                <a:lnTo>
                  <a:pt x="71960" y="32960"/>
                </a:lnTo>
                <a:lnTo>
                  <a:pt x="71960" y="33010"/>
                </a:lnTo>
                <a:lnTo>
                  <a:pt x="71950" y="33040"/>
                </a:lnTo>
                <a:lnTo>
                  <a:pt x="71930" y="33080"/>
                </a:lnTo>
                <a:lnTo>
                  <a:pt x="71900" y="33120"/>
                </a:lnTo>
                <a:lnTo>
                  <a:pt x="71600" y="33360"/>
                </a:lnTo>
                <a:lnTo>
                  <a:pt x="71360" y="33440"/>
                </a:lnTo>
                <a:lnTo>
                  <a:pt x="71320" y="33440"/>
                </a:lnTo>
                <a:lnTo>
                  <a:pt x="71280" y="33440"/>
                </a:lnTo>
                <a:lnTo>
                  <a:pt x="71250" y="33420"/>
                </a:lnTo>
                <a:lnTo>
                  <a:pt x="71200" y="33400"/>
                </a:lnTo>
                <a:lnTo>
                  <a:pt x="71170" y="33380"/>
                </a:lnTo>
                <a:lnTo>
                  <a:pt x="71160" y="33360"/>
                </a:lnTo>
                <a:lnTo>
                  <a:pt x="71140" y="33340"/>
                </a:lnTo>
                <a:lnTo>
                  <a:pt x="71130" y="33310"/>
                </a:lnTo>
                <a:lnTo>
                  <a:pt x="71130" y="33280"/>
                </a:lnTo>
                <a:lnTo>
                  <a:pt x="71130" y="33260"/>
                </a:lnTo>
                <a:lnTo>
                  <a:pt x="71140" y="33230"/>
                </a:lnTo>
                <a:lnTo>
                  <a:pt x="71140" y="33200"/>
                </a:lnTo>
                <a:lnTo>
                  <a:pt x="71140" y="33180"/>
                </a:lnTo>
                <a:lnTo>
                  <a:pt x="71120" y="33160"/>
                </a:lnTo>
                <a:lnTo>
                  <a:pt x="71100" y="33140"/>
                </a:lnTo>
                <a:lnTo>
                  <a:pt x="71080" y="33120"/>
                </a:lnTo>
                <a:lnTo>
                  <a:pt x="71060" y="33120"/>
                </a:lnTo>
                <a:lnTo>
                  <a:pt x="70990" y="33130"/>
                </a:lnTo>
                <a:lnTo>
                  <a:pt x="70970" y="33120"/>
                </a:lnTo>
                <a:lnTo>
                  <a:pt x="70920" y="33090"/>
                </a:lnTo>
                <a:lnTo>
                  <a:pt x="70890" y="33080"/>
                </a:lnTo>
                <a:lnTo>
                  <a:pt x="70860" y="33080"/>
                </a:lnTo>
                <a:lnTo>
                  <a:pt x="70820" y="33100"/>
                </a:lnTo>
                <a:lnTo>
                  <a:pt x="70800" y="33110"/>
                </a:lnTo>
                <a:lnTo>
                  <a:pt x="70770" y="33140"/>
                </a:lnTo>
                <a:lnTo>
                  <a:pt x="70720" y="33150"/>
                </a:lnTo>
                <a:lnTo>
                  <a:pt x="70700" y="33150"/>
                </a:lnTo>
                <a:lnTo>
                  <a:pt x="70690" y="33160"/>
                </a:lnTo>
                <a:lnTo>
                  <a:pt x="70690" y="33190"/>
                </a:lnTo>
                <a:lnTo>
                  <a:pt x="70680" y="33220"/>
                </a:lnTo>
                <a:lnTo>
                  <a:pt x="70470" y="33350"/>
                </a:lnTo>
                <a:lnTo>
                  <a:pt x="70320" y="33470"/>
                </a:lnTo>
                <a:lnTo>
                  <a:pt x="70220" y="33520"/>
                </a:lnTo>
                <a:lnTo>
                  <a:pt x="70150" y="33540"/>
                </a:lnTo>
                <a:lnTo>
                  <a:pt x="70020" y="33570"/>
                </a:lnTo>
                <a:lnTo>
                  <a:pt x="69920" y="33610"/>
                </a:lnTo>
                <a:lnTo>
                  <a:pt x="69880" y="33600"/>
                </a:lnTo>
                <a:lnTo>
                  <a:pt x="69860" y="33590"/>
                </a:lnTo>
                <a:lnTo>
                  <a:pt x="69790" y="33520"/>
                </a:lnTo>
                <a:lnTo>
                  <a:pt x="69760" y="33500"/>
                </a:lnTo>
                <a:lnTo>
                  <a:pt x="69730" y="33500"/>
                </a:lnTo>
                <a:lnTo>
                  <a:pt x="69680" y="33510"/>
                </a:lnTo>
                <a:lnTo>
                  <a:pt x="69620" y="33550"/>
                </a:lnTo>
                <a:lnTo>
                  <a:pt x="69510" y="33670"/>
                </a:lnTo>
                <a:lnTo>
                  <a:pt x="69340" y="33830"/>
                </a:lnTo>
                <a:lnTo>
                  <a:pt x="69290" y="33860"/>
                </a:lnTo>
                <a:lnTo>
                  <a:pt x="69210" y="33870"/>
                </a:lnTo>
                <a:lnTo>
                  <a:pt x="69170" y="33890"/>
                </a:lnTo>
                <a:lnTo>
                  <a:pt x="69120" y="33920"/>
                </a:lnTo>
                <a:lnTo>
                  <a:pt x="69000" y="34030"/>
                </a:lnTo>
                <a:lnTo>
                  <a:pt x="68960" y="34100"/>
                </a:lnTo>
                <a:lnTo>
                  <a:pt x="68840" y="34340"/>
                </a:lnTo>
                <a:lnTo>
                  <a:pt x="68720" y="34510"/>
                </a:lnTo>
                <a:lnTo>
                  <a:pt x="68570" y="34680"/>
                </a:lnTo>
                <a:lnTo>
                  <a:pt x="68550" y="34720"/>
                </a:lnTo>
                <a:lnTo>
                  <a:pt x="68490" y="34900"/>
                </a:lnTo>
                <a:lnTo>
                  <a:pt x="68440" y="34920"/>
                </a:lnTo>
                <a:lnTo>
                  <a:pt x="68400" y="34910"/>
                </a:lnTo>
                <a:lnTo>
                  <a:pt x="67970" y="34790"/>
                </a:lnTo>
                <a:lnTo>
                  <a:pt x="67640" y="34630"/>
                </a:lnTo>
                <a:lnTo>
                  <a:pt x="67690" y="34560"/>
                </a:lnTo>
                <a:lnTo>
                  <a:pt x="67750" y="34500"/>
                </a:lnTo>
                <a:lnTo>
                  <a:pt x="67770" y="34470"/>
                </a:lnTo>
                <a:lnTo>
                  <a:pt x="67810" y="34400"/>
                </a:lnTo>
                <a:lnTo>
                  <a:pt x="68060" y="34070"/>
                </a:lnTo>
                <a:lnTo>
                  <a:pt x="68070" y="34030"/>
                </a:lnTo>
                <a:lnTo>
                  <a:pt x="68060" y="33990"/>
                </a:lnTo>
                <a:lnTo>
                  <a:pt x="68040" y="33920"/>
                </a:lnTo>
                <a:lnTo>
                  <a:pt x="68040" y="33900"/>
                </a:lnTo>
                <a:lnTo>
                  <a:pt x="68050" y="33880"/>
                </a:lnTo>
                <a:lnTo>
                  <a:pt x="68070" y="33870"/>
                </a:lnTo>
                <a:lnTo>
                  <a:pt x="68090" y="33840"/>
                </a:lnTo>
                <a:lnTo>
                  <a:pt x="68100" y="33810"/>
                </a:lnTo>
                <a:lnTo>
                  <a:pt x="68110" y="33780"/>
                </a:lnTo>
                <a:lnTo>
                  <a:pt x="68110" y="33740"/>
                </a:lnTo>
                <a:lnTo>
                  <a:pt x="68120" y="33710"/>
                </a:lnTo>
                <a:lnTo>
                  <a:pt x="68120" y="33680"/>
                </a:lnTo>
                <a:lnTo>
                  <a:pt x="68110" y="33640"/>
                </a:lnTo>
                <a:lnTo>
                  <a:pt x="68080" y="33590"/>
                </a:lnTo>
                <a:lnTo>
                  <a:pt x="67950" y="33510"/>
                </a:lnTo>
                <a:lnTo>
                  <a:pt x="67930" y="33460"/>
                </a:lnTo>
                <a:lnTo>
                  <a:pt x="67920" y="33410"/>
                </a:lnTo>
                <a:lnTo>
                  <a:pt x="67920" y="33360"/>
                </a:lnTo>
                <a:lnTo>
                  <a:pt x="67920" y="33280"/>
                </a:lnTo>
                <a:lnTo>
                  <a:pt x="67910" y="33210"/>
                </a:lnTo>
                <a:lnTo>
                  <a:pt x="67890" y="33170"/>
                </a:lnTo>
                <a:lnTo>
                  <a:pt x="67890" y="33130"/>
                </a:lnTo>
                <a:lnTo>
                  <a:pt x="67880" y="33090"/>
                </a:lnTo>
                <a:lnTo>
                  <a:pt x="67890" y="33020"/>
                </a:lnTo>
                <a:lnTo>
                  <a:pt x="67880" y="32990"/>
                </a:lnTo>
                <a:lnTo>
                  <a:pt x="67600" y="32910"/>
                </a:lnTo>
                <a:lnTo>
                  <a:pt x="67560" y="32870"/>
                </a:lnTo>
                <a:lnTo>
                  <a:pt x="67550" y="32840"/>
                </a:lnTo>
                <a:lnTo>
                  <a:pt x="67540" y="32810"/>
                </a:lnTo>
                <a:lnTo>
                  <a:pt x="67540" y="32770"/>
                </a:lnTo>
                <a:lnTo>
                  <a:pt x="67550" y="32730"/>
                </a:lnTo>
                <a:lnTo>
                  <a:pt x="67550" y="32660"/>
                </a:lnTo>
                <a:lnTo>
                  <a:pt x="67540" y="32620"/>
                </a:lnTo>
                <a:lnTo>
                  <a:pt x="67530" y="32550"/>
                </a:lnTo>
                <a:lnTo>
                  <a:pt x="67550" y="32490"/>
                </a:lnTo>
                <a:lnTo>
                  <a:pt x="67550" y="32470"/>
                </a:lnTo>
                <a:lnTo>
                  <a:pt x="67540" y="32460"/>
                </a:lnTo>
                <a:lnTo>
                  <a:pt x="67500" y="32440"/>
                </a:lnTo>
                <a:lnTo>
                  <a:pt x="67440" y="32420"/>
                </a:lnTo>
                <a:lnTo>
                  <a:pt x="67320" y="32410"/>
                </a:lnTo>
                <a:lnTo>
                  <a:pt x="67260" y="32420"/>
                </a:lnTo>
                <a:lnTo>
                  <a:pt x="67200" y="32440"/>
                </a:lnTo>
                <a:lnTo>
                  <a:pt x="67130" y="32470"/>
                </a:lnTo>
                <a:lnTo>
                  <a:pt x="66950" y="32390"/>
                </a:lnTo>
                <a:lnTo>
                  <a:pt x="66800" y="32300"/>
                </a:lnTo>
                <a:lnTo>
                  <a:pt x="66750" y="32340"/>
                </a:lnTo>
                <a:lnTo>
                  <a:pt x="66740" y="32360"/>
                </a:lnTo>
                <a:lnTo>
                  <a:pt x="66660" y="32430"/>
                </a:lnTo>
                <a:lnTo>
                  <a:pt x="66600" y="32470"/>
                </a:lnTo>
                <a:lnTo>
                  <a:pt x="66590" y="32470"/>
                </a:lnTo>
                <a:lnTo>
                  <a:pt x="66580" y="32480"/>
                </a:lnTo>
                <a:lnTo>
                  <a:pt x="66560" y="32490"/>
                </a:lnTo>
                <a:lnTo>
                  <a:pt x="66440" y="32550"/>
                </a:lnTo>
                <a:lnTo>
                  <a:pt x="66420" y="32570"/>
                </a:lnTo>
                <a:lnTo>
                  <a:pt x="66380" y="32600"/>
                </a:lnTo>
                <a:lnTo>
                  <a:pt x="66370" y="32620"/>
                </a:lnTo>
                <a:lnTo>
                  <a:pt x="66370" y="32630"/>
                </a:lnTo>
                <a:lnTo>
                  <a:pt x="66360" y="32630"/>
                </a:lnTo>
                <a:lnTo>
                  <a:pt x="66340" y="32640"/>
                </a:lnTo>
                <a:lnTo>
                  <a:pt x="66330" y="32650"/>
                </a:lnTo>
                <a:lnTo>
                  <a:pt x="66320" y="32660"/>
                </a:lnTo>
                <a:lnTo>
                  <a:pt x="66300" y="32670"/>
                </a:lnTo>
                <a:lnTo>
                  <a:pt x="66280" y="32670"/>
                </a:lnTo>
                <a:lnTo>
                  <a:pt x="66240" y="32640"/>
                </a:lnTo>
                <a:lnTo>
                  <a:pt x="66210" y="32610"/>
                </a:lnTo>
                <a:lnTo>
                  <a:pt x="66170" y="32600"/>
                </a:lnTo>
                <a:lnTo>
                  <a:pt x="66120" y="32590"/>
                </a:lnTo>
                <a:lnTo>
                  <a:pt x="66070" y="32590"/>
                </a:lnTo>
                <a:lnTo>
                  <a:pt x="66010" y="32600"/>
                </a:lnTo>
                <a:lnTo>
                  <a:pt x="65950" y="32630"/>
                </a:lnTo>
                <a:lnTo>
                  <a:pt x="65870" y="32690"/>
                </a:lnTo>
                <a:lnTo>
                  <a:pt x="65840" y="32720"/>
                </a:lnTo>
                <a:lnTo>
                  <a:pt x="65840" y="32780"/>
                </a:lnTo>
                <a:lnTo>
                  <a:pt x="65830" y="32810"/>
                </a:lnTo>
                <a:lnTo>
                  <a:pt x="65810" y="32830"/>
                </a:lnTo>
                <a:lnTo>
                  <a:pt x="65780" y="32810"/>
                </a:lnTo>
                <a:lnTo>
                  <a:pt x="65720" y="32740"/>
                </a:lnTo>
                <a:lnTo>
                  <a:pt x="65630" y="32610"/>
                </a:lnTo>
                <a:lnTo>
                  <a:pt x="65600" y="32580"/>
                </a:lnTo>
                <a:lnTo>
                  <a:pt x="65570" y="32560"/>
                </a:lnTo>
                <a:lnTo>
                  <a:pt x="65530" y="32560"/>
                </a:lnTo>
                <a:lnTo>
                  <a:pt x="65420" y="32630"/>
                </a:lnTo>
                <a:lnTo>
                  <a:pt x="65360" y="32690"/>
                </a:lnTo>
                <a:lnTo>
                  <a:pt x="65320" y="32710"/>
                </a:lnTo>
                <a:lnTo>
                  <a:pt x="65260" y="32710"/>
                </a:lnTo>
                <a:lnTo>
                  <a:pt x="65130" y="32670"/>
                </a:lnTo>
                <a:lnTo>
                  <a:pt x="64840" y="32650"/>
                </a:lnTo>
                <a:lnTo>
                  <a:pt x="64770" y="32640"/>
                </a:lnTo>
                <a:lnTo>
                  <a:pt x="64690" y="32610"/>
                </a:lnTo>
                <a:lnTo>
                  <a:pt x="64620" y="32580"/>
                </a:lnTo>
                <a:lnTo>
                  <a:pt x="64570" y="32560"/>
                </a:lnTo>
                <a:lnTo>
                  <a:pt x="64510" y="32560"/>
                </a:lnTo>
                <a:lnTo>
                  <a:pt x="64420" y="32570"/>
                </a:lnTo>
                <a:lnTo>
                  <a:pt x="64350" y="32610"/>
                </a:lnTo>
                <a:lnTo>
                  <a:pt x="64320" y="32640"/>
                </a:lnTo>
                <a:lnTo>
                  <a:pt x="64310" y="32680"/>
                </a:lnTo>
                <a:lnTo>
                  <a:pt x="64300" y="32720"/>
                </a:lnTo>
                <a:lnTo>
                  <a:pt x="64290" y="32750"/>
                </a:lnTo>
                <a:lnTo>
                  <a:pt x="64270" y="32780"/>
                </a:lnTo>
                <a:lnTo>
                  <a:pt x="64220" y="32850"/>
                </a:lnTo>
                <a:lnTo>
                  <a:pt x="64120" y="32910"/>
                </a:lnTo>
                <a:lnTo>
                  <a:pt x="64020" y="32950"/>
                </a:lnTo>
                <a:lnTo>
                  <a:pt x="63970" y="32960"/>
                </a:lnTo>
                <a:lnTo>
                  <a:pt x="63920" y="32960"/>
                </a:lnTo>
                <a:lnTo>
                  <a:pt x="63850" y="32950"/>
                </a:lnTo>
                <a:lnTo>
                  <a:pt x="63720" y="32910"/>
                </a:lnTo>
                <a:lnTo>
                  <a:pt x="63690" y="32900"/>
                </a:lnTo>
                <a:lnTo>
                  <a:pt x="63670" y="32860"/>
                </a:lnTo>
                <a:lnTo>
                  <a:pt x="63660" y="32830"/>
                </a:lnTo>
                <a:lnTo>
                  <a:pt x="63660" y="32790"/>
                </a:lnTo>
                <a:lnTo>
                  <a:pt x="63640" y="32760"/>
                </a:lnTo>
                <a:lnTo>
                  <a:pt x="63620" y="32730"/>
                </a:lnTo>
                <a:lnTo>
                  <a:pt x="63580" y="32720"/>
                </a:lnTo>
                <a:lnTo>
                  <a:pt x="63530" y="32730"/>
                </a:lnTo>
                <a:lnTo>
                  <a:pt x="63490" y="32760"/>
                </a:lnTo>
                <a:lnTo>
                  <a:pt x="63470" y="32800"/>
                </a:lnTo>
                <a:lnTo>
                  <a:pt x="63450" y="32910"/>
                </a:lnTo>
                <a:lnTo>
                  <a:pt x="63440" y="32940"/>
                </a:lnTo>
                <a:lnTo>
                  <a:pt x="63410" y="32960"/>
                </a:lnTo>
                <a:lnTo>
                  <a:pt x="63360" y="32970"/>
                </a:lnTo>
                <a:lnTo>
                  <a:pt x="63310" y="32980"/>
                </a:lnTo>
                <a:lnTo>
                  <a:pt x="63100" y="32920"/>
                </a:lnTo>
                <a:lnTo>
                  <a:pt x="63020" y="32910"/>
                </a:lnTo>
                <a:lnTo>
                  <a:pt x="62920" y="32870"/>
                </a:lnTo>
                <a:lnTo>
                  <a:pt x="62880" y="32870"/>
                </a:lnTo>
                <a:lnTo>
                  <a:pt x="62860" y="32880"/>
                </a:lnTo>
                <a:lnTo>
                  <a:pt x="62820" y="32890"/>
                </a:lnTo>
                <a:lnTo>
                  <a:pt x="62750" y="32870"/>
                </a:lnTo>
                <a:lnTo>
                  <a:pt x="62720" y="32850"/>
                </a:lnTo>
                <a:lnTo>
                  <a:pt x="62670" y="32840"/>
                </a:lnTo>
                <a:lnTo>
                  <a:pt x="62610" y="32850"/>
                </a:lnTo>
                <a:lnTo>
                  <a:pt x="62550" y="32860"/>
                </a:lnTo>
                <a:lnTo>
                  <a:pt x="62490" y="32910"/>
                </a:lnTo>
                <a:lnTo>
                  <a:pt x="62460" y="32940"/>
                </a:lnTo>
                <a:lnTo>
                  <a:pt x="62420" y="33020"/>
                </a:lnTo>
                <a:lnTo>
                  <a:pt x="62340" y="33060"/>
                </a:lnTo>
                <a:lnTo>
                  <a:pt x="62210" y="33080"/>
                </a:lnTo>
                <a:lnTo>
                  <a:pt x="61060" y="33030"/>
                </a:lnTo>
                <a:lnTo>
                  <a:pt x="60910" y="32980"/>
                </a:lnTo>
                <a:lnTo>
                  <a:pt x="60830" y="32970"/>
                </a:lnTo>
                <a:lnTo>
                  <a:pt x="60740" y="32970"/>
                </a:lnTo>
                <a:lnTo>
                  <a:pt x="60710" y="32980"/>
                </a:lnTo>
                <a:lnTo>
                  <a:pt x="60680" y="33010"/>
                </a:lnTo>
                <a:lnTo>
                  <a:pt x="60670" y="33050"/>
                </a:lnTo>
                <a:lnTo>
                  <a:pt x="60660" y="33240"/>
                </a:lnTo>
                <a:lnTo>
                  <a:pt x="60600" y="33250"/>
                </a:lnTo>
                <a:lnTo>
                  <a:pt x="60560" y="33240"/>
                </a:lnTo>
                <a:lnTo>
                  <a:pt x="60300" y="33130"/>
                </a:lnTo>
                <a:lnTo>
                  <a:pt x="60240" y="33120"/>
                </a:lnTo>
                <a:lnTo>
                  <a:pt x="60140" y="33090"/>
                </a:lnTo>
                <a:lnTo>
                  <a:pt x="59960" y="33000"/>
                </a:lnTo>
                <a:lnTo>
                  <a:pt x="59920" y="32980"/>
                </a:lnTo>
                <a:lnTo>
                  <a:pt x="59880" y="32930"/>
                </a:lnTo>
                <a:lnTo>
                  <a:pt x="59800" y="32820"/>
                </a:lnTo>
                <a:lnTo>
                  <a:pt x="59690" y="32700"/>
                </a:lnTo>
                <a:lnTo>
                  <a:pt x="59580" y="32610"/>
                </a:lnTo>
                <a:lnTo>
                  <a:pt x="59520" y="32580"/>
                </a:lnTo>
                <a:lnTo>
                  <a:pt x="59470" y="32540"/>
                </a:lnTo>
                <a:lnTo>
                  <a:pt x="59420" y="32520"/>
                </a:lnTo>
                <a:lnTo>
                  <a:pt x="59380" y="32520"/>
                </a:lnTo>
                <a:lnTo>
                  <a:pt x="59340" y="32510"/>
                </a:lnTo>
                <a:lnTo>
                  <a:pt x="59310" y="32480"/>
                </a:lnTo>
                <a:lnTo>
                  <a:pt x="59280" y="32440"/>
                </a:lnTo>
                <a:lnTo>
                  <a:pt x="59260" y="32390"/>
                </a:lnTo>
                <a:lnTo>
                  <a:pt x="59220" y="32350"/>
                </a:lnTo>
                <a:lnTo>
                  <a:pt x="59080" y="32230"/>
                </a:lnTo>
                <a:lnTo>
                  <a:pt x="59010" y="32210"/>
                </a:lnTo>
                <a:lnTo>
                  <a:pt x="58930" y="32160"/>
                </a:lnTo>
                <a:lnTo>
                  <a:pt x="58920" y="32130"/>
                </a:lnTo>
                <a:lnTo>
                  <a:pt x="58890" y="32090"/>
                </a:lnTo>
                <a:lnTo>
                  <a:pt x="58840" y="32060"/>
                </a:lnTo>
                <a:lnTo>
                  <a:pt x="58670" y="31980"/>
                </a:lnTo>
                <a:lnTo>
                  <a:pt x="58620" y="31970"/>
                </a:lnTo>
                <a:lnTo>
                  <a:pt x="58540" y="31960"/>
                </a:lnTo>
                <a:lnTo>
                  <a:pt x="58490" y="31950"/>
                </a:lnTo>
                <a:lnTo>
                  <a:pt x="58430" y="31930"/>
                </a:lnTo>
                <a:lnTo>
                  <a:pt x="58350" y="31870"/>
                </a:lnTo>
                <a:lnTo>
                  <a:pt x="58300" y="31820"/>
                </a:lnTo>
                <a:lnTo>
                  <a:pt x="58280" y="31770"/>
                </a:lnTo>
                <a:lnTo>
                  <a:pt x="58270" y="31690"/>
                </a:lnTo>
                <a:lnTo>
                  <a:pt x="58270" y="31650"/>
                </a:lnTo>
                <a:lnTo>
                  <a:pt x="58260" y="31570"/>
                </a:lnTo>
                <a:lnTo>
                  <a:pt x="58250" y="31530"/>
                </a:lnTo>
                <a:lnTo>
                  <a:pt x="58210" y="31510"/>
                </a:lnTo>
                <a:lnTo>
                  <a:pt x="58090" y="31510"/>
                </a:lnTo>
                <a:lnTo>
                  <a:pt x="58040" y="31520"/>
                </a:lnTo>
                <a:lnTo>
                  <a:pt x="57950" y="31520"/>
                </a:lnTo>
                <a:lnTo>
                  <a:pt x="57820" y="31460"/>
                </a:lnTo>
                <a:lnTo>
                  <a:pt x="57590" y="31290"/>
                </a:lnTo>
                <a:lnTo>
                  <a:pt x="57650" y="31260"/>
                </a:lnTo>
                <a:lnTo>
                  <a:pt x="57700" y="31250"/>
                </a:lnTo>
                <a:lnTo>
                  <a:pt x="57720" y="31250"/>
                </a:lnTo>
                <a:lnTo>
                  <a:pt x="57740" y="31250"/>
                </a:lnTo>
                <a:lnTo>
                  <a:pt x="57770" y="31230"/>
                </a:lnTo>
                <a:lnTo>
                  <a:pt x="57810" y="31180"/>
                </a:lnTo>
                <a:lnTo>
                  <a:pt x="57850" y="31080"/>
                </a:lnTo>
                <a:lnTo>
                  <a:pt x="57950" y="30710"/>
                </a:lnTo>
                <a:lnTo>
                  <a:pt x="57970" y="30660"/>
                </a:lnTo>
                <a:lnTo>
                  <a:pt x="58030" y="30550"/>
                </a:lnTo>
                <a:lnTo>
                  <a:pt x="58060" y="30520"/>
                </a:lnTo>
                <a:lnTo>
                  <a:pt x="58090" y="30490"/>
                </a:lnTo>
                <a:lnTo>
                  <a:pt x="58120" y="30470"/>
                </a:lnTo>
                <a:lnTo>
                  <a:pt x="58160" y="30460"/>
                </a:lnTo>
                <a:lnTo>
                  <a:pt x="58200" y="30450"/>
                </a:lnTo>
                <a:lnTo>
                  <a:pt x="58310" y="30470"/>
                </a:lnTo>
                <a:lnTo>
                  <a:pt x="58340" y="30470"/>
                </a:lnTo>
                <a:lnTo>
                  <a:pt x="58360" y="30440"/>
                </a:lnTo>
                <a:lnTo>
                  <a:pt x="58380" y="30320"/>
                </a:lnTo>
                <a:lnTo>
                  <a:pt x="58400" y="30250"/>
                </a:lnTo>
                <a:lnTo>
                  <a:pt x="58380" y="30190"/>
                </a:lnTo>
                <a:lnTo>
                  <a:pt x="58360" y="30160"/>
                </a:lnTo>
                <a:lnTo>
                  <a:pt x="58250" y="30140"/>
                </a:lnTo>
                <a:lnTo>
                  <a:pt x="58220" y="30130"/>
                </a:lnTo>
                <a:lnTo>
                  <a:pt x="58080" y="30090"/>
                </a:lnTo>
                <a:lnTo>
                  <a:pt x="58060" y="30060"/>
                </a:lnTo>
                <a:lnTo>
                  <a:pt x="58040" y="30030"/>
                </a:lnTo>
                <a:lnTo>
                  <a:pt x="58030" y="29990"/>
                </a:lnTo>
                <a:lnTo>
                  <a:pt x="58020" y="29960"/>
                </a:lnTo>
                <a:lnTo>
                  <a:pt x="58020" y="29920"/>
                </a:lnTo>
                <a:lnTo>
                  <a:pt x="58020" y="29880"/>
                </a:lnTo>
                <a:lnTo>
                  <a:pt x="58010" y="29880"/>
                </a:lnTo>
                <a:lnTo>
                  <a:pt x="58000" y="29870"/>
                </a:lnTo>
                <a:lnTo>
                  <a:pt x="57980" y="29850"/>
                </a:lnTo>
                <a:lnTo>
                  <a:pt x="57960" y="29830"/>
                </a:lnTo>
                <a:lnTo>
                  <a:pt x="57950" y="29790"/>
                </a:lnTo>
                <a:lnTo>
                  <a:pt x="57950" y="29750"/>
                </a:lnTo>
                <a:lnTo>
                  <a:pt x="57930" y="29710"/>
                </a:lnTo>
                <a:lnTo>
                  <a:pt x="57920" y="29680"/>
                </a:lnTo>
                <a:lnTo>
                  <a:pt x="57920" y="29640"/>
                </a:lnTo>
                <a:lnTo>
                  <a:pt x="57950" y="29610"/>
                </a:lnTo>
                <a:lnTo>
                  <a:pt x="57990" y="29600"/>
                </a:lnTo>
                <a:lnTo>
                  <a:pt x="58020" y="29610"/>
                </a:lnTo>
                <a:lnTo>
                  <a:pt x="58060" y="29620"/>
                </a:lnTo>
                <a:lnTo>
                  <a:pt x="58160" y="29680"/>
                </a:lnTo>
                <a:lnTo>
                  <a:pt x="58230" y="29710"/>
                </a:lnTo>
                <a:lnTo>
                  <a:pt x="58270" y="29700"/>
                </a:lnTo>
                <a:lnTo>
                  <a:pt x="58310" y="29690"/>
                </a:lnTo>
                <a:lnTo>
                  <a:pt x="58400" y="29630"/>
                </a:lnTo>
                <a:lnTo>
                  <a:pt x="58420" y="29600"/>
                </a:lnTo>
                <a:lnTo>
                  <a:pt x="58410" y="29550"/>
                </a:lnTo>
                <a:lnTo>
                  <a:pt x="58380" y="29520"/>
                </a:lnTo>
                <a:lnTo>
                  <a:pt x="58310" y="29480"/>
                </a:lnTo>
                <a:lnTo>
                  <a:pt x="58290" y="29450"/>
                </a:lnTo>
                <a:lnTo>
                  <a:pt x="58270" y="29400"/>
                </a:lnTo>
                <a:lnTo>
                  <a:pt x="58270" y="29330"/>
                </a:lnTo>
                <a:lnTo>
                  <a:pt x="58320" y="29110"/>
                </a:lnTo>
                <a:lnTo>
                  <a:pt x="58340" y="29050"/>
                </a:lnTo>
                <a:lnTo>
                  <a:pt x="58350" y="29020"/>
                </a:lnTo>
                <a:lnTo>
                  <a:pt x="58380" y="28990"/>
                </a:lnTo>
                <a:lnTo>
                  <a:pt x="58440" y="28930"/>
                </a:lnTo>
                <a:lnTo>
                  <a:pt x="58460" y="28900"/>
                </a:lnTo>
                <a:lnTo>
                  <a:pt x="58490" y="28870"/>
                </a:lnTo>
                <a:lnTo>
                  <a:pt x="58520" y="28840"/>
                </a:lnTo>
                <a:lnTo>
                  <a:pt x="58550" y="28840"/>
                </a:lnTo>
                <a:lnTo>
                  <a:pt x="58620" y="28860"/>
                </a:lnTo>
                <a:lnTo>
                  <a:pt x="58660" y="28860"/>
                </a:lnTo>
                <a:lnTo>
                  <a:pt x="58700" y="28860"/>
                </a:lnTo>
                <a:lnTo>
                  <a:pt x="58770" y="28840"/>
                </a:lnTo>
                <a:lnTo>
                  <a:pt x="58840" y="28860"/>
                </a:lnTo>
                <a:lnTo>
                  <a:pt x="58870" y="28870"/>
                </a:lnTo>
                <a:lnTo>
                  <a:pt x="58900" y="28890"/>
                </a:lnTo>
                <a:lnTo>
                  <a:pt x="59040" y="28960"/>
                </a:lnTo>
                <a:lnTo>
                  <a:pt x="59060" y="28970"/>
                </a:lnTo>
                <a:lnTo>
                  <a:pt x="59120" y="28970"/>
                </a:lnTo>
                <a:lnTo>
                  <a:pt x="59070" y="28880"/>
                </a:lnTo>
                <a:lnTo>
                  <a:pt x="58950" y="28740"/>
                </a:lnTo>
                <a:lnTo>
                  <a:pt x="58910" y="28700"/>
                </a:lnTo>
                <a:lnTo>
                  <a:pt x="58880" y="28670"/>
                </a:lnTo>
                <a:lnTo>
                  <a:pt x="58880" y="28650"/>
                </a:lnTo>
                <a:lnTo>
                  <a:pt x="58810" y="28520"/>
                </a:lnTo>
                <a:lnTo>
                  <a:pt x="58730" y="28330"/>
                </a:lnTo>
                <a:lnTo>
                  <a:pt x="58720" y="28280"/>
                </a:lnTo>
                <a:lnTo>
                  <a:pt x="58720" y="28230"/>
                </a:lnTo>
                <a:lnTo>
                  <a:pt x="58750" y="28190"/>
                </a:lnTo>
                <a:lnTo>
                  <a:pt x="58780" y="28170"/>
                </a:lnTo>
                <a:lnTo>
                  <a:pt x="58830" y="28160"/>
                </a:lnTo>
                <a:lnTo>
                  <a:pt x="58870" y="28130"/>
                </a:lnTo>
                <a:lnTo>
                  <a:pt x="58900" y="28080"/>
                </a:lnTo>
                <a:lnTo>
                  <a:pt x="58960" y="27910"/>
                </a:lnTo>
                <a:lnTo>
                  <a:pt x="59020" y="27790"/>
                </a:lnTo>
                <a:lnTo>
                  <a:pt x="59040" y="27700"/>
                </a:lnTo>
                <a:lnTo>
                  <a:pt x="58980" y="27530"/>
                </a:lnTo>
                <a:lnTo>
                  <a:pt x="58930" y="27590"/>
                </a:lnTo>
                <a:lnTo>
                  <a:pt x="58730" y="27700"/>
                </a:lnTo>
                <a:lnTo>
                  <a:pt x="58680" y="27770"/>
                </a:lnTo>
                <a:lnTo>
                  <a:pt x="58630" y="27790"/>
                </a:lnTo>
                <a:lnTo>
                  <a:pt x="58490" y="27830"/>
                </a:lnTo>
                <a:lnTo>
                  <a:pt x="58400" y="27880"/>
                </a:lnTo>
                <a:lnTo>
                  <a:pt x="58370" y="27890"/>
                </a:lnTo>
                <a:lnTo>
                  <a:pt x="58340" y="27900"/>
                </a:lnTo>
                <a:lnTo>
                  <a:pt x="58320" y="27910"/>
                </a:lnTo>
                <a:lnTo>
                  <a:pt x="58220" y="27970"/>
                </a:lnTo>
                <a:lnTo>
                  <a:pt x="57960" y="27840"/>
                </a:lnTo>
                <a:lnTo>
                  <a:pt x="57910" y="27790"/>
                </a:lnTo>
                <a:lnTo>
                  <a:pt x="57870" y="27760"/>
                </a:lnTo>
                <a:lnTo>
                  <a:pt x="57850" y="27740"/>
                </a:lnTo>
                <a:lnTo>
                  <a:pt x="57800" y="27680"/>
                </a:lnTo>
                <a:lnTo>
                  <a:pt x="57760" y="27620"/>
                </a:lnTo>
                <a:lnTo>
                  <a:pt x="57640" y="27480"/>
                </a:lnTo>
                <a:lnTo>
                  <a:pt x="57580" y="27380"/>
                </a:lnTo>
                <a:lnTo>
                  <a:pt x="57550" y="27360"/>
                </a:lnTo>
                <a:lnTo>
                  <a:pt x="57480" y="27350"/>
                </a:lnTo>
                <a:lnTo>
                  <a:pt x="57420" y="27310"/>
                </a:lnTo>
                <a:lnTo>
                  <a:pt x="57390" y="27270"/>
                </a:lnTo>
                <a:lnTo>
                  <a:pt x="57330" y="27220"/>
                </a:lnTo>
                <a:lnTo>
                  <a:pt x="57240" y="27130"/>
                </a:lnTo>
                <a:lnTo>
                  <a:pt x="57090" y="26930"/>
                </a:lnTo>
                <a:lnTo>
                  <a:pt x="57060" y="26910"/>
                </a:lnTo>
                <a:lnTo>
                  <a:pt x="57000" y="26870"/>
                </a:lnTo>
                <a:lnTo>
                  <a:pt x="56970" y="26840"/>
                </a:lnTo>
                <a:lnTo>
                  <a:pt x="56940" y="26810"/>
                </a:lnTo>
                <a:lnTo>
                  <a:pt x="56930" y="26780"/>
                </a:lnTo>
                <a:lnTo>
                  <a:pt x="56940" y="26750"/>
                </a:lnTo>
                <a:lnTo>
                  <a:pt x="56980" y="26690"/>
                </a:lnTo>
                <a:lnTo>
                  <a:pt x="57000" y="26650"/>
                </a:lnTo>
                <a:lnTo>
                  <a:pt x="57030" y="26620"/>
                </a:lnTo>
                <a:lnTo>
                  <a:pt x="57040" y="26580"/>
                </a:lnTo>
                <a:lnTo>
                  <a:pt x="57090" y="26520"/>
                </a:lnTo>
                <a:lnTo>
                  <a:pt x="57100" y="26490"/>
                </a:lnTo>
                <a:lnTo>
                  <a:pt x="57110" y="26450"/>
                </a:lnTo>
                <a:lnTo>
                  <a:pt x="57120" y="26420"/>
                </a:lnTo>
                <a:lnTo>
                  <a:pt x="57130" y="26300"/>
                </a:lnTo>
                <a:lnTo>
                  <a:pt x="57150" y="26230"/>
                </a:lnTo>
                <a:lnTo>
                  <a:pt x="57160" y="26200"/>
                </a:lnTo>
                <a:lnTo>
                  <a:pt x="57170" y="26160"/>
                </a:lnTo>
                <a:lnTo>
                  <a:pt x="57160" y="26110"/>
                </a:lnTo>
                <a:lnTo>
                  <a:pt x="57130" y="26070"/>
                </a:lnTo>
                <a:lnTo>
                  <a:pt x="57080" y="26000"/>
                </a:lnTo>
                <a:lnTo>
                  <a:pt x="57070" y="25970"/>
                </a:lnTo>
                <a:lnTo>
                  <a:pt x="57090" y="25890"/>
                </a:lnTo>
                <a:lnTo>
                  <a:pt x="57090" y="25840"/>
                </a:lnTo>
                <a:lnTo>
                  <a:pt x="57070" y="25770"/>
                </a:lnTo>
                <a:lnTo>
                  <a:pt x="57060" y="25730"/>
                </a:lnTo>
                <a:lnTo>
                  <a:pt x="57030" y="25710"/>
                </a:lnTo>
                <a:lnTo>
                  <a:pt x="57000" y="25710"/>
                </a:lnTo>
                <a:lnTo>
                  <a:pt x="56920" y="25720"/>
                </a:lnTo>
                <a:lnTo>
                  <a:pt x="56890" y="25730"/>
                </a:lnTo>
                <a:lnTo>
                  <a:pt x="56810" y="25800"/>
                </a:lnTo>
                <a:lnTo>
                  <a:pt x="56780" y="25850"/>
                </a:lnTo>
                <a:lnTo>
                  <a:pt x="56730" y="25920"/>
                </a:lnTo>
                <a:lnTo>
                  <a:pt x="56710" y="25940"/>
                </a:lnTo>
                <a:lnTo>
                  <a:pt x="56680" y="25950"/>
                </a:lnTo>
                <a:lnTo>
                  <a:pt x="56630" y="25940"/>
                </a:lnTo>
                <a:lnTo>
                  <a:pt x="56490" y="25910"/>
                </a:lnTo>
                <a:lnTo>
                  <a:pt x="56470" y="25890"/>
                </a:lnTo>
                <a:lnTo>
                  <a:pt x="56460" y="25840"/>
                </a:lnTo>
                <a:lnTo>
                  <a:pt x="56470" y="25730"/>
                </a:lnTo>
                <a:lnTo>
                  <a:pt x="56480" y="25680"/>
                </a:lnTo>
                <a:lnTo>
                  <a:pt x="56480" y="25620"/>
                </a:lnTo>
                <a:lnTo>
                  <a:pt x="56490" y="25550"/>
                </a:lnTo>
                <a:lnTo>
                  <a:pt x="56510" y="25510"/>
                </a:lnTo>
                <a:lnTo>
                  <a:pt x="56560" y="25440"/>
                </a:lnTo>
                <a:lnTo>
                  <a:pt x="56570" y="25410"/>
                </a:lnTo>
                <a:lnTo>
                  <a:pt x="56570" y="25370"/>
                </a:lnTo>
                <a:lnTo>
                  <a:pt x="56550" y="25340"/>
                </a:lnTo>
                <a:lnTo>
                  <a:pt x="56530" y="25310"/>
                </a:lnTo>
                <a:lnTo>
                  <a:pt x="56500" y="25280"/>
                </a:lnTo>
                <a:lnTo>
                  <a:pt x="56470" y="25250"/>
                </a:lnTo>
                <a:lnTo>
                  <a:pt x="56440" y="25240"/>
                </a:lnTo>
                <a:lnTo>
                  <a:pt x="56400" y="25230"/>
                </a:lnTo>
                <a:lnTo>
                  <a:pt x="56290" y="25240"/>
                </a:lnTo>
                <a:lnTo>
                  <a:pt x="56210" y="25250"/>
                </a:lnTo>
                <a:lnTo>
                  <a:pt x="56180" y="25270"/>
                </a:lnTo>
                <a:lnTo>
                  <a:pt x="56160" y="25200"/>
                </a:lnTo>
                <a:lnTo>
                  <a:pt x="56160" y="25060"/>
                </a:lnTo>
                <a:lnTo>
                  <a:pt x="56220" y="24670"/>
                </a:lnTo>
                <a:lnTo>
                  <a:pt x="56250" y="24390"/>
                </a:lnTo>
                <a:lnTo>
                  <a:pt x="56240" y="24340"/>
                </a:lnTo>
                <a:lnTo>
                  <a:pt x="56240" y="24280"/>
                </a:lnTo>
                <a:lnTo>
                  <a:pt x="56260" y="24150"/>
                </a:lnTo>
                <a:lnTo>
                  <a:pt x="56280" y="24110"/>
                </a:lnTo>
                <a:lnTo>
                  <a:pt x="56290" y="24090"/>
                </a:lnTo>
                <a:lnTo>
                  <a:pt x="56410" y="24030"/>
                </a:lnTo>
                <a:lnTo>
                  <a:pt x="56810" y="24080"/>
                </a:lnTo>
                <a:lnTo>
                  <a:pt x="56920" y="24130"/>
                </a:lnTo>
                <a:lnTo>
                  <a:pt x="56970" y="24170"/>
                </a:lnTo>
                <a:lnTo>
                  <a:pt x="57060" y="24170"/>
                </a:lnTo>
                <a:lnTo>
                  <a:pt x="57130" y="24160"/>
                </a:lnTo>
                <a:lnTo>
                  <a:pt x="57170" y="24140"/>
                </a:lnTo>
                <a:lnTo>
                  <a:pt x="57190" y="24120"/>
                </a:lnTo>
                <a:lnTo>
                  <a:pt x="57210" y="24100"/>
                </a:lnTo>
                <a:lnTo>
                  <a:pt x="57370" y="23980"/>
                </a:lnTo>
                <a:lnTo>
                  <a:pt x="57390" y="23950"/>
                </a:lnTo>
                <a:lnTo>
                  <a:pt x="57420" y="23910"/>
                </a:lnTo>
                <a:lnTo>
                  <a:pt x="57450" y="23880"/>
                </a:lnTo>
                <a:lnTo>
                  <a:pt x="57500" y="23860"/>
                </a:lnTo>
                <a:lnTo>
                  <a:pt x="57610" y="23830"/>
                </a:lnTo>
                <a:lnTo>
                  <a:pt x="57650" y="23820"/>
                </a:lnTo>
                <a:lnTo>
                  <a:pt x="57680" y="23850"/>
                </a:lnTo>
                <a:lnTo>
                  <a:pt x="57700" y="24000"/>
                </a:lnTo>
                <a:lnTo>
                  <a:pt x="57720" y="24020"/>
                </a:lnTo>
                <a:lnTo>
                  <a:pt x="57780" y="24040"/>
                </a:lnTo>
                <a:lnTo>
                  <a:pt x="57870" y="24020"/>
                </a:lnTo>
                <a:lnTo>
                  <a:pt x="57930" y="23990"/>
                </a:lnTo>
                <a:lnTo>
                  <a:pt x="58020" y="23930"/>
                </a:lnTo>
                <a:lnTo>
                  <a:pt x="58050" y="23900"/>
                </a:lnTo>
                <a:lnTo>
                  <a:pt x="58070" y="23870"/>
                </a:lnTo>
                <a:lnTo>
                  <a:pt x="58080" y="23830"/>
                </a:lnTo>
                <a:lnTo>
                  <a:pt x="58090" y="23790"/>
                </a:lnTo>
                <a:lnTo>
                  <a:pt x="58130" y="23720"/>
                </a:lnTo>
                <a:lnTo>
                  <a:pt x="58170" y="23690"/>
                </a:lnTo>
                <a:lnTo>
                  <a:pt x="58240" y="23640"/>
                </a:lnTo>
                <a:lnTo>
                  <a:pt x="58280" y="23600"/>
                </a:lnTo>
                <a:lnTo>
                  <a:pt x="58370" y="23550"/>
                </a:lnTo>
                <a:lnTo>
                  <a:pt x="58440" y="23490"/>
                </a:lnTo>
                <a:lnTo>
                  <a:pt x="58480" y="23430"/>
                </a:lnTo>
                <a:lnTo>
                  <a:pt x="58490" y="23380"/>
                </a:lnTo>
                <a:lnTo>
                  <a:pt x="58500" y="23340"/>
                </a:lnTo>
                <a:lnTo>
                  <a:pt x="58520" y="23260"/>
                </a:lnTo>
                <a:lnTo>
                  <a:pt x="58540" y="23240"/>
                </a:lnTo>
                <a:lnTo>
                  <a:pt x="58630" y="23240"/>
                </a:lnTo>
                <a:lnTo>
                  <a:pt x="58820" y="23210"/>
                </a:lnTo>
                <a:lnTo>
                  <a:pt x="58900" y="23180"/>
                </a:lnTo>
                <a:lnTo>
                  <a:pt x="58950" y="23190"/>
                </a:lnTo>
                <a:lnTo>
                  <a:pt x="58970" y="23220"/>
                </a:lnTo>
                <a:lnTo>
                  <a:pt x="58960" y="23260"/>
                </a:lnTo>
                <a:lnTo>
                  <a:pt x="58970" y="23300"/>
                </a:lnTo>
                <a:lnTo>
                  <a:pt x="58980" y="23330"/>
                </a:lnTo>
                <a:lnTo>
                  <a:pt x="59000" y="23460"/>
                </a:lnTo>
                <a:lnTo>
                  <a:pt x="59010" y="23500"/>
                </a:lnTo>
                <a:lnTo>
                  <a:pt x="59030" y="23530"/>
                </a:lnTo>
                <a:lnTo>
                  <a:pt x="59060" y="23550"/>
                </a:lnTo>
                <a:lnTo>
                  <a:pt x="59140" y="23590"/>
                </a:lnTo>
                <a:lnTo>
                  <a:pt x="59190" y="23600"/>
                </a:lnTo>
                <a:lnTo>
                  <a:pt x="59250" y="23600"/>
                </a:lnTo>
                <a:lnTo>
                  <a:pt x="59340" y="23570"/>
                </a:lnTo>
                <a:lnTo>
                  <a:pt x="59470" y="23520"/>
                </a:lnTo>
                <a:lnTo>
                  <a:pt x="59560" y="23580"/>
                </a:lnTo>
                <a:lnTo>
                  <a:pt x="59620" y="23600"/>
                </a:lnTo>
                <a:lnTo>
                  <a:pt x="59670" y="23590"/>
                </a:lnTo>
                <a:lnTo>
                  <a:pt x="59710" y="23570"/>
                </a:lnTo>
                <a:lnTo>
                  <a:pt x="59730" y="23540"/>
                </a:lnTo>
                <a:lnTo>
                  <a:pt x="59770" y="23500"/>
                </a:lnTo>
                <a:lnTo>
                  <a:pt x="59820" y="23470"/>
                </a:lnTo>
                <a:lnTo>
                  <a:pt x="59940" y="23420"/>
                </a:lnTo>
                <a:lnTo>
                  <a:pt x="60000" y="23380"/>
                </a:lnTo>
                <a:lnTo>
                  <a:pt x="60040" y="23340"/>
                </a:lnTo>
                <a:lnTo>
                  <a:pt x="60060" y="23290"/>
                </a:lnTo>
                <a:lnTo>
                  <a:pt x="60180" y="23170"/>
                </a:lnTo>
                <a:lnTo>
                  <a:pt x="60210" y="23130"/>
                </a:lnTo>
                <a:lnTo>
                  <a:pt x="60230" y="23090"/>
                </a:lnTo>
                <a:lnTo>
                  <a:pt x="60280" y="23010"/>
                </a:lnTo>
                <a:lnTo>
                  <a:pt x="60300" y="23010"/>
                </a:lnTo>
                <a:lnTo>
                  <a:pt x="60320" y="23010"/>
                </a:lnTo>
                <a:lnTo>
                  <a:pt x="60350" y="23030"/>
                </a:lnTo>
                <a:lnTo>
                  <a:pt x="60360" y="23070"/>
                </a:lnTo>
                <a:lnTo>
                  <a:pt x="60370" y="23100"/>
                </a:lnTo>
                <a:lnTo>
                  <a:pt x="60360" y="23180"/>
                </a:lnTo>
                <a:lnTo>
                  <a:pt x="60360" y="23220"/>
                </a:lnTo>
                <a:lnTo>
                  <a:pt x="60370" y="23250"/>
                </a:lnTo>
                <a:lnTo>
                  <a:pt x="60400" y="23330"/>
                </a:lnTo>
                <a:lnTo>
                  <a:pt x="60430" y="23360"/>
                </a:lnTo>
                <a:lnTo>
                  <a:pt x="60460" y="23390"/>
                </a:lnTo>
                <a:lnTo>
                  <a:pt x="60520" y="23410"/>
                </a:lnTo>
                <a:lnTo>
                  <a:pt x="60580" y="23480"/>
                </a:lnTo>
                <a:lnTo>
                  <a:pt x="60600" y="23480"/>
                </a:lnTo>
                <a:lnTo>
                  <a:pt x="60620" y="23470"/>
                </a:lnTo>
                <a:lnTo>
                  <a:pt x="60670" y="23420"/>
                </a:lnTo>
                <a:lnTo>
                  <a:pt x="60700" y="23390"/>
                </a:lnTo>
                <a:lnTo>
                  <a:pt x="60730" y="23340"/>
                </a:lnTo>
                <a:lnTo>
                  <a:pt x="60760" y="23280"/>
                </a:lnTo>
                <a:lnTo>
                  <a:pt x="60790" y="23250"/>
                </a:lnTo>
                <a:lnTo>
                  <a:pt x="60830" y="23220"/>
                </a:lnTo>
                <a:lnTo>
                  <a:pt x="60930" y="23200"/>
                </a:lnTo>
                <a:lnTo>
                  <a:pt x="61030" y="23140"/>
                </a:lnTo>
                <a:lnTo>
                  <a:pt x="61070" y="23140"/>
                </a:lnTo>
                <a:lnTo>
                  <a:pt x="61100" y="23170"/>
                </a:lnTo>
                <a:lnTo>
                  <a:pt x="61130" y="23200"/>
                </a:lnTo>
                <a:lnTo>
                  <a:pt x="61240" y="23310"/>
                </a:lnTo>
                <a:lnTo>
                  <a:pt x="61300" y="23330"/>
                </a:lnTo>
                <a:lnTo>
                  <a:pt x="61380" y="23350"/>
                </a:lnTo>
                <a:lnTo>
                  <a:pt x="61430" y="23330"/>
                </a:lnTo>
                <a:lnTo>
                  <a:pt x="61470" y="23300"/>
                </a:lnTo>
                <a:lnTo>
                  <a:pt x="61510" y="23270"/>
                </a:lnTo>
                <a:lnTo>
                  <a:pt x="61540" y="23280"/>
                </a:lnTo>
                <a:lnTo>
                  <a:pt x="61630" y="23310"/>
                </a:lnTo>
                <a:lnTo>
                  <a:pt x="61670" y="23340"/>
                </a:lnTo>
                <a:lnTo>
                  <a:pt x="61700" y="23370"/>
                </a:lnTo>
                <a:lnTo>
                  <a:pt x="61720" y="23410"/>
                </a:lnTo>
                <a:lnTo>
                  <a:pt x="61740" y="23440"/>
                </a:lnTo>
                <a:lnTo>
                  <a:pt x="61780" y="23470"/>
                </a:lnTo>
                <a:lnTo>
                  <a:pt x="61830" y="23500"/>
                </a:lnTo>
                <a:lnTo>
                  <a:pt x="62050" y="23570"/>
                </a:lnTo>
                <a:lnTo>
                  <a:pt x="62170" y="23630"/>
                </a:lnTo>
                <a:lnTo>
                  <a:pt x="62370" y="23680"/>
                </a:lnTo>
                <a:lnTo>
                  <a:pt x="62390" y="23690"/>
                </a:lnTo>
                <a:lnTo>
                  <a:pt x="62410" y="23710"/>
                </a:lnTo>
                <a:lnTo>
                  <a:pt x="62430" y="23740"/>
                </a:lnTo>
                <a:lnTo>
                  <a:pt x="62470" y="23780"/>
                </a:lnTo>
                <a:lnTo>
                  <a:pt x="62510" y="23780"/>
                </a:lnTo>
                <a:lnTo>
                  <a:pt x="62580" y="23760"/>
                </a:lnTo>
                <a:lnTo>
                  <a:pt x="62610" y="23770"/>
                </a:lnTo>
                <a:lnTo>
                  <a:pt x="62640" y="23790"/>
                </a:lnTo>
                <a:lnTo>
                  <a:pt x="62700" y="23880"/>
                </a:lnTo>
                <a:lnTo>
                  <a:pt x="62730" y="23900"/>
                </a:lnTo>
                <a:lnTo>
                  <a:pt x="62750" y="23920"/>
                </a:lnTo>
                <a:lnTo>
                  <a:pt x="62800" y="23930"/>
                </a:lnTo>
                <a:lnTo>
                  <a:pt x="62900" y="23910"/>
                </a:lnTo>
                <a:lnTo>
                  <a:pt x="62960" y="23920"/>
                </a:lnTo>
                <a:lnTo>
                  <a:pt x="63020" y="23940"/>
                </a:lnTo>
                <a:lnTo>
                  <a:pt x="63100" y="23950"/>
                </a:lnTo>
                <a:lnTo>
                  <a:pt x="63290" y="24040"/>
                </a:lnTo>
                <a:lnTo>
                  <a:pt x="63330" y="24080"/>
                </a:lnTo>
                <a:lnTo>
                  <a:pt x="63350" y="24110"/>
                </a:lnTo>
                <a:lnTo>
                  <a:pt x="63350" y="24130"/>
                </a:lnTo>
                <a:lnTo>
                  <a:pt x="63350" y="24180"/>
                </a:lnTo>
                <a:lnTo>
                  <a:pt x="63340" y="24210"/>
                </a:lnTo>
                <a:lnTo>
                  <a:pt x="63310" y="24320"/>
                </a:lnTo>
                <a:lnTo>
                  <a:pt x="63300" y="24340"/>
                </a:lnTo>
                <a:lnTo>
                  <a:pt x="63260" y="24390"/>
                </a:lnTo>
                <a:lnTo>
                  <a:pt x="63260" y="24410"/>
                </a:lnTo>
                <a:lnTo>
                  <a:pt x="63240" y="24430"/>
                </a:lnTo>
                <a:lnTo>
                  <a:pt x="63190" y="24460"/>
                </a:lnTo>
                <a:lnTo>
                  <a:pt x="63160" y="24470"/>
                </a:lnTo>
                <a:lnTo>
                  <a:pt x="63110" y="24500"/>
                </a:lnTo>
                <a:lnTo>
                  <a:pt x="62920" y="24700"/>
                </a:lnTo>
                <a:lnTo>
                  <a:pt x="62850" y="24750"/>
                </a:lnTo>
                <a:lnTo>
                  <a:pt x="62780" y="24780"/>
                </a:lnTo>
                <a:lnTo>
                  <a:pt x="62760" y="24790"/>
                </a:lnTo>
                <a:lnTo>
                  <a:pt x="62690" y="24870"/>
                </a:lnTo>
                <a:lnTo>
                  <a:pt x="62670" y="24890"/>
                </a:lnTo>
                <a:lnTo>
                  <a:pt x="62620" y="24890"/>
                </a:lnTo>
                <a:lnTo>
                  <a:pt x="62370" y="24970"/>
                </a:lnTo>
                <a:lnTo>
                  <a:pt x="62320" y="25000"/>
                </a:lnTo>
                <a:lnTo>
                  <a:pt x="62290" y="25030"/>
                </a:lnTo>
                <a:lnTo>
                  <a:pt x="62300" y="25070"/>
                </a:lnTo>
                <a:lnTo>
                  <a:pt x="62350" y="25110"/>
                </a:lnTo>
                <a:lnTo>
                  <a:pt x="62480" y="25190"/>
                </a:lnTo>
                <a:lnTo>
                  <a:pt x="62540" y="25200"/>
                </a:lnTo>
                <a:lnTo>
                  <a:pt x="62590" y="25190"/>
                </a:lnTo>
                <a:lnTo>
                  <a:pt x="62620" y="25150"/>
                </a:lnTo>
                <a:lnTo>
                  <a:pt x="62690" y="25100"/>
                </a:lnTo>
                <a:lnTo>
                  <a:pt x="62720" y="25090"/>
                </a:lnTo>
                <a:lnTo>
                  <a:pt x="62780" y="25030"/>
                </a:lnTo>
                <a:lnTo>
                  <a:pt x="62820" y="24990"/>
                </a:lnTo>
                <a:lnTo>
                  <a:pt x="62840" y="24960"/>
                </a:lnTo>
                <a:lnTo>
                  <a:pt x="62870" y="24950"/>
                </a:lnTo>
                <a:lnTo>
                  <a:pt x="62920" y="24930"/>
                </a:lnTo>
                <a:lnTo>
                  <a:pt x="62990" y="24930"/>
                </a:lnTo>
                <a:lnTo>
                  <a:pt x="63040" y="24910"/>
                </a:lnTo>
                <a:lnTo>
                  <a:pt x="63110" y="24860"/>
                </a:lnTo>
                <a:lnTo>
                  <a:pt x="63200" y="24830"/>
                </a:lnTo>
                <a:lnTo>
                  <a:pt x="63240" y="24810"/>
                </a:lnTo>
                <a:lnTo>
                  <a:pt x="63250" y="24780"/>
                </a:lnTo>
                <a:lnTo>
                  <a:pt x="63240" y="24710"/>
                </a:lnTo>
                <a:lnTo>
                  <a:pt x="63260" y="24690"/>
                </a:lnTo>
                <a:lnTo>
                  <a:pt x="63320" y="24660"/>
                </a:lnTo>
                <a:lnTo>
                  <a:pt x="63400" y="24640"/>
                </a:lnTo>
                <a:lnTo>
                  <a:pt x="63430" y="24610"/>
                </a:lnTo>
                <a:lnTo>
                  <a:pt x="63460" y="24590"/>
                </a:lnTo>
                <a:lnTo>
                  <a:pt x="63490" y="24580"/>
                </a:lnTo>
                <a:lnTo>
                  <a:pt x="63650" y="24540"/>
                </a:lnTo>
                <a:lnTo>
                  <a:pt x="63690" y="24520"/>
                </a:lnTo>
                <a:lnTo>
                  <a:pt x="63710" y="24490"/>
                </a:lnTo>
                <a:lnTo>
                  <a:pt x="63730" y="24430"/>
                </a:lnTo>
                <a:lnTo>
                  <a:pt x="63790" y="24390"/>
                </a:lnTo>
                <a:lnTo>
                  <a:pt x="64170" y="24400"/>
                </a:lnTo>
                <a:lnTo>
                  <a:pt x="64310" y="24340"/>
                </a:lnTo>
                <a:lnTo>
                  <a:pt x="64390" y="24400"/>
                </a:lnTo>
                <a:lnTo>
                  <a:pt x="64430" y="24410"/>
                </a:lnTo>
                <a:lnTo>
                  <a:pt x="64480" y="24390"/>
                </a:lnTo>
                <a:lnTo>
                  <a:pt x="64650" y="24360"/>
                </a:lnTo>
                <a:lnTo>
                  <a:pt x="64900" y="24230"/>
                </a:lnTo>
                <a:lnTo>
                  <a:pt x="65060" y="24180"/>
                </a:lnTo>
                <a:lnTo>
                  <a:pt x="65130" y="24220"/>
                </a:lnTo>
                <a:lnTo>
                  <a:pt x="65150" y="24240"/>
                </a:lnTo>
                <a:lnTo>
                  <a:pt x="65150" y="24290"/>
                </a:lnTo>
                <a:lnTo>
                  <a:pt x="65360" y="24280"/>
                </a:lnTo>
                <a:lnTo>
                  <a:pt x="65440" y="24260"/>
                </a:lnTo>
                <a:lnTo>
                  <a:pt x="65500" y="24210"/>
                </a:lnTo>
                <a:lnTo>
                  <a:pt x="65540" y="24160"/>
                </a:lnTo>
                <a:lnTo>
                  <a:pt x="65560" y="24120"/>
                </a:lnTo>
                <a:lnTo>
                  <a:pt x="65560" y="24090"/>
                </a:lnTo>
                <a:lnTo>
                  <a:pt x="65550" y="24050"/>
                </a:lnTo>
                <a:lnTo>
                  <a:pt x="65530" y="24020"/>
                </a:lnTo>
                <a:lnTo>
                  <a:pt x="65510" y="23990"/>
                </a:lnTo>
                <a:lnTo>
                  <a:pt x="65490" y="23950"/>
                </a:lnTo>
                <a:lnTo>
                  <a:pt x="65480" y="23910"/>
                </a:lnTo>
                <a:lnTo>
                  <a:pt x="65470" y="23870"/>
                </a:lnTo>
                <a:lnTo>
                  <a:pt x="65460" y="23830"/>
                </a:lnTo>
                <a:lnTo>
                  <a:pt x="65480" y="23810"/>
                </a:lnTo>
                <a:lnTo>
                  <a:pt x="65490" y="23800"/>
                </a:lnTo>
                <a:lnTo>
                  <a:pt x="65520" y="23810"/>
                </a:lnTo>
                <a:lnTo>
                  <a:pt x="65480" y="23600"/>
                </a:lnTo>
                <a:lnTo>
                  <a:pt x="65480" y="23490"/>
                </a:lnTo>
                <a:lnTo>
                  <a:pt x="65480" y="23440"/>
                </a:lnTo>
                <a:lnTo>
                  <a:pt x="65470" y="23380"/>
                </a:lnTo>
                <a:lnTo>
                  <a:pt x="65430" y="23280"/>
                </a:lnTo>
                <a:lnTo>
                  <a:pt x="65400" y="23220"/>
                </a:lnTo>
                <a:lnTo>
                  <a:pt x="65350" y="23180"/>
                </a:lnTo>
                <a:lnTo>
                  <a:pt x="65310" y="23190"/>
                </a:lnTo>
                <a:lnTo>
                  <a:pt x="65210" y="23270"/>
                </a:lnTo>
                <a:lnTo>
                  <a:pt x="65180" y="23300"/>
                </a:lnTo>
                <a:lnTo>
                  <a:pt x="65150" y="23330"/>
                </a:lnTo>
                <a:lnTo>
                  <a:pt x="65120" y="23360"/>
                </a:lnTo>
                <a:lnTo>
                  <a:pt x="65090" y="23360"/>
                </a:lnTo>
                <a:lnTo>
                  <a:pt x="65060" y="23320"/>
                </a:lnTo>
                <a:lnTo>
                  <a:pt x="65050" y="23250"/>
                </a:lnTo>
                <a:lnTo>
                  <a:pt x="65060" y="23190"/>
                </a:lnTo>
                <a:lnTo>
                  <a:pt x="65070" y="23140"/>
                </a:lnTo>
                <a:lnTo>
                  <a:pt x="65080" y="23100"/>
                </a:lnTo>
                <a:lnTo>
                  <a:pt x="65090" y="23050"/>
                </a:lnTo>
                <a:lnTo>
                  <a:pt x="65100" y="22990"/>
                </a:lnTo>
                <a:lnTo>
                  <a:pt x="65120" y="22950"/>
                </a:lnTo>
                <a:lnTo>
                  <a:pt x="65180" y="22890"/>
                </a:lnTo>
                <a:lnTo>
                  <a:pt x="65200" y="22860"/>
                </a:lnTo>
                <a:lnTo>
                  <a:pt x="65200" y="22840"/>
                </a:lnTo>
                <a:lnTo>
                  <a:pt x="65210" y="22810"/>
                </a:lnTo>
                <a:lnTo>
                  <a:pt x="65220" y="22760"/>
                </a:lnTo>
                <a:lnTo>
                  <a:pt x="65240" y="22740"/>
                </a:lnTo>
                <a:lnTo>
                  <a:pt x="65240" y="22710"/>
                </a:lnTo>
                <a:lnTo>
                  <a:pt x="65240" y="22690"/>
                </a:lnTo>
                <a:lnTo>
                  <a:pt x="65240" y="22640"/>
                </a:lnTo>
                <a:lnTo>
                  <a:pt x="65240" y="22620"/>
                </a:lnTo>
                <a:lnTo>
                  <a:pt x="65250" y="22600"/>
                </a:lnTo>
                <a:lnTo>
                  <a:pt x="65260" y="22550"/>
                </a:lnTo>
                <a:lnTo>
                  <a:pt x="65240" y="22500"/>
                </a:lnTo>
                <a:lnTo>
                  <a:pt x="65180" y="22390"/>
                </a:lnTo>
                <a:lnTo>
                  <a:pt x="65130" y="22350"/>
                </a:lnTo>
                <a:lnTo>
                  <a:pt x="65090" y="22330"/>
                </a:lnTo>
                <a:lnTo>
                  <a:pt x="65050" y="22320"/>
                </a:lnTo>
                <a:lnTo>
                  <a:pt x="65020" y="22300"/>
                </a:lnTo>
                <a:lnTo>
                  <a:pt x="65010" y="22260"/>
                </a:lnTo>
                <a:lnTo>
                  <a:pt x="65010" y="22110"/>
                </a:lnTo>
                <a:lnTo>
                  <a:pt x="65000" y="22000"/>
                </a:lnTo>
                <a:lnTo>
                  <a:pt x="65000" y="21980"/>
                </a:lnTo>
                <a:lnTo>
                  <a:pt x="65000" y="21960"/>
                </a:lnTo>
                <a:lnTo>
                  <a:pt x="64990" y="21930"/>
                </a:lnTo>
                <a:lnTo>
                  <a:pt x="64900" y="21840"/>
                </a:lnTo>
                <a:lnTo>
                  <a:pt x="64870" y="21820"/>
                </a:lnTo>
                <a:lnTo>
                  <a:pt x="64840" y="21790"/>
                </a:lnTo>
                <a:lnTo>
                  <a:pt x="64810" y="21780"/>
                </a:lnTo>
                <a:lnTo>
                  <a:pt x="64780" y="21770"/>
                </a:lnTo>
                <a:lnTo>
                  <a:pt x="64750" y="21780"/>
                </a:lnTo>
                <a:lnTo>
                  <a:pt x="64720" y="21790"/>
                </a:lnTo>
                <a:lnTo>
                  <a:pt x="64700" y="21810"/>
                </a:lnTo>
                <a:lnTo>
                  <a:pt x="64670" y="21820"/>
                </a:lnTo>
                <a:lnTo>
                  <a:pt x="64650" y="21820"/>
                </a:lnTo>
                <a:lnTo>
                  <a:pt x="64630" y="21810"/>
                </a:lnTo>
                <a:lnTo>
                  <a:pt x="64620" y="21790"/>
                </a:lnTo>
                <a:lnTo>
                  <a:pt x="64630" y="21770"/>
                </a:lnTo>
                <a:lnTo>
                  <a:pt x="64640" y="21750"/>
                </a:lnTo>
                <a:lnTo>
                  <a:pt x="64650" y="21740"/>
                </a:lnTo>
                <a:lnTo>
                  <a:pt x="64650" y="21710"/>
                </a:lnTo>
                <a:lnTo>
                  <a:pt x="64640" y="21670"/>
                </a:lnTo>
                <a:lnTo>
                  <a:pt x="64630" y="21630"/>
                </a:lnTo>
                <a:lnTo>
                  <a:pt x="64580" y="21580"/>
                </a:lnTo>
                <a:lnTo>
                  <a:pt x="64540" y="21560"/>
                </a:lnTo>
                <a:lnTo>
                  <a:pt x="64520" y="21520"/>
                </a:lnTo>
                <a:lnTo>
                  <a:pt x="64500" y="21480"/>
                </a:lnTo>
                <a:lnTo>
                  <a:pt x="64510" y="21330"/>
                </a:lnTo>
                <a:lnTo>
                  <a:pt x="64530" y="21220"/>
                </a:lnTo>
                <a:lnTo>
                  <a:pt x="64500" y="21210"/>
                </a:lnTo>
                <a:lnTo>
                  <a:pt x="64480" y="21220"/>
                </a:lnTo>
                <a:lnTo>
                  <a:pt x="64450" y="21230"/>
                </a:lnTo>
                <a:lnTo>
                  <a:pt x="64420" y="21230"/>
                </a:lnTo>
                <a:lnTo>
                  <a:pt x="64380" y="21200"/>
                </a:lnTo>
                <a:lnTo>
                  <a:pt x="64330" y="21150"/>
                </a:lnTo>
                <a:lnTo>
                  <a:pt x="64280" y="21050"/>
                </a:lnTo>
                <a:lnTo>
                  <a:pt x="64240" y="21000"/>
                </a:lnTo>
                <a:lnTo>
                  <a:pt x="64210" y="21000"/>
                </a:lnTo>
                <a:lnTo>
                  <a:pt x="64200" y="21030"/>
                </a:lnTo>
                <a:lnTo>
                  <a:pt x="64180" y="21050"/>
                </a:lnTo>
                <a:lnTo>
                  <a:pt x="64120" y="21050"/>
                </a:lnTo>
                <a:lnTo>
                  <a:pt x="64060" y="21060"/>
                </a:lnTo>
                <a:lnTo>
                  <a:pt x="64030" y="21050"/>
                </a:lnTo>
                <a:lnTo>
                  <a:pt x="64000" y="21020"/>
                </a:lnTo>
                <a:lnTo>
                  <a:pt x="63980" y="20990"/>
                </a:lnTo>
                <a:lnTo>
                  <a:pt x="63960" y="20960"/>
                </a:lnTo>
                <a:lnTo>
                  <a:pt x="63980" y="20910"/>
                </a:lnTo>
                <a:lnTo>
                  <a:pt x="64030" y="20840"/>
                </a:lnTo>
                <a:lnTo>
                  <a:pt x="64040" y="20810"/>
                </a:lnTo>
                <a:lnTo>
                  <a:pt x="64040" y="20770"/>
                </a:lnTo>
                <a:lnTo>
                  <a:pt x="64030" y="20730"/>
                </a:lnTo>
                <a:lnTo>
                  <a:pt x="64020" y="20660"/>
                </a:lnTo>
                <a:lnTo>
                  <a:pt x="64010" y="20600"/>
                </a:lnTo>
                <a:lnTo>
                  <a:pt x="63990" y="20550"/>
                </a:lnTo>
                <a:lnTo>
                  <a:pt x="63960" y="20510"/>
                </a:lnTo>
                <a:lnTo>
                  <a:pt x="63840" y="20480"/>
                </a:lnTo>
                <a:lnTo>
                  <a:pt x="63810" y="20460"/>
                </a:lnTo>
                <a:lnTo>
                  <a:pt x="63800" y="20440"/>
                </a:lnTo>
                <a:lnTo>
                  <a:pt x="63800" y="20420"/>
                </a:lnTo>
                <a:lnTo>
                  <a:pt x="63820" y="20400"/>
                </a:lnTo>
                <a:lnTo>
                  <a:pt x="63830" y="20380"/>
                </a:lnTo>
                <a:lnTo>
                  <a:pt x="63860" y="20330"/>
                </a:lnTo>
                <a:lnTo>
                  <a:pt x="63880" y="20280"/>
                </a:lnTo>
                <a:lnTo>
                  <a:pt x="63880" y="20240"/>
                </a:lnTo>
                <a:lnTo>
                  <a:pt x="63910" y="20090"/>
                </a:lnTo>
                <a:lnTo>
                  <a:pt x="63920" y="20060"/>
                </a:lnTo>
                <a:lnTo>
                  <a:pt x="63930" y="20040"/>
                </a:lnTo>
                <a:lnTo>
                  <a:pt x="63950" y="20030"/>
                </a:lnTo>
                <a:lnTo>
                  <a:pt x="63970" y="20020"/>
                </a:lnTo>
                <a:lnTo>
                  <a:pt x="63990" y="20000"/>
                </a:lnTo>
                <a:lnTo>
                  <a:pt x="64010" y="19970"/>
                </a:lnTo>
                <a:lnTo>
                  <a:pt x="64010" y="19910"/>
                </a:lnTo>
                <a:lnTo>
                  <a:pt x="63990" y="19870"/>
                </a:lnTo>
                <a:lnTo>
                  <a:pt x="63990" y="19830"/>
                </a:lnTo>
                <a:lnTo>
                  <a:pt x="64010" y="19790"/>
                </a:lnTo>
                <a:lnTo>
                  <a:pt x="64020" y="19740"/>
                </a:lnTo>
                <a:lnTo>
                  <a:pt x="64040" y="19700"/>
                </a:lnTo>
                <a:lnTo>
                  <a:pt x="64050" y="19660"/>
                </a:lnTo>
                <a:lnTo>
                  <a:pt x="64090" y="19540"/>
                </a:lnTo>
                <a:lnTo>
                  <a:pt x="64100" y="19500"/>
                </a:lnTo>
                <a:lnTo>
                  <a:pt x="64120" y="19460"/>
                </a:lnTo>
                <a:lnTo>
                  <a:pt x="64150" y="19390"/>
                </a:lnTo>
                <a:lnTo>
                  <a:pt x="64160" y="19340"/>
                </a:lnTo>
                <a:lnTo>
                  <a:pt x="64160" y="19260"/>
                </a:lnTo>
                <a:lnTo>
                  <a:pt x="64100" y="19100"/>
                </a:lnTo>
                <a:lnTo>
                  <a:pt x="64050" y="18920"/>
                </a:lnTo>
                <a:lnTo>
                  <a:pt x="64010" y="18900"/>
                </a:lnTo>
                <a:lnTo>
                  <a:pt x="63980" y="18890"/>
                </a:lnTo>
                <a:lnTo>
                  <a:pt x="63890" y="18840"/>
                </a:lnTo>
                <a:lnTo>
                  <a:pt x="63860" y="18820"/>
                </a:lnTo>
                <a:lnTo>
                  <a:pt x="63820" y="18780"/>
                </a:lnTo>
                <a:lnTo>
                  <a:pt x="63780" y="18710"/>
                </a:lnTo>
                <a:lnTo>
                  <a:pt x="63630" y="18560"/>
                </a:lnTo>
                <a:lnTo>
                  <a:pt x="63610" y="18460"/>
                </a:lnTo>
                <a:lnTo>
                  <a:pt x="63680" y="18470"/>
                </a:lnTo>
                <a:lnTo>
                  <a:pt x="63720" y="18460"/>
                </a:lnTo>
                <a:lnTo>
                  <a:pt x="64030" y="18220"/>
                </a:lnTo>
                <a:lnTo>
                  <a:pt x="64120" y="18200"/>
                </a:lnTo>
                <a:lnTo>
                  <a:pt x="64150" y="18180"/>
                </a:lnTo>
                <a:lnTo>
                  <a:pt x="64160" y="18140"/>
                </a:lnTo>
                <a:lnTo>
                  <a:pt x="64170" y="18060"/>
                </a:lnTo>
                <a:lnTo>
                  <a:pt x="64170" y="18020"/>
                </a:lnTo>
                <a:lnTo>
                  <a:pt x="64150" y="17990"/>
                </a:lnTo>
                <a:lnTo>
                  <a:pt x="64130" y="17950"/>
                </a:lnTo>
                <a:lnTo>
                  <a:pt x="64120" y="17930"/>
                </a:lnTo>
                <a:lnTo>
                  <a:pt x="64130" y="17910"/>
                </a:lnTo>
                <a:lnTo>
                  <a:pt x="64240" y="17960"/>
                </a:lnTo>
                <a:lnTo>
                  <a:pt x="64440" y="17970"/>
                </a:lnTo>
                <a:lnTo>
                  <a:pt x="64640" y="17930"/>
                </a:lnTo>
                <a:lnTo>
                  <a:pt x="64680" y="17900"/>
                </a:lnTo>
                <a:lnTo>
                  <a:pt x="64810" y="17900"/>
                </a:lnTo>
                <a:lnTo>
                  <a:pt x="64930" y="17760"/>
                </a:lnTo>
                <a:lnTo>
                  <a:pt x="65010" y="17710"/>
                </a:lnTo>
                <a:lnTo>
                  <a:pt x="65480" y="17820"/>
                </a:lnTo>
                <a:lnTo>
                  <a:pt x="65620" y="17820"/>
                </a:lnTo>
                <a:lnTo>
                  <a:pt x="65890" y="17790"/>
                </a:lnTo>
                <a:lnTo>
                  <a:pt x="65980" y="17770"/>
                </a:lnTo>
                <a:lnTo>
                  <a:pt x="66040" y="17730"/>
                </a:lnTo>
                <a:lnTo>
                  <a:pt x="66050" y="17690"/>
                </a:lnTo>
                <a:lnTo>
                  <a:pt x="66080" y="17660"/>
                </a:lnTo>
                <a:lnTo>
                  <a:pt x="66100" y="17630"/>
                </a:lnTo>
                <a:lnTo>
                  <a:pt x="66130" y="17610"/>
                </a:lnTo>
                <a:lnTo>
                  <a:pt x="66180" y="17600"/>
                </a:lnTo>
                <a:lnTo>
                  <a:pt x="66230" y="17610"/>
                </a:lnTo>
                <a:lnTo>
                  <a:pt x="66300" y="17640"/>
                </a:lnTo>
                <a:lnTo>
                  <a:pt x="66320" y="17680"/>
                </a:lnTo>
                <a:lnTo>
                  <a:pt x="66330" y="17720"/>
                </a:lnTo>
                <a:lnTo>
                  <a:pt x="66340" y="17760"/>
                </a:lnTo>
                <a:lnTo>
                  <a:pt x="66370" y="17830"/>
                </a:lnTo>
                <a:lnTo>
                  <a:pt x="66400" y="17870"/>
                </a:lnTo>
                <a:lnTo>
                  <a:pt x="66450" y="17890"/>
                </a:lnTo>
                <a:lnTo>
                  <a:pt x="66600" y="17940"/>
                </a:lnTo>
                <a:lnTo>
                  <a:pt x="66700" y="17930"/>
                </a:lnTo>
                <a:lnTo>
                  <a:pt x="66740" y="17910"/>
                </a:lnTo>
                <a:lnTo>
                  <a:pt x="66780" y="17880"/>
                </a:lnTo>
                <a:lnTo>
                  <a:pt x="66820" y="17860"/>
                </a:lnTo>
                <a:lnTo>
                  <a:pt x="66860" y="17860"/>
                </a:lnTo>
                <a:lnTo>
                  <a:pt x="66910" y="17870"/>
                </a:lnTo>
                <a:lnTo>
                  <a:pt x="66950" y="17900"/>
                </a:lnTo>
                <a:lnTo>
                  <a:pt x="66970" y="17940"/>
                </a:lnTo>
                <a:lnTo>
                  <a:pt x="66990" y="17980"/>
                </a:lnTo>
                <a:lnTo>
                  <a:pt x="67030" y="18000"/>
                </a:lnTo>
                <a:lnTo>
                  <a:pt x="67110" y="18020"/>
                </a:lnTo>
                <a:lnTo>
                  <a:pt x="67210" y="18040"/>
                </a:lnTo>
                <a:lnTo>
                  <a:pt x="67270" y="18070"/>
                </a:lnTo>
                <a:lnTo>
                  <a:pt x="67300" y="18110"/>
                </a:lnTo>
                <a:lnTo>
                  <a:pt x="67330" y="18140"/>
                </a:lnTo>
                <a:lnTo>
                  <a:pt x="67360" y="18150"/>
                </a:lnTo>
                <a:lnTo>
                  <a:pt x="67390" y="18140"/>
                </a:lnTo>
                <a:lnTo>
                  <a:pt x="67430" y="18140"/>
                </a:lnTo>
                <a:lnTo>
                  <a:pt x="67460" y="18140"/>
                </a:lnTo>
                <a:lnTo>
                  <a:pt x="67490" y="18170"/>
                </a:lnTo>
                <a:lnTo>
                  <a:pt x="67480" y="18200"/>
                </a:lnTo>
                <a:lnTo>
                  <a:pt x="67460" y="18240"/>
                </a:lnTo>
                <a:lnTo>
                  <a:pt x="67400" y="18280"/>
                </a:lnTo>
                <a:lnTo>
                  <a:pt x="67390" y="18300"/>
                </a:lnTo>
                <a:lnTo>
                  <a:pt x="67420" y="18330"/>
                </a:lnTo>
                <a:lnTo>
                  <a:pt x="67490" y="18370"/>
                </a:lnTo>
                <a:lnTo>
                  <a:pt x="67510" y="18410"/>
                </a:lnTo>
                <a:lnTo>
                  <a:pt x="67510" y="18440"/>
                </a:lnTo>
                <a:lnTo>
                  <a:pt x="67480" y="18500"/>
                </a:lnTo>
                <a:lnTo>
                  <a:pt x="67490" y="18530"/>
                </a:lnTo>
                <a:lnTo>
                  <a:pt x="67520" y="18550"/>
                </a:lnTo>
                <a:lnTo>
                  <a:pt x="67560" y="18550"/>
                </a:lnTo>
                <a:lnTo>
                  <a:pt x="67630" y="18520"/>
                </a:lnTo>
                <a:lnTo>
                  <a:pt x="67670" y="18500"/>
                </a:lnTo>
                <a:lnTo>
                  <a:pt x="67710" y="18490"/>
                </a:lnTo>
                <a:lnTo>
                  <a:pt x="67740" y="18510"/>
                </a:lnTo>
                <a:lnTo>
                  <a:pt x="67760" y="18550"/>
                </a:lnTo>
                <a:lnTo>
                  <a:pt x="67780" y="18580"/>
                </a:lnTo>
                <a:lnTo>
                  <a:pt x="67790" y="18620"/>
                </a:lnTo>
                <a:lnTo>
                  <a:pt x="67800" y="18650"/>
                </a:lnTo>
                <a:lnTo>
                  <a:pt x="67810" y="18660"/>
                </a:lnTo>
                <a:lnTo>
                  <a:pt x="67830" y="18680"/>
                </a:lnTo>
                <a:lnTo>
                  <a:pt x="67880" y="18700"/>
                </a:lnTo>
                <a:lnTo>
                  <a:pt x="67910" y="18720"/>
                </a:lnTo>
                <a:lnTo>
                  <a:pt x="67930" y="18750"/>
                </a:lnTo>
                <a:lnTo>
                  <a:pt x="67950" y="18830"/>
                </a:lnTo>
                <a:lnTo>
                  <a:pt x="67970" y="18870"/>
                </a:lnTo>
                <a:lnTo>
                  <a:pt x="68000" y="18900"/>
                </a:lnTo>
                <a:lnTo>
                  <a:pt x="68040" y="18930"/>
                </a:lnTo>
                <a:lnTo>
                  <a:pt x="68150" y="18980"/>
                </a:lnTo>
                <a:lnTo>
                  <a:pt x="68200" y="18980"/>
                </a:lnTo>
                <a:lnTo>
                  <a:pt x="68330" y="18910"/>
                </a:lnTo>
                <a:lnTo>
                  <a:pt x="68380" y="18900"/>
                </a:lnTo>
                <a:lnTo>
                  <a:pt x="68430" y="18910"/>
                </a:lnTo>
                <a:lnTo>
                  <a:pt x="68460" y="18940"/>
                </a:lnTo>
                <a:lnTo>
                  <a:pt x="68530" y="18980"/>
                </a:lnTo>
                <a:lnTo>
                  <a:pt x="68590" y="18990"/>
                </a:lnTo>
                <a:lnTo>
                  <a:pt x="68690" y="18970"/>
                </a:lnTo>
                <a:lnTo>
                  <a:pt x="68750" y="18950"/>
                </a:lnTo>
                <a:lnTo>
                  <a:pt x="68800" y="18920"/>
                </a:lnTo>
                <a:lnTo>
                  <a:pt x="68850" y="18880"/>
                </a:lnTo>
                <a:lnTo>
                  <a:pt x="68900" y="18850"/>
                </a:lnTo>
                <a:lnTo>
                  <a:pt x="68970" y="18840"/>
                </a:lnTo>
                <a:lnTo>
                  <a:pt x="69060" y="18860"/>
                </a:lnTo>
                <a:lnTo>
                  <a:pt x="69100" y="18850"/>
                </a:lnTo>
                <a:lnTo>
                  <a:pt x="69140" y="18840"/>
                </a:lnTo>
                <a:lnTo>
                  <a:pt x="69270" y="18720"/>
                </a:lnTo>
                <a:lnTo>
                  <a:pt x="69300" y="18700"/>
                </a:lnTo>
                <a:lnTo>
                  <a:pt x="69330" y="18710"/>
                </a:lnTo>
                <a:lnTo>
                  <a:pt x="69360" y="18730"/>
                </a:lnTo>
                <a:lnTo>
                  <a:pt x="69390" y="18760"/>
                </a:lnTo>
                <a:lnTo>
                  <a:pt x="69490" y="18820"/>
                </a:lnTo>
                <a:lnTo>
                  <a:pt x="69510" y="18850"/>
                </a:lnTo>
                <a:lnTo>
                  <a:pt x="69530" y="18880"/>
                </a:lnTo>
                <a:lnTo>
                  <a:pt x="69560" y="18910"/>
                </a:lnTo>
                <a:lnTo>
                  <a:pt x="69590" y="18920"/>
                </a:lnTo>
                <a:lnTo>
                  <a:pt x="69620" y="18900"/>
                </a:lnTo>
                <a:lnTo>
                  <a:pt x="69620" y="18870"/>
                </a:lnTo>
                <a:lnTo>
                  <a:pt x="69610" y="18840"/>
                </a:lnTo>
                <a:lnTo>
                  <a:pt x="69610" y="18740"/>
                </a:lnTo>
                <a:lnTo>
                  <a:pt x="69640" y="18600"/>
                </a:lnTo>
                <a:lnTo>
                  <a:pt x="69640" y="18520"/>
                </a:lnTo>
                <a:lnTo>
                  <a:pt x="69970" y="18420"/>
                </a:lnTo>
                <a:lnTo>
                  <a:pt x="70080" y="18450"/>
                </a:lnTo>
                <a:lnTo>
                  <a:pt x="70100" y="18490"/>
                </a:lnTo>
                <a:lnTo>
                  <a:pt x="70140" y="18530"/>
                </a:lnTo>
                <a:lnTo>
                  <a:pt x="70190" y="18560"/>
                </a:lnTo>
                <a:lnTo>
                  <a:pt x="70290" y="18610"/>
                </a:lnTo>
                <a:lnTo>
                  <a:pt x="70460" y="18730"/>
                </a:lnTo>
                <a:lnTo>
                  <a:pt x="70590" y="18810"/>
                </a:lnTo>
                <a:lnTo>
                  <a:pt x="70790" y="18980"/>
                </a:lnTo>
                <a:lnTo>
                  <a:pt x="70820" y="19020"/>
                </a:lnTo>
                <a:lnTo>
                  <a:pt x="70840" y="19050"/>
                </a:lnTo>
                <a:lnTo>
                  <a:pt x="70850" y="19090"/>
                </a:lnTo>
                <a:lnTo>
                  <a:pt x="70880" y="19120"/>
                </a:lnTo>
                <a:lnTo>
                  <a:pt x="70930" y="19190"/>
                </a:lnTo>
                <a:lnTo>
                  <a:pt x="71150" y="19380"/>
                </a:lnTo>
                <a:lnTo>
                  <a:pt x="71180" y="19410"/>
                </a:lnTo>
                <a:lnTo>
                  <a:pt x="71220" y="19460"/>
                </a:lnTo>
                <a:lnTo>
                  <a:pt x="71240" y="19490"/>
                </a:lnTo>
                <a:lnTo>
                  <a:pt x="71380" y="19610"/>
                </a:lnTo>
                <a:lnTo>
                  <a:pt x="71430" y="19720"/>
                </a:lnTo>
                <a:lnTo>
                  <a:pt x="71420" y="19760"/>
                </a:lnTo>
                <a:lnTo>
                  <a:pt x="71410" y="19940"/>
                </a:lnTo>
                <a:lnTo>
                  <a:pt x="71440" y="20020"/>
                </a:lnTo>
                <a:lnTo>
                  <a:pt x="71470" y="20090"/>
                </a:lnTo>
                <a:lnTo>
                  <a:pt x="71500" y="20130"/>
                </a:lnTo>
                <a:lnTo>
                  <a:pt x="71550" y="20190"/>
                </a:lnTo>
                <a:lnTo>
                  <a:pt x="71660" y="20260"/>
                </a:lnTo>
                <a:lnTo>
                  <a:pt x="71690" y="20310"/>
                </a:lnTo>
                <a:lnTo>
                  <a:pt x="71710" y="20350"/>
                </a:lnTo>
                <a:lnTo>
                  <a:pt x="71710" y="20390"/>
                </a:lnTo>
                <a:lnTo>
                  <a:pt x="71720" y="20520"/>
                </a:lnTo>
                <a:lnTo>
                  <a:pt x="71710" y="20570"/>
                </a:lnTo>
                <a:lnTo>
                  <a:pt x="71670" y="20650"/>
                </a:lnTo>
                <a:lnTo>
                  <a:pt x="71650" y="20700"/>
                </a:lnTo>
                <a:lnTo>
                  <a:pt x="71650" y="20740"/>
                </a:lnTo>
                <a:lnTo>
                  <a:pt x="71640" y="20800"/>
                </a:lnTo>
                <a:lnTo>
                  <a:pt x="71660" y="20840"/>
                </a:lnTo>
                <a:lnTo>
                  <a:pt x="71690" y="20890"/>
                </a:lnTo>
                <a:lnTo>
                  <a:pt x="71710" y="20960"/>
                </a:lnTo>
                <a:lnTo>
                  <a:pt x="71730" y="21020"/>
                </a:lnTo>
                <a:lnTo>
                  <a:pt x="71720" y="21130"/>
                </a:lnTo>
                <a:lnTo>
                  <a:pt x="71710" y="21170"/>
                </a:lnTo>
                <a:lnTo>
                  <a:pt x="71680" y="21240"/>
                </a:lnTo>
                <a:lnTo>
                  <a:pt x="71660" y="21330"/>
                </a:lnTo>
                <a:lnTo>
                  <a:pt x="71650" y="21390"/>
                </a:lnTo>
                <a:lnTo>
                  <a:pt x="71670" y="21490"/>
                </a:lnTo>
                <a:lnTo>
                  <a:pt x="71650" y="21520"/>
                </a:lnTo>
                <a:lnTo>
                  <a:pt x="71630" y="21560"/>
                </a:lnTo>
                <a:lnTo>
                  <a:pt x="71590" y="21580"/>
                </a:lnTo>
                <a:lnTo>
                  <a:pt x="71520" y="21620"/>
                </a:lnTo>
                <a:lnTo>
                  <a:pt x="71490" y="21630"/>
                </a:lnTo>
                <a:lnTo>
                  <a:pt x="71450" y="21620"/>
                </a:lnTo>
                <a:lnTo>
                  <a:pt x="71420" y="21600"/>
                </a:lnTo>
                <a:lnTo>
                  <a:pt x="71390" y="21580"/>
                </a:lnTo>
                <a:lnTo>
                  <a:pt x="71320" y="21550"/>
                </a:lnTo>
                <a:lnTo>
                  <a:pt x="71290" y="21550"/>
                </a:lnTo>
                <a:lnTo>
                  <a:pt x="71180" y="21520"/>
                </a:lnTo>
                <a:lnTo>
                  <a:pt x="71160" y="21540"/>
                </a:lnTo>
                <a:lnTo>
                  <a:pt x="71140" y="21580"/>
                </a:lnTo>
                <a:lnTo>
                  <a:pt x="71070" y="21770"/>
                </a:lnTo>
                <a:lnTo>
                  <a:pt x="71070" y="21840"/>
                </a:lnTo>
                <a:lnTo>
                  <a:pt x="71070" y="22030"/>
                </a:lnTo>
                <a:lnTo>
                  <a:pt x="71040" y="22070"/>
                </a:lnTo>
                <a:lnTo>
                  <a:pt x="71010" y="22100"/>
                </a:lnTo>
                <a:lnTo>
                  <a:pt x="70940" y="22140"/>
                </a:lnTo>
                <a:lnTo>
                  <a:pt x="70900" y="22170"/>
                </a:lnTo>
                <a:lnTo>
                  <a:pt x="70860" y="22210"/>
                </a:lnTo>
                <a:lnTo>
                  <a:pt x="70730" y="22420"/>
                </a:lnTo>
                <a:lnTo>
                  <a:pt x="70700" y="22440"/>
                </a:lnTo>
                <a:lnTo>
                  <a:pt x="70680" y="22450"/>
                </a:lnTo>
                <a:lnTo>
                  <a:pt x="70630" y="22520"/>
                </a:lnTo>
                <a:lnTo>
                  <a:pt x="70750" y="22570"/>
                </a:lnTo>
                <a:lnTo>
                  <a:pt x="70820" y="22640"/>
                </a:lnTo>
                <a:lnTo>
                  <a:pt x="70980" y="22870"/>
                </a:lnTo>
                <a:lnTo>
                  <a:pt x="71000" y="22940"/>
                </a:lnTo>
                <a:lnTo>
                  <a:pt x="71000" y="23000"/>
                </a:lnTo>
                <a:lnTo>
                  <a:pt x="70980" y="23040"/>
                </a:lnTo>
                <a:lnTo>
                  <a:pt x="70990" y="23110"/>
                </a:lnTo>
                <a:lnTo>
                  <a:pt x="71010" y="23120"/>
                </a:lnTo>
                <a:lnTo>
                  <a:pt x="71030" y="23100"/>
                </a:lnTo>
                <a:lnTo>
                  <a:pt x="71070" y="23080"/>
                </a:lnTo>
                <a:lnTo>
                  <a:pt x="71130" y="23090"/>
                </a:lnTo>
                <a:lnTo>
                  <a:pt x="71230" y="23150"/>
                </a:lnTo>
                <a:lnTo>
                  <a:pt x="71650" y="23560"/>
                </a:lnTo>
                <a:lnTo>
                  <a:pt x="71710" y="23600"/>
                </a:lnTo>
                <a:lnTo>
                  <a:pt x="71740" y="23610"/>
                </a:lnTo>
                <a:lnTo>
                  <a:pt x="71790" y="23580"/>
                </a:lnTo>
                <a:lnTo>
                  <a:pt x="71840" y="23580"/>
                </a:lnTo>
                <a:lnTo>
                  <a:pt x="71890" y="23590"/>
                </a:lnTo>
                <a:lnTo>
                  <a:pt x="71950" y="23620"/>
                </a:lnTo>
                <a:lnTo>
                  <a:pt x="72000" y="23620"/>
                </a:lnTo>
                <a:lnTo>
                  <a:pt x="72100" y="23600"/>
                </a:lnTo>
                <a:lnTo>
                  <a:pt x="72120" y="23630"/>
                </a:lnTo>
                <a:lnTo>
                  <a:pt x="72130" y="23660"/>
                </a:lnTo>
                <a:lnTo>
                  <a:pt x="72130" y="23700"/>
                </a:lnTo>
                <a:lnTo>
                  <a:pt x="72120" y="23740"/>
                </a:lnTo>
                <a:lnTo>
                  <a:pt x="72110" y="23800"/>
                </a:lnTo>
                <a:lnTo>
                  <a:pt x="72080" y="23850"/>
                </a:lnTo>
                <a:lnTo>
                  <a:pt x="72070" y="23950"/>
                </a:lnTo>
                <a:lnTo>
                  <a:pt x="72090" y="23980"/>
                </a:lnTo>
                <a:lnTo>
                  <a:pt x="72110" y="24010"/>
                </a:lnTo>
                <a:lnTo>
                  <a:pt x="72210" y="24060"/>
                </a:lnTo>
                <a:lnTo>
                  <a:pt x="72230" y="24090"/>
                </a:lnTo>
                <a:lnTo>
                  <a:pt x="72240" y="24130"/>
                </a:lnTo>
                <a:lnTo>
                  <a:pt x="72250" y="24190"/>
                </a:lnTo>
                <a:lnTo>
                  <a:pt x="72370" y="24530"/>
                </a:lnTo>
                <a:lnTo>
                  <a:pt x="72400" y="24560"/>
                </a:lnTo>
                <a:lnTo>
                  <a:pt x="72440" y="24570"/>
                </a:lnTo>
                <a:lnTo>
                  <a:pt x="72480" y="24570"/>
                </a:lnTo>
                <a:lnTo>
                  <a:pt x="72740" y="24610"/>
                </a:lnTo>
                <a:lnTo>
                  <a:pt x="72850" y="24650"/>
                </a:lnTo>
                <a:lnTo>
                  <a:pt x="72910" y="24660"/>
                </a:lnTo>
                <a:lnTo>
                  <a:pt x="72950" y="24640"/>
                </a:lnTo>
                <a:lnTo>
                  <a:pt x="72990" y="24630"/>
                </a:lnTo>
                <a:lnTo>
                  <a:pt x="73060" y="24620"/>
                </a:lnTo>
                <a:lnTo>
                  <a:pt x="73140" y="24610"/>
                </a:lnTo>
                <a:lnTo>
                  <a:pt x="73170" y="24600"/>
                </a:lnTo>
                <a:lnTo>
                  <a:pt x="73240" y="2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