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Cantabria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Cantabri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65210" y="6460"/>
                </a:moveTo>
                <a:lnTo>
                  <a:pt x="65210" y="6500"/>
                </a:lnTo>
                <a:lnTo>
                  <a:pt x="65210" y="6660"/>
                </a:lnTo>
                <a:lnTo>
                  <a:pt x="65190" y="6710"/>
                </a:lnTo>
                <a:lnTo>
                  <a:pt x="65170" y="6750"/>
                </a:lnTo>
                <a:lnTo>
                  <a:pt x="64990" y="6840"/>
                </a:lnTo>
                <a:lnTo>
                  <a:pt x="64960" y="6830"/>
                </a:lnTo>
                <a:lnTo>
                  <a:pt x="64870" y="6800"/>
                </a:lnTo>
                <a:lnTo>
                  <a:pt x="64760" y="6810"/>
                </a:lnTo>
                <a:lnTo>
                  <a:pt x="64510" y="6800"/>
                </a:lnTo>
                <a:lnTo>
                  <a:pt x="64460" y="6820"/>
                </a:lnTo>
                <a:lnTo>
                  <a:pt x="64410" y="6860"/>
                </a:lnTo>
                <a:lnTo>
                  <a:pt x="64070" y="7110"/>
                </a:lnTo>
                <a:lnTo>
                  <a:pt x="64030" y="7170"/>
                </a:lnTo>
                <a:lnTo>
                  <a:pt x="64020" y="7220"/>
                </a:lnTo>
                <a:lnTo>
                  <a:pt x="64030" y="7250"/>
                </a:lnTo>
                <a:lnTo>
                  <a:pt x="64040" y="7300"/>
                </a:lnTo>
                <a:lnTo>
                  <a:pt x="64040" y="7340"/>
                </a:lnTo>
                <a:lnTo>
                  <a:pt x="64030" y="7380"/>
                </a:lnTo>
                <a:lnTo>
                  <a:pt x="64030" y="7420"/>
                </a:lnTo>
                <a:lnTo>
                  <a:pt x="64050" y="7450"/>
                </a:lnTo>
                <a:lnTo>
                  <a:pt x="64070" y="7490"/>
                </a:lnTo>
                <a:lnTo>
                  <a:pt x="64100" y="7610"/>
                </a:lnTo>
                <a:lnTo>
                  <a:pt x="64100" y="7680"/>
                </a:lnTo>
                <a:lnTo>
                  <a:pt x="63990" y="7690"/>
                </a:lnTo>
                <a:lnTo>
                  <a:pt x="63870" y="7670"/>
                </a:lnTo>
                <a:lnTo>
                  <a:pt x="63800" y="7680"/>
                </a:lnTo>
                <a:lnTo>
                  <a:pt x="63720" y="7660"/>
                </a:lnTo>
                <a:lnTo>
                  <a:pt x="63610" y="7610"/>
                </a:lnTo>
                <a:lnTo>
                  <a:pt x="63500" y="7580"/>
                </a:lnTo>
                <a:lnTo>
                  <a:pt x="63380" y="7560"/>
                </a:lnTo>
                <a:lnTo>
                  <a:pt x="63340" y="7540"/>
                </a:lnTo>
                <a:lnTo>
                  <a:pt x="63280" y="7490"/>
                </a:lnTo>
                <a:lnTo>
                  <a:pt x="63240" y="7480"/>
                </a:lnTo>
                <a:lnTo>
                  <a:pt x="63200" y="7480"/>
                </a:lnTo>
                <a:lnTo>
                  <a:pt x="63140" y="7520"/>
                </a:lnTo>
                <a:lnTo>
                  <a:pt x="63060" y="7610"/>
                </a:lnTo>
                <a:lnTo>
                  <a:pt x="62960" y="7740"/>
                </a:lnTo>
                <a:lnTo>
                  <a:pt x="62900" y="7800"/>
                </a:lnTo>
                <a:lnTo>
                  <a:pt x="62860" y="7840"/>
                </a:lnTo>
                <a:lnTo>
                  <a:pt x="62780" y="7890"/>
                </a:lnTo>
                <a:lnTo>
                  <a:pt x="62720" y="7940"/>
                </a:lnTo>
                <a:lnTo>
                  <a:pt x="62680" y="7960"/>
                </a:lnTo>
                <a:lnTo>
                  <a:pt x="62650" y="7960"/>
                </a:lnTo>
                <a:lnTo>
                  <a:pt x="62530" y="7950"/>
                </a:lnTo>
                <a:lnTo>
                  <a:pt x="62490" y="7960"/>
                </a:lnTo>
                <a:lnTo>
                  <a:pt x="62460" y="7970"/>
                </a:lnTo>
                <a:lnTo>
                  <a:pt x="62430" y="7990"/>
                </a:lnTo>
                <a:lnTo>
                  <a:pt x="62430" y="8040"/>
                </a:lnTo>
                <a:lnTo>
                  <a:pt x="62430" y="8090"/>
                </a:lnTo>
                <a:lnTo>
                  <a:pt x="62410" y="8140"/>
                </a:lnTo>
                <a:lnTo>
                  <a:pt x="62360" y="8190"/>
                </a:lnTo>
                <a:lnTo>
                  <a:pt x="62320" y="8220"/>
                </a:lnTo>
                <a:lnTo>
                  <a:pt x="62260" y="8240"/>
                </a:lnTo>
                <a:lnTo>
                  <a:pt x="62200" y="8270"/>
                </a:lnTo>
                <a:lnTo>
                  <a:pt x="62110" y="8370"/>
                </a:lnTo>
                <a:lnTo>
                  <a:pt x="62040" y="8410"/>
                </a:lnTo>
                <a:lnTo>
                  <a:pt x="62000" y="8430"/>
                </a:lnTo>
                <a:lnTo>
                  <a:pt x="61970" y="8450"/>
                </a:lnTo>
                <a:lnTo>
                  <a:pt x="61970" y="8460"/>
                </a:lnTo>
                <a:lnTo>
                  <a:pt x="61930" y="8530"/>
                </a:lnTo>
                <a:lnTo>
                  <a:pt x="61840" y="8790"/>
                </a:lnTo>
                <a:lnTo>
                  <a:pt x="61840" y="8830"/>
                </a:lnTo>
                <a:lnTo>
                  <a:pt x="61840" y="8870"/>
                </a:lnTo>
                <a:lnTo>
                  <a:pt x="61850" y="8910"/>
                </a:lnTo>
                <a:lnTo>
                  <a:pt x="61880" y="8940"/>
                </a:lnTo>
                <a:lnTo>
                  <a:pt x="61910" y="8970"/>
                </a:lnTo>
                <a:lnTo>
                  <a:pt x="61950" y="8980"/>
                </a:lnTo>
                <a:lnTo>
                  <a:pt x="61990" y="8980"/>
                </a:lnTo>
                <a:lnTo>
                  <a:pt x="62070" y="8960"/>
                </a:lnTo>
                <a:lnTo>
                  <a:pt x="62170" y="8900"/>
                </a:lnTo>
                <a:lnTo>
                  <a:pt x="62200" y="8870"/>
                </a:lnTo>
                <a:lnTo>
                  <a:pt x="62240" y="8800"/>
                </a:lnTo>
                <a:lnTo>
                  <a:pt x="62260" y="8770"/>
                </a:lnTo>
                <a:lnTo>
                  <a:pt x="62290" y="8750"/>
                </a:lnTo>
                <a:lnTo>
                  <a:pt x="62320" y="8740"/>
                </a:lnTo>
                <a:lnTo>
                  <a:pt x="62360" y="8760"/>
                </a:lnTo>
                <a:lnTo>
                  <a:pt x="62390" y="8780"/>
                </a:lnTo>
                <a:lnTo>
                  <a:pt x="62420" y="8820"/>
                </a:lnTo>
                <a:lnTo>
                  <a:pt x="62440" y="8850"/>
                </a:lnTo>
                <a:lnTo>
                  <a:pt x="62450" y="8890"/>
                </a:lnTo>
                <a:lnTo>
                  <a:pt x="62420" y="8930"/>
                </a:lnTo>
                <a:lnTo>
                  <a:pt x="62300" y="9010"/>
                </a:lnTo>
                <a:lnTo>
                  <a:pt x="62190" y="9020"/>
                </a:lnTo>
                <a:lnTo>
                  <a:pt x="62180" y="9040"/>
                </a:lnTo>
                <a:lnTo>
                  <a:pt x="62180" y="9070"/>
                </a:lnTo>
                <a:lnTo>
                  <a:pt x="62150" y="9090"/>
                </a:lnTo>
                <a:lnTo>
                  <a:pt x="62140" y="9120"/>
                </a:lnTo>
                <a:lnTo>
                  <a:pt x="62160" y="9180"/>
                </a:lnTo>
                <a:lnTo>
                  <a:pt x="62160" y="9220"/>
                </a:lnTo>
                <a:lnTo>
                  <a:pt x="62180" y="9250"/>
                </a:lnTo>
                <a:lnTo>
                  <a:pt x="62200" y="9280"/>
                </a:lnTo>
                <a:lnTo>
                  <a:pt x="62240" y="9280"/>
                </a:lnTo>
                <a:lnTo>
                  <a:pt x="62270" y="9260"/>
                </a:lnTo>
                <a:lnTo>
                  <a:pt x="62300" y="9200"/>
                </a:lnTo>
                <a:lnTo>
                  <a:pt x="62330" y="9160"/>
                </a:lnTo>
                <a:lnTo>
                  <a:pt x="62380" y="9140"/>
                </a:lnTo>
                <a:lnTo>
                  <a:pt x="62420" y="9140"/>
                </a:lnTo>
                <a:lnTo>
                  <a:pt x="62460" y="9160"/>
                </a:lnTo>
                <a:lnTo>
                  <a:pt x="62470" y="9200"/>
                </a:lnTo>
                <a:lnTo>
                  <a:pt x="62480" y="9240"/>
                </a:lnTo>
                <a:lnTo>
                  <a:pt x="62470" y="9300"/>
                </a:lnTo>
                <a:lnTo>
                  <a:pt x="62480" y="9340"/>
                </a:lnTo>
                <a:lnTo>
                  <a:pt x="62510" y="9400"/>
                </a:lnTo>
                <a:lnTo>
                  <a:pt x="62520" y="9430"/>
                </a:lnTo>
                <a:lnTo>
                  <a:pt x="62520" y="9470"/>
                </a:lnTo>
                <a:lnTo>
                  <a:pt x="62520" y="9500"/>
                </a:lnTo>
                <a:lnTo>
                  <a:pt x="62500" y="9540"/>
                </a:lnTo>
                <a:lnTo>
                  <a:pt x="62460" y="9560"/>
                </a:lnTo>
                <a:lnTo>
                  <a:pt x="62320" y="9560"/>
                </a:lnTo>
                <a:lnTo>
                  <a:pt x="62250" y="9580"/>
                </a:lnTo>
                <a:lnTo>
                  <a:pt x="62110" y="9710"/>
                </a:lnTo>
                <a:lnTo>
                  <a:pt x="62060" y="9730"/>
                </a:lnTo>
                <a:lnTo>
                  <a:pt x="61980" y="9760"/>
                </a:lnTo>
                <a:lnTo>
                  <a:pt x="61920" y="9770"/>
                </a:lnTo>
                <a:lnTo>
                  <a:pt x="61780" y="9730"/>
                </a:lnTo>
                <a:lnTo>
                  <a:pt x="61790" y="9640"/>
                </a:lnTo>
                <a:lnTo>
                  <a:pt x="61780" y="9600"/>
                </a:lnTo>
                <a:lnTo>
                  <a:pt x="61780" y="9470"/>
                </a:lnTo>
                <a:lnTo>
                  <a:pt x="61770" y="9440"/>
                </a:lnTo>
                <a:lnTo>
                  <a:pt x="61760" y="9430"/>
                </a:lnTo>
                <a:lnTo>
                  <a:pt x="61730" y="9450"/>
                </a:lnTo>
                <a:lnTo>
                  <a:pt x="61700" y="9470"/>
                </a:lnTo>
                <a:lnTo>
                  <a:pt x="61590" y="9720"/>
                </a:lnTo>
                <a:lnTo>
                  <a:pt x="61430" y="9760"/>
                </a:lnTo>
                <a:lnTo>
                  <a:pt x="61390" y="9690"/>
                </a:lnTo>
                <a:lnTo>
                  <a:pt x="61370" y="9660"/>
                </a:lnTo>
                <a:lnTo>
                  <a:pt x="61330" y="9640"/>
                </a:lnTo>
                <a:lnTo>
                  <a:pt x="61290" y="9620"/>
                </a:lnTo>
                <a:lnTo>
                  <a:pt x="61180" y="9610"/>
                </a:lnTo>
                <a:lnTo>
                  <a:pt x="61140" y="9600"/>
                </a:lnTo>
                <a:lnTo>
                  <a:pt x="61060" y="9530"/>
                </a:lnTo>
                <a:lnTo>
                  <a:pt x="61030" y="9490"/>
                </a:lnTo>
                <a:lnTo>
                  <a:pt x="61020" y="9460"/>
                </a:lnTo>
                <a:lnTo>
                  <a:pt x="61030" y="9430"/>
                </a:lnTo>
                <a:lnTo>
                  <a:pt x="61060" y="9410"/>
                </a:lnTo>
                <a:lnTo>
                  <a:pt x="61130" y="9390"/>
                </a:lnTo>
                <a:lnTo>
                  <a:pt x="61170" y="9390"/>
                </a:lnTo>
                <a:lnTo>
                  <a:pt x="61200" y="9370"/>
                </a:lnTo>
                <a:lnTo>
                  <a:pt x="61230" y="9340"/>
                </a:lnTo>
                <a:lnTo>
                  <a:pt x="61240" y="9310"/>
                </a:lnTo>
                <a:lnTo>
                  <a:pt x="61230" y="9260"/>
                </a:lnTo>
                <a:lnTo>
                  <a:pt x="61210" y="9240"/>
                </a:lnTo>
                <a:lnTo>
                  <a:pt x="61170" y="9220"/>
                </a:lnTo>
                <a:lnTo>
                  <a:pt x="61070" y="9250"/>
                </a:lnTo>
                <a:lnTo>
                  <a:pt x="61030" y="9270"/>
                </a:lnTo>
                <a:lnTo>
                  <a:pt x="60980" y="9320"/>
                </a:lnTo>
                <a:lnTo>
                  <a:pt x="60960" y="9330"/>
                </a:lnTo>
                <a:lnTo>
                  <a:pt x="60930" y="9320"/>
                </a:lnTo>
                <a:lnTo>
                  <a:pt x="60900" y="9310"/>
                </a:lnTo>
                <a:lnTo>
                  <a:pt x="60880" y="9280"/>
                </a:lnTo>
                <a:lnTo>
                  <a:pt x="60870" y="9250"/>
                </a:lnTo>
                <a:lnTo>
                  <a:pt x="60870" y="9230"/>
                </a:lnTo>
                <a:lnTo>
                  <a:pt x="60870" y="9200"/>
                </a:lnTo>
                <a:lnTo>
                  <a:pt x="60860" y="9160"/>
                </a:lnTo>
                <a:lnTo>
                  <a:pt x="60860" y="9120"/>
                </a:lnTo>
                <a:lnTo>
                  <a:pt x="60850" y="9080"/>
                </a:lnTo>
                <a:lnTo>
                  <a:pt x="60850" y="9040"/>
                </a:lnTo>
                <a:lnTo>
                  <a:pt x="60840" y="9000"/>
                </a:lnTo>
                <a:lnTo>
                  <a:pt x="60820" y="8920"/>
                </a:lnTo>
                <a:lnTo>
                  <a:pt x="60810" y="8850"/>
                </a:lnTo>
                <a:lnTo>
                  <a:pt x="60810" y="8810"/>
                </a:lnTo>
                <a:lnTo>
                  <a:pt x="60820" y="8770"/>
                </a:lnTo>
                <a:lnTo>
                  <a:pt x="60810" y="8730"/>
                </a:lnTo>
                <a:lnTo>
                  <a:pt x="60750" y="8690"/>
                </a:lnTo>
                <a:lnTo>
                  <a:pt x="60340" y="8540"/>
                </a:lnTo>
                <a:lnTo>
                  <a:pt x="60280" y="8500"/>
                </a:lnTo>
                <a:lnTo>
                  <a:pt x="60260" y="8460"/>
                </a:lnTo>
                <a:lnTo>
                  <a:pt x="60250" y="8450"/>
                </a:lnTo>
                <a:lnTo>
                  <a:pt x="60240" y="8410"/>
                </a:lnTo>
                <a:lnTo>
                  <a:pt x="60160" y="8270"/>
                </a:lnTo>
                <a:lnTo>
                  <a:pt x="60120" y="8240"/>
                </a:lnTo>
                <a:lnTo>
                  <a:pt x="60020" y="8190"/>
                </a:lnTo>
                <a:lnTo>
                  <a:pt x="59970" y="8180"/>
                </a:lnTo>
                <a:lnTo>
                  <a:pt x="59910" y="8180"/>
                </a:lnTo>
                <a:lnTo>
                  <a:pt x="59830" y="8220"/>
                </a:lnTo>
                <a:lnTo>
                  <a:pt x="59790" y="8240"/>
                </a:lnTo>
                <a:lnTo>
                  <a:pt x="59730" y="8240"/>
                </a:lnTo>
                <a:lnTo>
                  <a:pt x="59680" y="8250"/>
                </a:lnTo>
                <a:lnTo>
                  <a:pt x="59540" y="8320"/>
                </a:lnTo>
                <a:lnTo>
                  <a:pt x="59490" y="8330"/>
                </a:lnTo>
                <a:lnTo>
                  <a:pt x="59350" y="8320"/>
                </a:lnTo>
                <a:lnTo>
                  <a:pt x="59190" y="8350"/>
                </a:lnTo>
                <a:lnTo>
                  <a:pt x="58990" y="8350"/>
                </a:lnTo>
                <a:lnTo>
                  <a:pt x="58920" y="8370"/>
                </a:lnTo>
                <a:lnTo>
                  <a:pt x="58840" y="8370"/>
                </a:lnTo>
                <a:lnTo>
                  <a:pt x="58810" y="8230"/>
                </a:lnTo>
                <a:lnTo>
                  <a:pt x="58790" y="8190"/>
                </a:lnTo>
                <a:lnTo>
                  <a:pt x="58710" y="8110"/>
                </a:lnTo>
                <a:lnTo>
                  <a:pt x="58690" y="8060"/>
                </a:lnTo>
                <a:lnTo>
                  <a:pt x="58660" y="8020"/>
                </a:lnTo>
                <a:lnTo>
                  <a:pt x="58500" y="7930"/>
                </a:lnTo>
                <a:lnTo>
                  <a:pt x="58460" y="7900"/>
                </a:lnTo>
                <a:lnTo>
                  <a:pt x="58430" y="7860"/>
                </a:lnTo>
                <a:lnTo>
                  <a:pt x="58410" y="7770"/>
                </a:lnTo>
                <a:lnTo>
                  <a:pt x="58400" y="7710"/>
                </a:lnTo>
                <a:lnTo>
                  <a:pt x="58420" y="7410"/>
                </a:lnTo>
                <a:lnTo>
                  <a:pt x="58460" y="7420"/>
                </a:lnTo>
                <a:lnTo>
                  <a:pt x="58580" y="7400"/>
                </a:lnTo>
                <a:lnTo>
                  <a:pt x="58620" y="7390"/>
                </a:lnTo>
                <a:lnTo>
                  <a:pt x="58660" y="7380"/>
                </a:lnTo>
                <a:lnTo>
                  <a:pt x="58740" y="7390"/>
                </a:lnTo>
                <a:lnTo>
                  <a:pt x="58780" y="7390"/>
                </a:lnTo>
                <a:lnTo>
                  <a:pt x="58810" y="7370"/>
                </a:lnTo>
                <a:lnTo>
                  <a:pt x="58840" y="7310"/>
                </a:lnTo>
                <a:lnTo>
                  <a:pt x="58850" y="7260"/>
                </a:lnTo>
                <a:lnTo>
                  <a:pt x="58850" y="7210"/>
                </a:lnTo>
                <a:lnTo>
                  <a:pt x="58850" y="7180"/>
                </a:lnTo>
                <a:lnTo>
                  <a:pt x="58860" y="7140"/>
                </a:lnTo>
                <a:lnTo>
                  <a:pt x="58850" y="7060"/>
                </a:lnTo>
                <a:lnTo>
                  <a:pt x="58860" y="7020"/>
                </a:lnTo>
                <a:lnTo>
                  <a:pt x="58880" y="6990"/>
                </a:lnTo>
                <a:lnTo>
                  <a:pt x="58930" y="6960"/>
                </a:lnTo>
                <a:lnTo>
                  <a:pt x="58980" y="6950"/>
                </a:lnTo>
                <a:lnTo>
                  <a:pt x="59020" y="6950"/>
                </a:lnTo>
                <a:lnTo>
                  <a:pt x="59050" y="6960"/>
                </a:lnTo>
                <a:lnTo>
                  <a:pt x="59090" y="6960"/>
                </a:lnTo>
                <a:lnTo>
                  <a:pt x="59180" y="6950"/>
                </a:lnTo>
                <a:lnTo>
                  <a:pt x="59220" y="6930"/>
                </a:lnTo>
                <a:lnTo>
                  <a:pt x="59240" y="6910"/>
                </a:lnTo>
                <a:lnTo>
                  <a:pt x="59250" y="6880"/>
                </a:lnTo>
                <a:lnTo>
                  <a:pt x="59280" y="6850"/>
                </a:lnTo>
                <a:lnTo>
                  <a:pt x="59340" y="6810"/>
                </a:lnTo>
                <a:lnTo>
                  <a:pt x="59380" y="6810"/>
                </a:lnTo>
                <a:lnTo>
                  <a:pt x="59430" y="6810"/>
                </a:lnTo>
                <a:lnTo>
                  <a:pt x="59500" y="6830"/>
                </a:lnTo>
                <a:lnTo>
                  <a:pt x="59530" y="6850"/>
                </a:lnTo>
                <a:lnTo>
                  <a:pt x="59550" y="6910"/>
                </a:lnTo>
                <a:lnTo>
                  <a:pt x="59570" y="6930"/>
                </a:lnTo>
                <a:lnTo>
                  <a:pt x="59610" y="6920"/>
                </a:lnTo>
                <a:lnTo>
                  <a:pt x="59640" y="6900"/>
                </a:lnTo>
                <a:lnTo>
                  <a:pt x="59660" y="6860"/>
                </a:lnTo>
                <a:lnTo>
                  <a:pt x="59670" y="6820"/>
                </a:lnTo>
                <a:lnTo>
                  <a:pt x="59680" y="6760"/>
                </a:lnTo>
                <a:lnTo>
                  <a:pt x="59670" y="6680"/>
                </a:lnTo>
                <a:lnTo>
                  <a:pt x="59630" y="6580"/>
                </a:lnTo>
                <a:lnTo>
                  <a:pt x="59610" y="6560"/>
                </a:lnTo>
                <a:lnTo>
                  <a:pt x="59610" y="6530"/>
                </a:lnTo>
                <a:lnTo>
                  <a:pt x="59620" y="6490"/>
                </a:lnTo>
                <a:lnTo>
                  <a:pt x="59670" y="6400"/>
                </a:lnTo>
                <a:lnTo>
                  <a:pt x="59700" y="6330"/>
                </a:lnTo>
                <a:lnTo>
                  <a:pt x="59700" y="6260"/>
                </a:lnTo>
                <a:lnTo>
                  <a:pt x="59700" y="6220"/>
                </a:lnTo>
                <a:lnTo>
                  <a:pt x="59710" y="6220"/>
                </a:lnTo>
                <a:lnTo>
                  <a:pt x="59720" y="6230"/>
                </a:lnTo>
                <a:lnTo>
                  <a:pt x="59830" y="6330"/>
                </a:lnTo>
                <a:lnTo>
                  <a:pt x="59910" y="6250"/>
                </a:lnTo>
                <a:lnTo>
                  <a:pt x="60030" y="6230"/>
                </a:lnTo>
                <a:lnTo>
                  <a:pt x="60140" y="6260"/>
                </a:lnTo>
                <a:lnTo>
                  <a:pt x="60220" y="6330"/>
                </a:lnTo>
                <a:lnTo>
                  <a:pt x="60240" y="6330"/>
                </a:lnTo>
                <a:lnTo>
                  <a:pt x="60290" y="6260"/>
                </a:lnTo>
                <a:lnTo>
                  <a:pt x="60320" y="6240"/>
                </a:lnTo>
                <a:lnTo>
                  <a:pt x="60510" y="6260"/>
                </a:lnTo>
                <a:lnTo>
                  <a:pt x="61010" y="6210"/>
                </a:lnTo>
                <a:lnTo>
                  <a:pt x="61130" y="6120"/>
                </a:lnTo>
                <a:lnTo>
                  <a:pt x="61380" y="6040"/>
                </a:lnTo>
                <a:lnTo>
                  <a:pt x="61480" y="6030"/>
                </a:lnTo>
                <a:lnTo>
                  <a:pt x="61660" y="6030"/>
                </a:lnTo>
                <a:lnTo>
                  <a:pt x="61680" y="6010"/>
                </a:lnTo>
                <a:lnTo>
                  <a:pt x="61680" y="5990"/>
                </a:lnTo>
                <a:lnTo>
                  <a:pt x="61690" y="5960"/>
                </a:lnTo>
                <a:lnTo>
                  <a:pt x="61720" y="5950"/>
                </a:lnTo>
                <a:lnTo>
                  <a:pt x="61750" y="5960"/>
                </a:lnTo>
                <a:lnTo>
                  <a:pt x="61850" y="6030"/>
                </a:lnTo>
                <a:lnTo>
                  <a:pt x="61870" y="6000"/>
                </a:lnTo>
                <a:lnTo>
                  <a:pt x="61890" y="5990"/>
                </a:lnTo>
                <a:lnTo>
                  <a:pt x="61910" y="5990"/>
                </a:lnTo>
                <a:lnTo>
                  <a:pt x="61930" y="5990"/>
                </a:lnTo>
                <a:lnTo>
                  <a:pt x="61920" y="5980"/>
                </a:lnTo>
                <a:lnTo>
                  <a:pt x="61880" y="5950"/>
                </a:lnTo>
                <a:lnTo>
                  <a:pt x="61880" y="5910"/>
                </a:lnTo>
                <a:lnTo>
                  <a:pt x="62020" y="5810"/>
                </a:lnTo>
                <a:lnTo>
                  <a:pt x="62090" y="5780"/>
                </a:lnTo>
                <a:lnTo>
                  <a:pt x="62150" y="5800"/>
                </a:lnTo>
                <a:lnTo>
                  <a:pt x="62200" y="5770"/>
                </a:lnTo>
                <a:lnTo>
                  <a:pt x="62220" y="5770"/>
                </a:lnTo>
                <a:lnTo>
                  <a:pt x="62240" y="5800"/>
                </a:lnTo>
                <a:lnTo>
                  <a:pt x="62350" y="5730"/>
                </a:lnTo>
                <a:lnTo>
                  <a:pt x="62480" y="5700"/>
                </a:lnTo>
                <a:lnTo>
                  <a:pt x="62600" y="5720"/>
                </a:lnTo>
                <a:lnTo>
                  <a:pt x="62710" y="5800"/>
                </a:lnTo>
                <a:lnTo>
                  <a:pt x="62530" y="5880"/>
                </a:lnTo>
                <a:lnTo>
                  <a:pt x="62460" y="5930"/>
                </a:lnTo>
                <a:lnTo>
                  <a:pt x="62400" y="5990"/>
                </a:lnTo>
                <a:lnTo>
                  <a:pt x="62450" y="6040"/>
                </a:lnTo>
                <a:lnTo>
                  <a:pt x="62470" y="6060"/>
                </a:lnTo>
                <a:lnTo>
                  <a:pt x="62490" y="6070"/>
                </a:lnTo>
                <a:lnTo>
                  <a:pt x="62470" y="6070"/>
                </a:lnTo>
                <a:lnTo>
                  <a:pt x="62460" y="6070"/>
                </a:lnTo>
                <a:lnTo>
                  <a:pt x="62460" y="6080"/>
                </a:lnTo>
                <a:lnTo>
                  <a:pt x="62460" y="6100"/>
                </a:lnTo>
                <a:lnTo>
                  <a:pt x="62500" y="6110"/>
                </a:lnTo>
                <a:lnTo>
                  <a:pt x="62540" y="6100"/>
                </a:lnTo>
                <a:lnTo>
                  <a:pt x="62600" y="6070"/>
                </a:lnTo>
                <a:lnTo>
                  <a:pt x="62630" y="6040"/>
                </a:lnTo>
                <a:lnTo>
                  <a:pt x="62680" y="5960"/>
                </a:lnTo>
                <a:lnTo>
                  <a:pt x="62700" y="5950"/>
                </a:lnTo>
                <a:lnTo>
                  <a:pt x="62730" y="5960"/>
                </a:lnTo>
                <a:lnTo>
                  <a:pt x="62770" y="6010"/>
                </a:lnTo>
                <a:lnTo>
                  <a:pt x="62810" y="6030"/>
                </a:lnTo>
                <a:lnTo>
                  <a:pt x="62820" y="6000"/>
                </a:lnTo>
                <a:lnTo>
                  <a:pt x="62810" y="5950"/>
                </a:lnTo>
                <a:lnTo>
                  <a:pt x="62790" y="5900"/>
                </a:lnTo>
                <a:lnTo>
                  <a:pt x="62760" y="5880"/>
                </a:lnTo>
                <a:lnTo>
                  <a:pt x="62760" y="5840"/>
                </a:lnTo>
                <a:lnTo>
                  <a:pt x="62820" y="5850"/>
                </a:lnTo>
                <a:lnTo>
                  <a:pt x="62840" y="5860"/>
                </a:lnTo>
                <a:lnTo>
                  <a:pt x="62870" y="5880"/>
                </a:lnTo>
                <a:lnTo>
                  <a:pt x="62880" y="5850"/>
                </a:lnTo>
                <a:lnTo>
                  <a:pt x="62900" y="5840"/>
                </a:lnTo>
                <a:lnTo>
                  <a:pt x="62870" y="5800"/>
                </a:lnTo>
                <a:lnTo>
                  <a:pt x="62920" y="5780"/>
                </a:lnTo>
                <a:lnTo>
                  <a:pt x="63030" y="5770"/>
                </a:lnTo>
                <a:lnTo>
                  <a:pt x="63080" y="5740"/>
                </a:lnTo>
                <a:lnTo>
                  <a:pt x="63120" y="5700"/>
                </a:lnTo>
                <a:lnTo>
                  <a:pt x="63170" y="5680"/>
                </a:lnTo>
                <a:lnTo>
                  <a:pt x="63470" y="5580"/>
                </a:lnTo>
                <a:lnTo>
                  <a:pt x="63580" y="5590"/>
                </a:lnTo>
                <a:lnTo>
                  <a:pt x="63570" y="5690"/>
                </a:lnTo>
                <a:lnTo>
                  <a:pt x="63640" y="5690"/>
                </a:lnTo>
                <a:lnTo>
                  <a:pt x="63690" y="5730"/>
                </a:lnTo>
                <a:lnTo>
                  <a:pt x="63740" y="5780"/>
                </a:lnTo>
                <a:lnTo>
                  <a:pt x="63770" y="5800"/>
                </a:lnTo>
                <a:lnTo>
                  <a:pt x="64050" y="5850"/>
                </a:lnTo>
                <a:lnTo>
                  <a:pt x="64070" y="5870"/>
                </a:lnTo>
                <a:lnTo>
                  <a:pt x="64090" y="5900"/>
                </a:lnTo>
                <a:lnTo>
                  <a:pt x="64090" y="5930"/>
                </a:lnTo>
                <a:lnTo>
                  <a:pt x="64080" y="5980"/>
                </a:lnTo>
                <a:lnTo>
                  <a:pt x="64070" y="5990"/>
                </a:lnTo>
                <a:lnTo>
                  <a:pt x="64040" y="5980"/>
                </a:lnTo>
                <a:lnTo>
                  <a:pt x="64010" y="5990"/>
                </a:lnTo>
                <a:lnTo>
                  <a:pt x="63990" y="5970"/>
                </a:lnTo>
                <a:lnTo>
                  <a:pt x="63950" y="5950"/>
                </a:lnTo>
                <a:lnTo>
                  <a:pt x="63920" y="5940"/>
                </a:lnTo>
                <a:lnTo>
                  <a:pt x="63900" y="5970"/>
                </a:lnTo>
                <a:lnTo>
                  <a:pt x="63890" y="6000"/>
                </a:lnTo>
                <a:lnTo>
                  <a:pt x="63850" y="6030"/>
                </a:lnTo>
                <a:lnTo>
                  <a:pt x="63790" y="6070"/>
                </a:lnTo>
                <a:lnTo>
                  <a:pt x="63870" y="6080"/>
                </a:lnTo>
                <a:lnTo>
                  <a:pt x="63910" y="6150"/>
                </a:lnTo>
                <a:lnTo>
                  <a:pt x="63950" y="6170"/>
                </a:lnTo>
                <a:lnTo>
                  <a:pt x="64010" y="6070"/>
                </a:lnTo>
                <a:lnTo>
                  <a:pt x="64050" y="6130"/>
                </a:lnTo>
                <a:lnTo>
                  <a:pt x="64110" y="6140"/>
                </a:lnTo>
                <a:lnTo>
                  <a:pt x="64230" y="6100"/>
                </a:lnTo>
                <a:lnTo>
                  <a:pt x="64290" y="6110"/>
                </a:lnTo>
                <a:lnTo>
                  <a:pt x="64480" y="6180"/>
                </a:lnTo>
                <a:lnTo>
                  <a:pt x="64730" y="6220"/>
                </a:lnTo>
                <a:lnTo>
                  <a:pt x="64910" y="6290"/>
                </a:lnTo>
                <a:lnTo>
                  <a:pt x="64970" y="6300"/>
                </a:lnTo>
                <a:lnTo>
                  <a:pt x="65010" y="6320"/>
                </a:lnTo>
                <a:lnTo>
                  <a:pt x="65100" y="6430"/>
                </a:lnTo>
                <a:lnTo>
                  <a:pt x="65210" y="6460"/>
                </a:lnTo>
                <a:close/>
                <a:moveTo>
                  <a:pt x="64730" y="7140"/>
                </a:moveTo>
                <a:lnTo>
                  <a:pt x="64740" y="7200"/>
                </a:lnTo>
                <a:lnTo>
                  <a:pt x="64610" y="7260"/>
                </a:lnTo>
                <a:lnTo>
                  <a:pt x="64590" y="7230"/>
                </a:lnTo>
                <a:lnTo>
                  <a:pt x="64590" y="7010"/>
                </a:lnTo>
                <a:lnTo>
                  <a:pt x="64660" y="7040"/>
                </a:lnTo>
                <a:lnTo>
                  <a:pt x="64730" y="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