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Asturias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Asturias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0350" y="8930"/>
                </a:moveTo>
                <a:lnTo>
                  <a:pt x="50330" y="8720"/>
                </a:lnTo>
                <a:lnTo>
                  <a:pt x="50320" y="8660"/>
                </a:lnTo>
                <a:lnTo>
                  <a:pt x="50280" y="8610"/>
                </a:lnTo>
                <a:lnTo>
                  <a:pt x="50190" y="8520"/>
                </a:lnTo>
                <a:lnTo>
                  <a:pt x="50150" y="8500"/>
                </a:lnTo>
                <a:lnTo>
                  <a:pt x="50080" y="8510"/>
                </a:lnTo>
                <a:lnTo>
                  <a:pt x="50040" y="8500"/>
                </a:lnTo>
                <a:lnTo>
                  <a:pt x="50010" y="8490"/>
                </a:lnTo>
                <a:lnTo>
                  <a:pt x="49970" y="8460"/>
                </a:lnTo>
                <a:lnTo>
                  <a:pt x="49960" y="8440"/>
                </a:lnTo>
                <a:lnTo>
                  <a:pt x="49880" y="8320"/>
                </a:lnTo>
                <a:lnTo>
                  <a:pt x="49850" y="8320"/>
                </a:lnTo>
                <a:lnTo>
                  <a:pt x="49840" y="8330"/>
                </a:lnTo>
                <a:lnTo>
                  <a:pt x="49840" y="8430"/>
                </a:lnTo>
                <a:lnTo>
                  <a:pt x="49840" y="8450"/>
                </a:lnTo>
                <a:lnTo>
                  <a:pt x="49830" y="8460"/>
                </a:lnTo>
                <a:lnTo>
                  <a:pt x="49830" y="8470"/>
                </a:lnTo>
                <a:lnTo>
                  <a:pt x="49810" y="8480"/>
                </a:lnTo>
                <a:lnTo>
                  <a:pt x="49790" y="8490"/>
                </a:lnTo>
                <a:lnTo>
                  <a:pt x="49750" y="8470"/>
                </a:lnTo>
                <a:lnTo>
                  <a:pt x="49720" y="8410"/>
                </a:lnTo>
                <a:lnTo>
                  <a:pt x="49700" y="8350"/>
                </a:lnTo>
                <a:lnTo>
                  <a:pt x="49710" y="8290"/>
                </a:lnTo>
                <a:lnTo>
                  <a:pt x="49740" y="8250"/>
                </a:lnTo>
                <a:lnTo>
                  <a:pt x="49770" y="8240"/>
                </a:lnTo>
                <a:lnTo>
                  <a:pt x="49800" y="8220"/>
                </a:lnTo>
                <a:lnTo>
                  <a:pt x="49830" y="8180"/>
                </a:lnTo>
                <a:lnTo>
                  <a:pt x="49840" y="8130"/>
                </a:lnTo>
                <a:lnTo>
                  <a:pt x="49850" y="8090"/>
                </a:lnTo>
                <a:lnTo>
                  <a:pt x="49860" y="8060"/>
                </a:lnTo>
                <a:lnTo>
                  <a:pt x="49880" y="8030"/>
                </a:lnTo>
                <a:lnTo>
                  <a:pt x="49900" y="8020"/>
                </a:lnTo>
                <a:lnTo>
                  <a:pt x="49930" y="8010"/>
                </a:lnTo>
                <a:lnTo>
                  <a:pt x="49970" y="8010"/>
                </a:lnTo>
                <a:lnTo>
                  <a:pt x="50010" y="8010"/>
                </a:lnTo>
                <a:lnTo>
                  <a:pt x="50150" y="7950"/>
                </a:lnTo>
                <a:lnTo>
                  <a:pt x="50190" y="7930"/>
                </a:lnTo>
                <a:lnTo>
                  <a:pt x="50340" y="7790"/>
                </a:lnTo>
                <a:lnTo>
                  <a:pt x="50350" y="7740"/>
                </a:lnTo>
                <a:lnTo>
                  <a:pt x="50330" y="7680"/>
                </a:lnTo>
                <a:lnTo>
                  <a:pt x="50270" y="7580"/>
                </a:lnTo>
                <a:lnTo>
                  <a:pt x="50230" y="7520"/>
                </a:lnTo>
                <a:lnTo>
                  <a:pt x="50200" y="7490"/>
                </a:lnTo>
                <a:lnTo>
                  <a:pt x="50170" y="7490"/>
                </a:lnTo>
                <a:lnTo>
                  <a:pt x="50140" y="7510"/>
                </a:lnTo>
                <a:lnTo>
                  <a:pt x="50120" y="7550"/>
                </a:lnTo>
                <a:lnTo>
                  <a:pt x="50120" y="7580"/>
                </a:lnTo>
                <a:lnTo>
                  <a:pt x="50100" y="7610"/>
                </a:lnTo>
                <a:lnTo>
                  <a:pt x="50070" y="7630"/>
                </a:lnTo>
                <a:lnTo>
                  <a:pt x="50030" y="7650"/>
                </a:lnTo>
                <a:lnTo>
                  <a:pt x="49950" y="7690"/>
                </a:lnTo>
                <a:lnTo>
                  <a:pt x="49890" y="7720"/>
                </a:lnTo>
                <a:lnTo>
                  <a:pt x="49850" y="7710"/>
                </a:lnTo>
                <a:lnTo>
                  <a:pt x="49820" y="7690"/>
                </a:lnTo>
                <a:lnTo>
                  <a:pt x="49800" y="7660"/>
                </a:lnTo>
                <a:lnTo>
                  <a:pt x="49770" y="7620"/>
                </a:lnTo>
                <a:lnTo>
                  <a:pt x="49760" y="7580"/>
                </a:lnTo>
                <a:lnTo>
                  <a:pt x="49770" y="7520"/>
                </a:lnTo>
                <a:lnTo>
                  <a:pt x="49790" y="7440"/>
                </a:lnTo>
                <a:lnTo>
                  <a:pt x="49800" y="7410"/>
                </a:lnTo>
                <a:lnTo>
                  <a:pt x="49800" y="7380"/>
                </a:lnTo>
                <a:lnTo>
                  <a:pt x="49770" y="7360"/>
                </a:lnTo>
                <a:lnTo>
                  <a:pt x="49740" y="7350"/>
                </a:lnTo>
                <a:lnTo>
                  <a:pt x="49670" y="7320"/>
                </a:lnTo>
                <a:lnTo>
                  <a:pt x="49630" y="7260"/>
                </a:lnTo>
                <a:lnTo>
                  <a:pt x="49600" y="7250"/>
                </a:lnTo>
                <a:lnTo>
                  <a:pt x="49570" y="7250"/>
                </a:lnTo>
                <a:lnTo>
                  <a:pt x="49480" y="7170"/>
                </a:lnTo>
                <a:lnTo>
                  <a:pt x="49450" y="7140"/>
                </a:lnTo>
                <a:lnTo>
                  <a:pt x="49430" y="7100"/>
                </a:lnTo>
                <a:lnTo>
                  <a:pt x="49400" y="7050"/>
                </a:lnTo>
                <a:lnTo>
                  <a:pt x="49370" y="6810"/>
                </a:lnTo>
                <a:lnTo>
                  <a:pt x="49340" y="6780"/>
                </a:lnTo>
                <a:lnTo>
                  <a:pt x="49310" y="6760"/>
                </a:lnTo>
                <a:lnTo>
                  <a:pt x="49270" y="6750"/>
                </a:lnTo>
                <a:lnTo>
                  <a:pt x="49220" y="6690"/>
                </a:lnTo>
                <a:lnTo>
                  <a:pt x="49190" y="6650"/>
                </a:lnTo>
                <a:lnTo>
                  <a:pt x="49170" y="6590"/>
                </a:lnTo>
                <a:lnTo>
                  <a:pt x="49150" y="6530"/>
                </a:lnTo>
                <a:lnTo>
                  <a:pt x="49150" y="6480"/>
                </a:lnTo>
                <a:lnTo>
                  <a:pt x="49150" y="6430"/>
                </a:lnTo>
                <a:lnTo>
                  <a:pt x="49150" y="6390"/>
                </a:lnTo>
                <a:lnTo>
                  <a:pt x="49130" y="6360"/>
                </a:lnTo>
                <a:lnTo>
                  <a:pt x="49110" y="6340"/>
                </a:lnTo>
                <a:lnTo>
                  <a:pt x="49040" y="6340"/>
                </a:lnTo>
                <a:lnTo>
                  <a:pt x="48980" y="6320"/>
                </a:lnTo>
                <a:lnTo>
                  <a:pt x="48970" y="6290"/>
                </a:lnTo>
                <a:lnTo>
                  <a:pt x="48960" y="6260"/>
                </a:lnTo>
                <a:lnTo>
                  <a:pt x="48970" y="6150"/>
                </a:lnTo>
                <a:lnTo>
                  <a:pt x="48980" y="6110"/>
                </a:lnTo>
                <a:lnTo>
                  <a:pt x="49010" y="6080"/>
                </a:lnTo>
                <a:lnTo>
                  <a:pt x="49060" y="6070"/>
                </a:lnTo>
                <a:lnTo>
                  <a:pt x="49100" y="6070"/>
                </a:lnTo>
                <a:lnTo>
                  <a:pt x="49140" y="6080"/>
                </a:lnTo>
                <a:lnTo>
                  <a:pt x="49170" y="6080"/>
                </a:lnTo>
                <a:lnTo>
                  <a:pt x="49200" y="6080"/>
                </a:lnTo>
                <a:lnTo>
                  <a:pt x="49230" y="6060"/>
                </a:lnTo>
                <a:lnTo>
                  <a:pt x="49270" y="6020"/>
                </a:lnTo>
                <a:lnTo>
                  <a:pt x="49330" y="5930"/>
                </a:lnTo>
                <a:lnTo>
                  <a:pt x="49450" y="5820"/>
                </a:lnTo>
                <a:lnTo>
                  <a:pt x="49460" y="5810"/>
                </a:lnTo>
                <a:lnTo>
                  <a:pt x="49470" y="5770"/>
                </a:lnTo>
                <a:lnTo>
                  <a:pt x="49480" y="5800"/>
                </a:lnTo>
                <a:lnTo>
                  <a:pt x="49500" y="5800"/>
                </a:lnTo>
                <a:lnTo>
                  <a:pt x="49520" y="5710"/>
                </a:lnTo>
                <a:lnTo>
                  <a:pt x="49540" y="5620"/>
                </a:lnTo>
                <a:lnTo>
                  <a:pt x="49560" y="5540"/>
                </a:lnTo>
                <a:lnTo>
                  <a:pt x="49620" y="5500"/>
                </a:lnTo>
                <a:lnTo>
                  <a:pt x="49650" y="5370"/>
                </a:lnTo>
                <a:lnTo>
                  <a:pt x="49880" y="5320"/>
                </a:lnTo>
                <a:lnTo>
                  <a:pt x="50280" y="5300"/>
                </a:lnTo>
                <a:lnTo>
                  <a:pt x="50340" y="5320"/>
                </a:lnTo>
                <a:lnTo>
                  <a:pt x="50580" y="5300"/>
                </a:lnTo>
                <a:lnTo>
                  <a:pt x="50750" y="5350"/>
                </a:lnTo>
                <a:lnTo>
                  <a:pt x="50850" y="5360"/>
                </a:lnTo>
                <a:lnTo>
                  <a:pt x="51080" y="5240"/>
                </a:lnTo>
                <a:lnTo>
                  <a:pt x="51280" y="5260"/>
                </a:lnTo>
                <a:lnTo>
                  <a:pt x="51490" y="5340"/>
                </a:lnTo>
                <a:lnTo>
                  <a:pt x="51640" y="5420"/>
                </a:lnTo>
                <a:lnTo>
                  <a:pt x="51680" y="5390"/>
                </a:lnTo>
                <a:lnTo>
                  <a:pt x="51720" y="5380"/>
                </a:lnTo>
                <a:lnTo>
                  <a:pt x="51830" y="5380"/>
                </a:lnTo>
                <a:lnTo>
                  <a:pt x="51820" y="5350"/>
                </a:lnTo>
                <a:lnTo>
                  <a:pt x="51810" y="5290"/>
                </a:lnTo>
                <a:lnTo>
                  <a:pt x="51800" y="5260"/>
                </a:lnTo>
                <a:lnTo>
                  <a:pt x="51860" y="5270"/>
                </a:lnTo>
                <a:lnTo>
                  <a:pt x="51950" y="5330"/>
                </a:lnTo>
                <a:lnTo>
                  <a:pt x="52010" y="5340"/>
                </a:lnTo>
                <a:lnTo>
                  <a:pt x="52220" y="5300"/>
                </a:lnTo>
                <a:lnTo>
                  <a:pt x="52430" y="5300"/>
                </a:lnTo>
                <a:lnTo>
                  <a:pt x="52480" y="5290"/>
                </a:lnTo>
                <a:lnTo>
                  <a:pt x="52590" y="5240"/>
                </a:lnTo>
                <a:lnTo>
                  <a:pt x="52690" y="5220"/>
                </a:lnTo>
                <a:lnTo>
                  <a:pt x="52710" y="5190"/>
                </a:lnTo>
                <a:lnTo>
                  <a:pt x="52740" y="5160"/>
                </a:lnTo>
                <a:lnTo>
                  <a:pt x="52800" y="5150"/>
                </a:lnTo>
                <a:lnTo>
                  <a:pt x="52930" y="5250"/>
                </a:lnTo>
                <a:lnTo>
                  <a:pt x="52980" y="5260"/>
                </a:lnTo>
                <a:lnTo>
                  <a:pt x="53290" y="5300"/>
                </a:lnTo>
                <a:lnTo>
                  <a:pt x="53350" y="5260"/>
                </a:lnTo>
                <a:lnTo>
                  <a:pt x="53420" y="5300"/>
                </a:lnTo>
                <a:lnTo>
                  <a:pt x="53480" y="5270"/>
                </a:lnTo>
                <a:lnTo>
                  <a:pt x="53540" y="5220"/>
                </a:lnTo>
                <a:lnTo>
                  <a:pt x="53600" y="5190"/>
                </a:lnTo>
                <a:lnTo>
                  <a:pt x="54070" y="5190"/>
                </a:lnTo>
                <a:lnTo>
                  <a:pt x="54090" y="5140"/>
                </a:lnTo>
                <a:lnTo>
                  <a:pt x="54060" y="5100"/>
                </a:lnTo>
                <a:lnTo>
                  <a:pt x="54050" y="5050"/>
                </a:lnTo>
                <a:lnTo>
                  <a:pt x="54100" y="5000"/>
                </a:lnTo>
                <a:lnTo>
                  <a:pt x="54090" y="4980"/>
                </a:lnTo>
                <a:lnTo>
                  <a:pt x="54080" y="4940"/>
                </a:lnTo>
                <a:lnTo>
                  <a:pt x="54070" y="4920"/>
                </a:lnTo>
                <a:lnTo>
                  <a:pt x="54200" y="4920"/>
                </a:lnTo>
                <a:lnTo>
                  <a:pt x="54250" y="4900"/>
                </a:lnTo>
                <a:lnTo>
                  <a:pt x="54270" y="4830"/>
                </a:lnTo>
                <a:lnTo>
                  <a:pt x="54290" y="4770"/>
                </a:lnTo>
                <a:lnTo>
                  <a:pt x="54360" y="4780"/>
                </a:lnTo>
                <a:lnTo>
                  <a:pt x="54490" y="4840"/>
                </a:lnTo>
                <a:lnTo>
                  <a:pt x="54580" y="4920"/>
                </a:lnTo>
                <a:lnTo>
                  <a:pt x="54800" y="5180"/>
                </a:lnTo>
                <a:lnTo>
                  <a:pt x="54870" y="5300"/>
                </a:lnTo>
                <a:lnTo>
                  <a:pt x="54900" y="5300"/>
                </a:lnTo>
                <a:lnTo>
                  <a:pt x="54920" y="5220"/>
                </a:lnTo>
                <a:lnTo>
                  <a:pt x="54950" y="5250"/>
                </a:lnTo>
                <a:lnTo>
                  <a:pt x="55000" y="5340"/>
                </a:lnTo>
                <a:lnTo>
                  <a:pt x="55210" y="5380"/>
                </a:lnTo>
                <a:lnTo>
                  <a:pt x="56020" y="5340"/>
                </a:lnTo>
                <a:lnTo>
                  <a:pt x="56150" y="5380"/>
                </a:lnTo>
                <a:lnTo>
                  <a:pt x="56160" y="5450"/>
                </a:lnTo>
                <a:lnTo>
                  <a:pt x="56110" y="5540"/>
                </a:lnTo>
                <a:lnTo>
                  <a:pt x="56040" y="5610"/>
                </a:lnTo>
                <a:lnTo>
                  <a:pt x="56060" y="5650"/>
                </a:lnTo>
                <a:lnTo>
                  <a:pt x="56110" y="5620"/>
                </a:lnTo>
                <a:lnTo>
                  <a:pt x="56190" y="5590"/>
                </a:lnTo>
                <a:lnTo>
                  <a:pt x="56230" y="5570"/>
                </a:lnTo>
                <a:lnTo>
                  <a:pt x="56260" y="5530"/>
                </a:lnTo>
                <a:lnTo>
                  <a:pt x="56270" y="5500"/>
                </a:lnTo>
                <a:lnTo>
                  <a:pt x="56290" y="5470"/>
                </a:lnTo>
                <a:lnTo>
                  <a:pt x="56350" y="5460"/>
                </a:lnTo>
                <a:lnTo>
                  <a:pt x="56520" y="5470"/>
                </a:lnTo>
                <a:lnTo>
                  <a:pt x="56590" y="5500"/>
                </a:lnTo>
                <a:lnTo>
                  <a:pt x="56880" y="5690"/>
                </a:lnTo>
                <a:lnTo>
                  <a:pt x="57020" y="5740"/>
                </a:lnTo>
                <a:lnTo>
                  <a:pt x="57370" y="5760"/>
                </a:lnTo>
                <a:lnTo>
                  <a:pt x="57460" y="5790"/>
                </a:lnTo>
                <a:lnTo>
                  <a:pt x="57510" y="5860"/>
                </a:lnTo>
                <a:lnTo>
                  <a:pt x="57550" y="5830"/>
                </a:lnTo>
                <a:lnTo>
                  <a:pt x="57840" y="5910"/>
                </a:lnTo>
                <a:lnTo>
                  <a:pt x="57870" y="5900"/>
                </a:lnTo>
                <a:lnTo>
                  <a:pt x="57930" y="5850"/>
                </a:lnTo>
                <a:lnTo>
                  <a:pt x="57970" y="5840"/>
                </a:lnTo>
                <a:lnTo>
                  <a:pt x="58020" y="5850"/>
                </a:lnTo>
                <a:lnTo>
                  <a:pt x="58110" y="5900"/>
                </a:lnTo>
                <a:lnTo>
                  <a:pt x="58400" y="5960"/>
                </a:lnTo>
                <a:lnTo>
                  <a:pt x="58730" y="6120"/>
                </a:lnTo>
                <a:lnTo>
                  <a:pt x="58810" y="6140"/>
                </a:lnTo>
                <a:lnTo>
                  <a:pt x="59700" y="6220"/>
                </a:lnTo>
                <a:lnTo>
                  <a:pt x="59700" y="6260"/>
                </a:lnTo>
                <a:lnTo>
                  <a:pt x="59700" y="6330"/>
                </a:lnTo>
                <a:lnTo>
                  <a:pt x="59670" y="6400"/>
                </a:lnTo>
                <a:lnTo>
                  <a:pt x="59620" y="6490"/>
                </a:lnTo>
                <a:lnTo>
                  <a:pt x="59610" y="6530"/>
                </a:lnTo>
                <a:lnTo>
                  <a:pt x="59610" y="6560"/>
                </a:lnTo>
                <a:lnTo>
                  <a:pt x="59630" y="6580"/>
                </a:lnTo>
                <a:lnTo>
                  <a:pt x="59670" y="6680"/>
                </a:lnTo>
                <a:lnTo>
                  <a:pt x="59680" y="6760"/>
                </a:lnTo>
                <a:lnTo>
                  <a:pt x="59670" y="6820"/>
                </a:lnTo>
                <a:lnTo>
                  <a:pt x="59660" y="6860"/>
                </a:lnTo>
                <a:lnTo>
                  <a:pt x="59640" y="6900"/>
                </a:lnTo>
                <a:lnTo>
                  <a:pt x="59610" y="6920"/>
                </a:lnTo>
                <a:lnTo>
                  <a:pt x="59570" y="6930"/>
                </a:lnTo>
                <a:lnTo>
                  <a:pt x="59550" y="6910"/>
                </a:lnTo>
                <a:lnTo>
                  <a:pt x="59530" y="6850"/>
                </a:lnTo>
                <a:lnTo>
                  <a:pt x="59500" y="6830"/>
                </a:lnTo>
                <a:lnTo>
                  <a:pt x="59430" y="6810"/>
                </a:lnTo>
                <a:lnTo>
                  <a:pt x="59380" y="6810"/>
                </a:lnTo>
                <a:lnTo>
                  <a:pt x="59340" y="6810"/>
                </a:lnTo>
                <a:lnTo>
                  <a:pt x="59280" y="6850"/>
                </a:lnTo>
                <a:lnTo>
                  <a:pt x="59250" y="6880"/>
                </a:lnTo>
                <a:lnTo>
                  <a:pt x="59240" y="6910"/>
                </a:lnTo>
                <a:lnTo>
                  <a:pt x="59220" y="6930"/>
                </a:lnTo>
                <a:lnTo>
                  <a:pt x="59180" y="6950"/>
                </a:lnTo>
                <a:lnTo>
                  <a:pt x="59090" y="6960"/>
                </a:lnTo>
                <a:lnTo>
                  <a:pt x="59050" y="6960"/>
                </a:lnTo>
                <a:lnTo>
                  <a:pt x="59020" y="6950"/>
                </a:lnTo>
                <a:lnTo>
                  <a:pt x="58980" y="6950"/>
                </a:lnTo>
                <a:lnTo>
                  <a:pt x="58930" y="6960"/>
                </a:lnTo>
                <a:lnTo>
                  <a:pt x="58880" y="6990"/>
                </a:lnTo>
                <a:lnTo>
                  <a:pt x="58860" y="7020"/>
                </a:lnTo>
                <a:lnTo>
                  <a:pt x="58850" y="7060"/>
                </a:lnTo>
                <a:lnTo>
                  <a:pt x="58860" y="7140"/>
                </a:lnTo>
                <a:lnTo>
                  <a:pt x="58850" y="7180"/>
                </a:lnTo>
                <a:lnTo>
                  <a:pt x="58850" y="7210"/>
                </a:lnTo>
                <a:lnTo>
                  <a:pt x="58850" y="7260"/>
                </a:lnTo>
                <a:lnTo>
                  <a:pt x="58840" y="7310"/>
                </a:lnTo>
                <a:lnTo>
                  <a:pt x="58810" y="7370"/>
                </a:lnTo>
                <a:lnTo>
                  <a:pt x="58780" y="7390"/>
                </a:lnTo>
                <a:lnTo>
                  <a:pt x="58740" y="7390"/>
                </a:lnTo>
                <a:lnTo>
                  <a:pt x="58660" y="7380"/>
                </a:lnTo>
                <a:lnTo>
                  <a:pt x="58620" y="7390"/>
                </a:lnTo>
                <a:lnTo>
                  <a:pt x="58580" y="7400"/>
                </a:lnTo>
                <a:lnTo>
                  <a:pt x="58460" y="7420"/>
                </a:lnTo>
                <a:lnTo>
                  <a:pt x="58420" y="7410"/>
                </a:lnTo>
                <a:lnTo>
                  <a:pt x="58300" y="7220"/>
                </a:lnTo>
                <a:lnTo>
                  <a:pt x="58220" y="7160"/>
                </a:lnTo>
                <a:lnTo>
                  <a:pt x="58190" y="7140"/>
                </a:lnTo>
                <a:lnTo>
                  <a:pt x="58150" y="7140"/>
                </a:lnTo>
                <a:lnTo>
                  <a:pt x="58110" y="7140"/>
                </a:lnTo>
                <a:lnTo>
                  <a:pt x="57890" y="7260"/>
                </a:lnTo>
                <a:lnTo>
                  <a:pt x="57830" y="7320"/>
                </a:lnTo>
                <a:lnTo>
                  <a:pt x="57700" y="7390"/>
                </a:lnTo>
                <a:lnTo>
                  <a:pt x="57550" y="7430"/>
                </a:lnTo>
                <a:lnTo>
                  <a:pt x="57480" y="7470"/>
                </a:lnTo>
                <a:lnTo>
                  <a:pt x="57440" y="7500"/>
                </a:lnTo>
                <a:lnTo>
                  <a:pt x="57400" y="7580"/>
                </a:lnTo>
                <a:lnTo>
                  <a:pt x="57390" y="7620"/>
                </a:lnTo>
                <a:lnTo>
                  <a:pt x="57380" y="7660"/>
                </a:lnTo>
                <a:lnTo>
                  <a:pt x="57350" y="7750"/>
                </a:lnTo>
                <a:lnTo>
                  <a:pt x="57320" y="7800"/>
                </a:lnTo>
                <a:lnTo>
                  <a:pt x="57260" y="7860"/>
                </a:lnTo>
                <a:lnTo>
                  <a:pt x="57210" y="7860"/>
                </a:lnTo>
                <a:lnTo>
                  <a:pt x="57170" y="7850"/>
                </a:lnTo>
                <a:lnTo>
                  <a:pt x="57130" y="7830"/>
                </a:lnTo>
                <a:lnTo>
                  <a:pt x="57090" y="7830"/>
                </a:lnTo>
                <a:lnTo>
                  <a:pt x="56880" y="7940"/>
                </a:lnTo>
                <a:lnTo>
                  <a:pt x="56490" y="7980"/>
                </a:lnTo>
                <a:lnTo>
                  <a:pt x="56280" y="7950"/>
                </a:lnTo>
                <a:lnTo>
                  <a:pt x="56230" y="7960"/>
                </a:lnTo>
                <a:lnTo>
                  <a:pt x="56190" y="7990"/>
                </a:lnTo>
                <a:lnTo>
                  <a:pt x="56160" y="8100"/>
                </a:lnTo>
                <a:lnTo>
                  <a:pt x="56130" y="8140"/>
                </a:lnTo>
                <a:lnTo>
                  <a:pt x="56090" y="8160"/>
                </a:lnTo>
                <a:lnTo>
                  <a:pt x="56040" y="8170"/>
                </a:lnTo>
                <a:lnTo>
                  <a:pt x="55820" y="8170"/>
                </a:lnTo>
                <a:lnTo>
                  <a:pt x="55800" y="8200"/>
                </a:lnTo>
                <a:lnTo>
                  <a:pt x="55790" y="8240"/>
                </a:lnTo>
                <a:lnTo>
                  <a:pt x="55770" y="8270"/>
                </a:lnTo>
                <a:lnTo>
                  <a:pt x="55750" y="8300"/>
                </a:lnTo>
                <a:lnTo>
                  <a:pt x="55720" y="8300"/>
                </a:lnTo>
                <a:lnTo>
                  <a:pt x="55650" y="8300"/>
                </a:lnTo>
                <a:lnTo>
                  <a:pt x="55550" y="8340"/>
                </a:lnTo>
                <a:lnTo>
                  <a:pt x="55510" y="8340"/>
                </a:lnTo>
                <a:lnTo>
                  <a:pt x="55470" y="8330"/>
                </a:lnTo>
                <a:lnTo>
                  <a:pt x="55430" y="8310"/>
                </a:lnTo>
                <a:lnTo>
                  <a:pt x="55400" y="8280"/>
                </a:lnTo>
                <a:lnTo>
                  <a:pt x="55310" y="8270"/>
                </a:lnTo>
                <a:lnTo>
                  <a:pt x="55250" y="8270"/>
                </a:lnTo>
                <a:lnTo>
                  <a:pt x="55160" y="8250"/>
                </a:lnTo>
                <a:lnTo>
                  <a:pt x="55050" y="8190"/>
                </a:lnTo>
                <a:lnTo>
                  <a:pt x="54990" y="8180"/>
                </a:lnTo>
                <a:lnTo>
                  <a:pt x="54890" y="8190"/>
                </a:lnTo>
                <a:lnTo>
                  <a:pt x="54830" y="8210"/>
                </a:lnTo>
                <a:lnTo>
                  <a:pt x="54790" y="8230"/>
                </a:lnTo>
                <a:lnTo>
                  <a:pt x="54770" y="8270"/>
                </a:lnTo>
                <a:lnTo>
                  <a:pt x="54750" y="8300"/>
                </a:lnTo>
                <a:lnTo>
                  <a:pt x="54730" y="8340"/>
                </a:lnTo>
                <a:lnTo>
                  <a:pt x="54700" y="8370"/>
                </a:lnTo>
                <a:lnTo>
                  <a:pt x="54680" y="8400"/>
                </a:lnTo>
                <a:lnTo>
                  <a:pt x="54670" y="8430"/>
                </a:lnTo>
                <a:lnTo>
                  <a:pt x="54670" y="8450"/>
                </a:lnTo>
                <a:lnTo>
                  <a:pt x="54670" y="8460"/>
                </a:lnTo>
                <a:lnTo>
                  <a:pt x="54660" y="8490"/>
                </a:lnTo>
                <a:lnTo>
                  <a:pt x="54640" y="8520"/>
                </a:lnTo>
                <a:lnTo>
                  <a:pt x="54630" y="8560"/>
                </a:lnTo>
                <a:lnTo>
                  <a:pt x="54590" y="8600"/>
                </a:lnTo>
                <a:lnTo>
                  <a:pt x="54550" y="8610"/>
                </a:lnTo>
                <a:lnTo>
                  <a:pt x="54480" y="8620"/>
                </a:lnTo>
                <a:lnTo>
                  <a:pt x="54320" y="8610"/>
                </a:lnTo>
                <a:lnTo>
                  <a:pt x="54280" y="8600"/>
                </a:lnTo>
                <a:lnTo>
                  <a:pt x="54250" y="8580"/>
                </a:lnTo>
                <a:lnTo>
                  <a:pt x="54140" y="8540"/>
                </a:lnTo>
                <a:lnTo>
                  <a:pt x="54130" y="8510"/>
                </a:lnTo>
                <a:lnTo>
                  <a:pt x="54080" y="8500"/>
                </a:lnTo>
                <a:lnTo>
                  <a:pt x="54030" y="8460"/>
                </a:lnTo>
                <a:lnTo>
                  <a:pt x="53980" y="8420"/>
                </a:lnTo>
                <a:lnTo>
                  <a:pt x="53880" y="8360"/>
                </a:lnTo>
                <a:lnTo>
                  <a:pt x="53860" y="8330"/>
                </a:lnTo>
                <a:lnTo>
                  <a:pt x="53840" y="8290"/>
                </a:lnTo>
                <a:lnTo>
                  <a:pt x="53830" y="8250"/>
                </a:lnTo>
                <a:lnTo>
                  <a:pt x="53810" y="8170"/>
                </a:lnTo>
                <a:lnTo>
                  <a:pt x="53790" y="8140"/>
                </a:lnTo>
                <a:lnTo>
                  <a:pt x="53750" y="8110"/>
                </a:lnTo>
                <a:lnTo>
                  <a:pt x="53630" y="8140"/>
                </a:lnTo>
                <a:lnTo>
                  <a:pt x="53580" y="8140"/>
                </a:lnTo>
                <a:lnTo>
                  <a:pt x="53380" y="8100"/>
                </a:lnTo>
                <a:lnTo>
                  <a:pt x="53340" y="8110"/>
                </a:lnTo>
                <a:lnTo>
                  <a:pt x="53330" y="8140"/>
                </a:lnTo>
                <a:lnTo>
                  <a:pt x="53320" y="8180"/>
                </a:lnTo>
                <a:lnTo>
                  <a:pt x="53310" y="8230"/>
                </a:lnTo>
                <a:lnTo>
                  <a:pt x="53280" y="8260"/>
                </a:lnTo>
                <a:lnTo>
                  <a:pt x="53200" y="8300"/>
                </a:lnTo>
                <a:lnTo>
                  <a:pt x="53150" y="8310"/>
                </a:lnTo>
                <a:lnTo>
                  <a:pt x="53100" y="8290"/>
                </a:lnTo>
                <a:lnTo>
                  <a:pt x="52990" y="8250"/>
                </a:lnTo>
                <a:lnTo>
                  <a:pt x="52890" y="8230"/>
                </a:lnTo>
                <a:lnTo>
                  <a:pt x="52840" y="8240"/>
                </a:lnTo>
                <a:lnTo>
                  <a:pt x="52810" y="8270"/>
                </a:lnTo>
                <a:lnTo>
                  <a:pt x="52800" y="8350"/>
                </a:lnTo>
                <a:lnTo>
                  <a:pt x="52780" y="8370"/>
                </a:lnTo>
                <a:lnTo>
                  <a:pt x="52750" y="8380"/>
                </a:lnTo>
                <a:lnTo>
                  <a:pt x="52670" y="8360"/>
                </a:lnTo>
                <a:lnTo>
                  <a:pt x="52500" y="8270"/>
                </a:lnTo>
                <a:lnTo>
                  <a:pt x="52440" y="8270"/>
                </a:lnTo>
                <a:lnTo>
                  <a:pt x="52360" y="8250"/>
                </a:lnTo>
                <a:lnTo>
                  <a:pt x="52330" y="8220"/>
                </a:lnTo>
                <a:lnTo>
                  <a:pt x="52290" y="8190"/>
                </a:lnTo>
                <a:lnTo>
                  <a:pt x="52220" y="8170"/>
                </a:lnTo>
                <a:lnTo>
                  <a:pt x="52110" y="8220"/>
                </a:lnTo>
                <a:lnTo>
                  <a:pt x="52090" y="8260"/>
                </a:lnTo>
                <a:lnTo>
                  <a:pt x="52070" y="8300"/>
                </a:lnTo>
                <a:lnTo>
                  <a:pt x="52050" y="8330"/>
                </a:lnTo>
                <a:lnTo>
                  <a:pt x="52030" y="8370"/>
                </a:lnTo>
                <a:lnTo>
                  <a:pt x="52020" y="8400"/>
                </a:lnTo>
                <a:lnTo>
                  <a:pt x="52020" y="8430"/>
                </a:lnTo>
                <a:lnTo>
                  <a:pt x="52010" y="8450"/>
                </a:lnTo>
                <a:lnTo>
                  <a:pt x="51980" y="8470"/>
                </a:lnTo>
                <a:lnTo>
                  <a:pt x="51890" y="8500"/>
                </a:lnTo>
                <a:lnTo>
                  <a:pt x="51780" y="8500"/>
                </a:lnTo>
                <a:lnTo>
                  <a:pt x="51760" y="8520"/>
                </a:lnTo>
                <a:lnTo>
                  <a:pt x="51750" y="8550"/>
                </a:lnTo>
                <a:lnTo>
                  <a:pt x="51770" y="8580"/>
                </a:lnTo>
                <a:lnTo>
                  <a:pt x="51810" y="8610"/>
                </a:lnTo>
                <a:lnTo>
                  <a:pt x="51880" y="8630"/>
                </a:lnTo>
                <a:lnTo>
                  <a:pt x="51900" y="8660"/>
                </a:lnTo>
                <a:lnTo>
                  <a:pt x="51900" y="8690"/>
                </a:lnTo>
                <a:lnTo>
                  <a:pt x="51880" y="8730"/>
                </a:lnTo>
                <a:lnTo>
                  <a:pt x="51670" y="8840"/>
                </a:lnTo>
                <a:lnTo>
                  <a:pt x="51610" y="8850"/>
                </a:lnTo>
                <a:lnTo>
                  <a:pt x="51470" y="8910"/>
                </a:lnTo>
                <a:lnTo>
                  <a:pt x="51430" y="8920"/>
                </a:lnTo>
                <a:lnTo>
                  <a:pt x="51240" y="8900"/>
                </a:lnTo>
                <a:lnTo>
                  <a:pt x="51210" y="8880"/>
                </a:lnTo>
                <a:lnTo>
                  <a:pt x="51180" y="8870"/>
                </a:lnTo>
                <a:lnTo>
                  <a:pt x="51130" y="8860"/>
                </a:lnTo>
                <a:lnTo>
                  <a:pt x="50940" y="8860"/>
                </a:lnTo>
                <a:lnTo>
                  <a:pt x="50860" y="8870"/>
                </a:lnTo>
                <a:lnTo>
                  <a:pt x="50790" y="8900"/>
                </a:lnTo>
                <a:lnTo>
                  <a:pt x="50750" y="8920"/>
                </a:lnTo>
                <a:lnTo>
                  <a:pt x="50720" y="8960"/>
                </a:lnTo>
                <a:lnTo>
                  <a:pt x="50690" y="8990"/>
                </a:lnTo>
                <a:lnTo>
                  <a:pt x="50660" y="9020"/>
                </a:lnTo>
                <a:lnTo>
                  <a:pt x="50610" y="9050"/>
                </a:lnTo>
                <a:lnTo>
                  <a:pt x="50580" y="9040"/>
                </a:lnTo>
                <a:lnTo>
                  <a:pt x="50560" y="8990"/>
                </a:lnTo>
                <a:lnTo>
                  <a:pt x="50480" y="8950"/>
                </a:lnTo>
                <a:lnTo>
                  <a:pt x="50350" y="8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