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Aragon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Spain • State Map | Fully Editable Vector Shape</a:t>
            </a:r>
          </a:p>
        </p:txBody>
      </p:sp>
      <p:sp>
        <p:nvSpPr>
          <p:cNvPr id="101" name="Aragon"/>
          <p:cNvSpPr/>
          <p:nvPr/>
        </p:nvSpPr>
        <p:spPr>
          <a:xfrm>
            <a:off x="3321825" y="1325880"/>
            <a:ext cx="5548044" cy="4937760"/>
          </a:xfrm>
          <a:custGeom>
            <a:avLst/>
            <a:gdLst/>
            <a:ahLst/>
            <a:cxnLst/>
            <a:rect l="0" t="0" r="100000" b="89000"/>
            <a:pathLst>
              <a:path w="100000" h="89000">
                <a:moveTo>
                  <a:pt x="70450" y="13930"/>
                </a:moveTo>
                <a:lnTo>
                  <a:pt x="70500" y="13930"/>
                </a:lnTo>
                <a:lnTo>
                  <a:pt x="70510" y="13930"/>
                </a:lnTo>
                <a:lnTo>
                  <a:pt x="70520" y="13930"/>
                </a:lnTo>
                <a:lnTo>
                  <a:pt x="70520" y="13940"/>
                </a:lnTo>
                <a:lnTo>
                  <a:pt x="70570" y="13970"/>
                </a:lnTo>
                <a:lnTo>
                  <a:pt x="70600" y="13960"/>
                </a:lnTo>
                <a:lnTo>
                  <a:pt x="70760" y="13970"/>
                </a:lnTo>
                <a:lnTo>
                  <a:pt x="70790" y="13990"/>
                </a:lnTo>
                <a:lnTo>
                  <a:pt x="70830" y="14010"/>
                </a:lnTo>
                <a:lnTo>
                  <a:pt x="70860" y="14040"/>
                </a:lnTo>
                <a:lnTo>
                  <a:pt x="70910" y="14100"/>
                </a:lnTo>
                <a:lnTo>
                  <a:pt x="70940" y="14130"/>
                </a:lnTo>
                <a:lnTo>
                  <a:pt x="70970" y="14150"/>
                </a:lnTo>
                <a:lnTo>
                  <a:pt x="71050" y="14180"/>
                </a:lnTo>
                <a:lnTo>
                  <a:pt x="71090" y="14190"/>
                </a:lnTo>
                <a:lnTo>
                  <a:pt x="71130" y="14190"/>
                </a:lnTo>
                <a:lnTo>
                  <a:pt x="71200" y="14150"/>
                </a:lnTo>
                <a:lnTo>
                  <a:pt x="71240" y="14140"/>
                </a:lnTo>
                <a:lnTo>
                  <a:pt x="71310" y="14170"/>
                </a:lnTo>
                <a:lnTo>
                  <a:pt x="71380" y="14200"/>
                </a:lnTo>
                <a:lnTo>
                  <a:pt x="71410" y="14220"/>
                </a:lnTo>
                <a:lnTo>
                  <a:pt x="71440" y="14250"/>
                </a:lnTo>
                <a:lnTo>
                  <a:pt x="71490" y="14320"/>
                </a:lnTo>
                <a:lnTo>
                  <a:pt x="71510" y="14340"/>
                </a:lnTo>
                <a:lnTo>
                  <a:pt x="71580" y="14390"/>
                </a:lnTo>
                <a:lnTo>
                  <a:pt x="71650" y="14420"/>
                </a:lnTo>
                <a:lnTo>
                  <a:pt x="71690" y="14420"/>
                </a:lnTo>
                <a:lnTo>
                  <a:pt x="71720" y="14420"/>
                </a:lnTo>
                <a:lnTo>
                  <a:pt x="71800" y="14410"/>
                </a:lnTo>
                <a:lnTo>
                  <a:pt x="71860" y="14370"/>
                </a:lnTo>
                <a:lnTo>
                  <a:pt x="71880" y="14360"/>
                </a:lnTo>
                <a:lnTo>
                  <a:pt x="71910" y="14360"/>
                </a:lnTo>
                <a:lnTo>
                  <a:pt x="71940" y="14360"/>
                </a:lnTo>
                <a:lnTo>
                  <a:pt x="72060" y="14400"/>
                </a:lnTo>
                <a:lnTo>
                  <a:pt x="72100" y="14400"/>
                </a:lnTo>
                <a:lnTo>
                  <a:pt x="72170" y="14420"/>
                </a:lnTo>
                <a:lnTo>
                  <a:pt x="72200" y="14430"/>
                </a:lnTo>
                <a:lnTo>
                  <a:pt x="72220" y="14420"/>
                </a:lnTo>
                <a:lnTo>
                  <a:pt x="72240" y="14390"/>
                </a:lnTo>
                <a:lnTo>
                  <a:pt x="72270" y="14340"/>
                </a:lnTo>
                <a:lnTo>
                  <a:pt x="72300" y="14300"/>
                </a:lnTo>
                <a:lnTo>
                  <a:pt x="72350" y="14240"/>
                </a:lnTo>
                <a:lnTo>
                  <a:pt x="72360" y="14190"/>
                </a:lnTo>
                <a:lnTo>
                  <a:pt x="72380" y="14150"/>
                </a:lnTo>
                <a:lnTo>
                  <a:pt x="72440" y="14020"/>
                </a:lnTo>
                <a:lnTo>
                  <a:pt x="72510" y="13900"/>
                </a:lnTo>
                <a:lnTo>
                  <a:pt x="72590" y="13790"/>
                </a:lnTo>
                <a:lnTo>
                  <a:pt x="72620" y="13730"/>
                </a:lnTo>
                <a:lnTo>
                  <a:pt x="72630" y="13640"/>
                </a:lnTo>
                <a:lnTo>
                  <a:pt x="72620" y="13590"/>
                </a:lnTo>
                <a:lnTo>
                  <a:pt x="72590" y="13570"/>
                </a:lnTo>
                <a:lnTo>
                  <a:pt x="72550" y="13570"/>
                </a:lnTo>
                <a:lnTo>
                  <a:pt x="72510" y="13560"/>
                </a:lnTo>
                <a:lnTo>
                  <a:pt x="72480" y="13540"/>
                </a:lnTo>
                <a:lnTo>
                  <a:pt x="72450" y="13510"/>
                </a:lnTo>
                <a:lnTo>
                  <a:pt x="72430" y="13470"/>
                </a:lnTo>
                <a:lnTo>
                  <a:pt x="72420" y="13430"/>
                </a:lnTo>
                <a:lnTo>
                  <a:pt x="72410" y="13400"/>
                </a:lnTo>
                <a:lnTo>
                  <a:pt x="72390" y="13370"/>
                </a:lnTo>
                <a:lnTo>
                  <a:pt x="72330" y="13310"/>
                </a:lnTo>
                <a:lnTo>
                  <a:pt x="72310" y="13280"/>
                </a:lnTo>
                <a:lnTo>
                  <a:pt x="72300" y="13240"/>
                </a:lnTo>
                <a:lnTo>
                  <a:pt x="72300" y="13170"/>
                </a:lnTo>
                <a:lnTo>
                  <a:pt x="72300" y="13120"/>
                </a:lnTo>
                <a:lnTo>
                  <a:pt x="72300" y="13010"/>
                </a:lnTo>
                <a:lnTo>
                  <a:pt x="72290" y="12970"/>
                </a:lnTo>
                <a:lnTo>
                  <a:pt x="72280" y="12930"/>
                </a:lnTo>
                <a:lnTo>
                  <a:pt x="72260" y="12890"/>
                </a:lnTo>
                <a:lnTo>
                  <a:pt x="72230" y="12860"/>
                </a:lnTo>
                <a:lnTo>
                  <a:pt x="72220" y="12820"/>
                </a:lnTo>
                <a:lnTo>
                  <a:pt x="72210" y="12780"/>
                </a:lnTo>
                <a:lnTo>
                  <a:pt x="72210" y="12730"/>
                </a:lnTo>
                <a:lnTo>
                  <a:pt x="72230" y="12680"/>
                </a:lnTo>
                <a:lnTo>
                  <a:pt x="72260" y="12610"/>
                </a:lnTo>
                <a:lnTo>
                  <a:pt x="72280" y="12550"/>
                </a:lnTo>
                <a:lnTo>
                  <a:pt x="72300" y="12470"/>
                </a:lnTo>
                <a:lnTo>
                  <a:pt x="72300" y="12430"/>
                </a:lnTo>
                <a:lnTo>
                  <a:pt x="72320" y="12370"/>
                </a:lnTo>
                <a:lnTo>
                  <a:pt x="72340" y="12300"/>
                </a:lnTo>
                <a:lnTo>
                  <a:pt x="72420" y="12170"/>
                </a:lnTo>
                <a:lnTo>
                  <a:pt x="72540" y="12030"/>
                </a:lnTo>
                <a:lnTo>
                  <a:pt x="72560" y="11980"/>
                </a:lnTo>
                <a:lnTo>
                  <a:pt x="72550" y="11950"/>
                </a:lnTo>
                <a:lnTo>
                  <a:pt x="72530" y="11920"/>
                </a:lnTo>
                <a:lnTo>
                  <a:pt x="72500" y="11900"/>
                </a:lnTo>
                <a:lnTo>
                  <a:pt x="72480" y="11870"/>
                </a:lnTo>
                <a:lnTo>
                  <a:pt x="72480" y="11830"/>
                </a:lnTo>
                <a:lnTo>
                  <a:pt x="72490" y="11770"/>
                </a:lnTo>
                <a:lnTo>
                  <a:pt x="72510" y="11670"/>
                </a:lnTo>
                <a:lnTo>
                  <a:pt x="72600" y="11530"/>
                </a:lnTo>
                <a:lnTo>
                  <a:pt x="72710" y="11430"/>
                </a:lnTo>
                <a:lnTo>
                  <a:pt x="72770" y="11330"/>
                </a:lnTo>
                <a:lnTo>
                  <a:pt x="72790" y="11280"/>
                </a:lnTo>
                <a:lnTo>
                  <a:pt x="72790" y="11240"/>
                </a:lnTo>
                <a:lnTo>
                  <a:pt x="72780" y="11220"/>
                </a:lnTo>
                <a:lnTo>
                  <a:pt x="72760" y="11180"/>
                </a:lnTo>
                <a:lnTo>
                  <a:pt x="72750" y="11150"/>
                </a:lnTo>
                <a:lnTo>
                  <a:pt x="72750" y="11120"/>
                </a:lnTo>
                <a:lnTo>
                  <a:pt x="72750" y="11070"/>
                </a:lnTo>
                <a:lnTo>
                  <a:pt x="72770" y="11030"/>
                </a:lnTo>
                <a:lnTo>
                  <a:pt x="72800" y="10980"/>
                </a:lnTo>
                <a:lnTo>
                  <a:pt x="72820" y="10940"/>
                </a:lnTo>
                <a:lnTo>
                  <a:pt x="72850" y="10920"/>
                </a:lnTo>
                <a:lnTo>
                  <a:pt x="72900" y="10910"/>
                </a:lnTo>
                <a:lnTo>
                  <a:pt x="72970" y="10940"/>
                </a:lnTo>
                <a:lnTo>
                  <a:pt x="73010" y="10930"/>
                </a:lnTo>
                <a:lnTo>
                  <a:pt x="73040" y="10910"/>
                </a:lnTo>
                <a:lnTo>
                  <a:pt x="73070" y="10890"/>
                </a:lnTo>
                <a:lnTo>
                  <a:pt x="73070" y="10840"/>
                </a:lnTo>
                <a:lnTo>
                  <a:pt x="73100" y="10790"/>
                </a:lnTo>
                <a:lnTo>
                  <a:pt x="73150" y="10740"/>
                </a:lnTo>
                <a:lnTo>
                  <a:pt x="73250" y="10680"/>
                </a:lnTo>
                <a:lnTo>
                  <a:pt x="73270" y="10650"/>
                </a:lnTo>
                <a:lnTo>
                  <a:pt x="73280" y="10630"/>
                </a:lnTo>
                <a:lnTo>
                  <a:pt x="73210" y="10600"/>
                </a:lnTo>
                <a:lnTo>
                  <a:pt x="73200" y="10590"/>
                </a:lnTo>
                <a:lnTo>
                  <a:pt x="73230" y="10580"/>
                </a:lnTo>
                <a:lnTo>
                  <a:pt x="73270" y="10560"/>
                </a:lnTo>
                <a:lnTo>
                  <a:pt x="73270" y="10530"/>
                </a:lnTo>
                <a:lnTo>
                  <a:pt x="73270" y="10500"/>
                </a:lnTo>
                <a:lnTo>
                  <a:pt x="73280" y="10460"/>
                </a:lnTo>
                <a:lnTo>
                  <a:pt x="73310" y="10430"/>
                </a:lnTo>
                <a:lnTo>
                  <a:pt x="73550" y="10400"/>
                </a:lnTo>
                <a:lnTo>
                  <a:pt x="73590" y="10410"/>
                </a:lnTo>
                <a:lnTo>
                  <a:pt x="73670" y="10410"/>
                </a:lnTo>
                <a:lnTo>
                  <a:pt x="73720" y="10380"/>
                </a:lnTo>
                <a:lnTo>
                  <a:pt x="73730" y="10350"/>
                </a:lnTo>
                <a:lnTo>
                  <a:pt x="73750" y="10280"/>
                </a:lnTo>
                <a:lnTo>
                  <a:pt x="73760" y="10240"/>
                </a:lnTo>
                <a:lnTo>
                  <a:pt x="73760" y="10200"/>
                </a:lnTo>
                <a:lnTo>
                  <a:pt x="73770" y="10160"/>
                </a:lnTo>
                <a:lnTo>
                  <a:pt x="73800" y="10130"/>
                </a:lnTo>
                <a:lnTo>
                  <a:pt x="73990" y="10080"/>
                </a:lnTo>
                <a:lnTo>
                  <a:pt x="74040" y="10050"/>
                </a:lnTo>
                <a:lnTo>
                  <a:pt x="74090" y="10020"/>
                </a:lnTo>
                <a:lnTo>
                  <a:pt x="74200" y="9910"/>
                </a:lnTo>
                <a:lnTo>
                  <a:pt x="74280" y="9880"/>
                </a:lnTo>
                <a:lnTo>
                  <a:pt x="74310" y="9810"/>
                </a:lnTo>
                <a:lnTo>
                  <a:pt x="74340" y="9790"/>
                </a:lnTo>
                <a:lnTo>
                  <a:pt x="74390" y="9760"/>
                </a:lnTo>
                <a:lnTo>
                  <a:pt x="74430" y="9730"/>
                </a:lnTo>
                <a:lnTo>
                  <a:pt x="74470" y="9630"/>
                </a:lnTo>
                <a:lnTo>
                  <a:pt x="74500" y="9470"/>
                </a:lnTo>
                <a:lnTo>
                  <a:pt x="74490" y="9380"/>
                </a:lnTo>
                <a:lnTo>
                  <a:pt x="74500" y="9340"/>
                </a:lnTo>
                <a:lnTo>
                  <a:pt x="74520" y="9290"/>
                </a:lnTo>
                <a:lnTo>
                  <a:pt x="74630" y="9140"/>
                </a:lnTo>
                <a:lnTo>
                  <a:pt x="74640" y="9110"/>
                </a:lnTo>
                <a:lnTo>
                  <a:pt x="74640" y="9070"/>
                </a:lnTo>
                <a:lnTo>
                  <a:pt x="74650" y="9030"/>
                </a:lnTo>
                <a:lnTo>
                  <a:pt x="74680" y="8980"/>
                </a:lnTo>
                <a:lnTo>
                  <a:pt x="74820" y="8910"/>
                </a:lnTo>
                <a:lnTo>
                  <a:pt x="74920" y="8910"/>
                </a:lnTo>
                <a:lnTo>
                  <a:pt x="74940" y="8950"/>
                </a:lnTo>
                <a:lnTo>
                  <a:pt x="74940" y="8990"/>
                </a:lnTo>
                <a:lnTo>
                  <a:pt x="74930" y="9010"/>
                </a:lnTo>
                <a:lnTo>
                  <a:pt x="74920" y="9040"/>
                </a:lnTo>
                <a:lnTo>
                  <a:pt x="74940" y="9090"/>
                </a:lnTo>
                <a:lnTo>
                  <a:pt x="74980" y="9130"/>
                </a:lnTo>
                <a:lnTo>
                  <a:pt x="75020" y="9140"/>
                </a:lnTo>
                <a:lnTo>
                  <a:pt x="75060" y="9130"/>
                </a:lnTo>
                <a:lnTo>
                  <a:pt x="75100" y="9140"/>
                </a:lnTo>
                <a:lnTo>
                  <a:pt x="75240" y="9230"/>
                </a:lnTo>
                <a:lnTo>
                  <a:pt x="75320" y="9290"/>
                </a:lnTo>
                <a:lnTo>
                  <a:pt x="75470" y="9500"/>
                </a:lnTo>
                <a:lnTo>
                  <a:pt x="75480" y="9520"/>
                </a:lnTo>
                <a:lnTo>
                  <a:pt x="75470" y="9540"/>
                </a:lnTo>
                <a:lnTo>
                  <a:pt x="75470" y="9560"/>
                </a:lnTo>
                <a:lnTo>
                  <a:pt x="75500" y="9580"/>
                </a:lnTo>
                <a:lnTo>
                  <a:pt x="75560" y="9580"/>
                </a:lnTo>
                <a:lnTo>
                  <a:pt x="75580" y="9580"/>
                </a:lnTo>
                <a:lnTo>
                  <a:pt x="75600" y="9620"/>
                </a:lnTo>
                <a:lnTo>
                  <a:pt x="75600" y="9650"/>
                </a:lnTo>
                <a:lnTo>
                  <a:pt x="75600" y="9680"/>
                </a:lnTo>
                <a:lnTo>
                  <a:pt x="75640" y="9710"/>
                </a:lnTo>
                <a:lnTo>
                  <a:pt x="75670" y="9710"/>
                </a:lnTo>
                <a:lnTo>
                  <a:pt x="75740" y="9660"/>
                </a:lnTo>
                <a:lnTo>
                  <a:pt x="75770" y="9650"/>
                </a:lnTo>
                <a:lnTo>
                  <a:pt x="75780" y="9520"/>
                </a:lnTo>
                <a:lnTo>
                  <a:pt x="75880" y="9520"/>
                </a:lnTo>
                <a:lnTo>
                  <a:pt x="76100" y="9620"/>
                </a:lnTo>
                <a:lnTo>
                  <a:pt x="76220" y="9610"/>
                </a:lnTo>
                <a:lnTo>
                  <a:pt x="76320" y="9550"/>
                </a:lnTo>
                <a:lnTo>
                  <a:pt x="76510" y="9400"/>
                </a:lnTo>
                <a:lnTo>
                  <a:pt x="76550" y="9430"/>
                </a:lnTo>
                <a:lnTo>
                  <a:pt x="76580" y="9420"/>
                </a:lnTo>
                <a:lnTo>
                  <a:pt x="76610" y="9380"/>
                </a:lnTo>
                <a:lnTo>
                  <a:pt x="76630" y="9330"/>
                </a:lnTo>
                <a:lnTo>
                  <a:pt x="76690" y="9380"/>
                </a:lnTo>
                <a:lnTo>
                  <a:pt x="76700" y="9390"/>
                </a:lnTo>
                <a:lnTo>
                  <a:pt x="76940" y="9530"/>
                </a:lnTo>
                <a:lnTo>
                  <a:pt x="76980" y="9640"/>
                </a:lnTo>
                <a:lnTo>
                  <a:pt x="77090" y="9650"/>
                </a:lnTo>
                <a:lnTo>
                  <a:pt x="77210" y="9620"/>
                </a:lnTo>
                <a:lnTo>
                  <a:pt x="77280" y="9590"/>
                </a:lnTo>
                <a:lnTo>
                  <a:pt x="77270" y="9680"/>
                </a:lnTo>
                <a:lnTo>
                  <a:pt x="77300" y="9780"/>
                </a:lnTo>
                <a:lnTo>
                  <a:pt x="77350" y="9860"/>
                </a:lnTo>
                <a:lnTo>
                  <a:pt x="77410" y="9910"/>
                </a:lnTo>
                <a:lnTo>
                  <a:pt x="77440" y="9940"/>
                </a:lnTo>
                <a:lnTo>
                  <a:pt x="77440" y="9980"/>
                </a:lnTo>
                <a:lnTo>
                  <a:pt x="77450" y="10020"/>
                </a:lnTo>
                <a:lnTo>
                  <a:pt x="77500" y="10040"/>
                </a:lnTo>
                <a:lnTo>
                  <a:pt x="77550" y="10050"/>
                </a:lnTo>
                <a:lnTo>
                  <a:pt x="77580" y="10080"/>
                </a:lnTo>
                <a:lnTo>
                  <a:pt x="77590" y="10100"/>
                </a:lnTo>
                <a:lnTo>
                  <a:pt x="77620" y="10130"/>
                </a:lnTo>
                <a:lnTo>
                  <a:pt x="77780" y="10190"/>
                </a:lnTo>
                <a:lnTo>
                  <a:pt x="77920" y="10180"/>
                </a:lnTo>
                <a:lnTo>
                  <a:pt x="78230" y="10060"/>
                </a:lnTo>
                <a:lnTo>
                  <a:pt x="78480" y="10030"/>
                </a:lnTo>
                <a:lnTo>
                  <a:pt x="78550" y="9970"/>
                </a:lnTo>
                <a:lnTo>
                  <a:pt x="78620" y="9960"/>
                </a:lnTo>
                <a:lnTo>
                  <a:pt x="78830" y="10020"/>
                </a:lnTo>
                <a:lnTo>
                  <a:pt x="78900" y="10050"/>
                </a:lnTo>
                <a:lnTo>
                  <a:pt x="78980" y="10210"/>
                </a:lnTo>
                <a:lnTo>
                  <a:pt x="79050" y="10280"/>
                </a:lnTo>
                <a:lnTo>
                  <a:pt x="79110" y="10270"/>
                </a:lnTo>
                <a:lnTo>
                  <a:pt x="79220" y="10110"/>
                </a:lnTo>
                <a:lnTo>
                  <a:pt x="79290" y="10040"/>
                </a:lnTo>
                <a:lnTo>
                  <a:pt x="79370" y="10010"/>
                </a:lnTo>
                <a:lnTo>
                  <a:pt x="79480" y="10110"/>
                </a:lnTo>
                <a:lnTo>
                  <a:pt x="79490" y="10130"/>
                </a:lnTo>
                <a:lnTo>
                  <a:pt x="79480" y="10150"/>
                </a:lnTo>
                <a:lnTo>
                  <a:pt x="79490" y="10170"/>
                </a:lnTo>
                <a:lnTo>
                  <a:pt x="79510" y="10190"/>
                </a:lnTo>
                <a:lnTo>
                  <a:pt x="79590" y="10210"/>
                </a:lnTo>
                <a:lnTo>
                  <a:pt x="79670" y="10200"/>
                </a:lnTo>
                <a:lnTo>
                  <a:pt x="79820" y="10160"/>
                </a:lnTo>
                <a:lnTo>
                  <a:pt x="79890" y="10190"/>
                </a:lnTo>
                <a:lnTo>
                  <a:pt x="80390" y="10180"/>
                </a:lnTo>
                <a:lnTo>
                  <a:pt x="80530" y="10200"/>
                </a:lnTo>
                <a:lnTo>
                  <a:pt x="80590" y="10180"/>
                </a:lnTo>
                <a:lnTo>
                  <a:pt x="80610" y="10130"/>
                </a:lnTo>
                <a:lnTo>
                  <a:pt x="80660" y="10170"/>
                </a:lnTo>
                <a:lnTo>
                  <a:pt x="80740" y="10320"/>
                </a:lnTo>
                <a:lnTo>
                  <a:pt x="80800" y="10470"/>
                </a:lnTo>
                <a:lnTo>
                  <a:pt x="80830" y="10520"/>
                </a:lnTo>
                <a:lnTo>
                  <a:pt x="80860" y="10550"/>
                </a:lnTo>
                <a:lnTo>
                  <a:pt x="80900" y="10560"/>
                </a:lnTo>
                <a:lnTo>
                  <a:pt x="80980" y="10580"/>
                </a:lnTo>
                <a:lnTo>
                  <a:pt x="81030" y="10600"/>
                </a:lnTo>
                <a:lnTo>
                  <a:pt x="81040" y="10630"/>
                </a:lnTo>
                <a:lnTo>
                  <a:pt x="81040" y="10650"/>
                </a:lnTo>
                <a:lnTo>
                  <a:pt x="81030" y="10690"/>
                </a:lnTo>
                <a:lnTo>
                  <a:pt x="81020" y="10720"/>
                </a:lnTo>
                <a:lnTo>
                  <a:pt x="81020" y="10790"/>
                </a:lnTo>
                <a:lnTo>
                  <a:pt x="81010" y="10830"/>
                </a:lnTo>
                <a:lnTo>
                  <a:pt x="81000" y="10850"/>
                </a:lnTo>
                <a:lnTo>
                  <a:pt x="80990" y="10880"/>
                </a:lnTo>
                <a:lnTo>
                  <a:pt x="80970" y="10910"/>
                </a:lnTo>
                <a:lnTo>
                  <a:pt x="80950" y="10950"/>
                </a:lnTo>
                <a:lnTo>
                  <a:pt x="80930" y="11000"/>
                </a:lnTo>
                <a:lnTo>
                  <a:pt x="80910" y="11020"/>
                </a:lnTo>
                <a:lnTo>
                  <a:pt x="80900" y="11050"/>
                </a:lnTo>
                <a:lnTo>
                  <a:pt x="80890" y="11100"/>
                </a:lnTo>
                <a:lnTo>
                  <a:pt x="80900" y="11160"/>
                </a:lnTo>
                <a:lnTo>
                  <a:pt x="80890" y="11190"/>
                </a:lnTo>
                <a:lnTo>
                  <a:pt x="80880" y="11200"/>
                </a:lnTo>
                <a:lnTo>
                  <a:pt x="80870" y="11220"/>
                </a:lnTo>
                <a:lnTo>
                  <a:pt x="80850" y="11220"/>
                </a:lnTo>
                <a:lnTo>
                  <a:pt x="80840" y="11230"/>
                </a:lnTo>
                <a:lnTo>
                  <a:pt x="80810" y="11230"/>
                </a:lnTo>
                <a:lnTo>
                  <a:pt x="80780" y="11250"/>
                </a:lnTo>
                <a:lnTo>
                  <a:pt x="80770" y="11290"/>
                </a:lnTo>
                <a:lnTo>
                  <a:pt x="80780" y="11330"/>
                </a:lnTo>
                <a:lnTo>
                  <a:pt x="80800" y="11380"/>
                </a:lnTo>
                <a:lnTo>
                  <a:pt x="80810" y="11420"/>
                </a:lnTo>
                <a:lnTo>
                  <a:pt x="80810" y="11480"/>
                </a:lnTo>
                <a:lnTo>
                  <a:pt x="80820" y="11520"/>
                </a:lnTo>
                <a:lnTo>
                  <a:pt x="80840" y="11540"/>
                </a:lnTo>
                <a:lnTo>
                  <a:pt x="80850" y="11550"/>
                </a:lnTo>
                <a:lnTo>
                  <a:pt x="80870" y="11570"/>
                </a:lnTo>
                <a:lnTo>
                  <a:pt x="80890" y="11610"/>
                </a:lnTo>
                <a:lnTo>
                  <a:pt x="80920" y="11670"/>
                </a:lnTo>
                <a:lnTo>
                  <a:pt x="80950" y="11810"/>
                </a:lnTo>
                <a:lnTo>
                  <a:pt x="80970" y="12040"/>
                </a:lnTo>
                <a:lnTo>
                  <a:pt x="80970" y="12140"/>
                </a:lnTo>
                <a:lnTo>
                  <a:pt x="80960" y="12200"/>
                </a:lnTo>
                <a:lnTo>
                  <a:pt x="80940" y="12270"/>
                </a:lnTo>
                <a:lnTo>
                  <a:pt x="80950" y="12290"/>
                </a:lnTo>
                <a:lnTo>
                  <a:pt x="80950" y="12360"/>
                </a:lnTo>
                <a:lnTo>
                  <a:pt x="80940" y="12460"/>
                </a:lnTo>
                <a:lnTo>
                  <a:pt x="80930" y="12500"/>
                </a:lnTo>
                <a:lnTo>
                  <a:pt x="80900" y="12600"/>
                </a:lnTo>
                <a:lnTo>
                  <a:pt x="80870" y="12650"/>
                </a:lnTo>
                <a:lnTo>
                  <a:pt x="80850" y="12680"/>
                </a:lnTo>
                <a:lnTo>
                  <a:pt x="80840" y="12700"/>
                </a:lnTo>
                <a:lnTo>
                  <a:pt x="80810" y="12870"/>
                </a:lnTo>
                <a:lnTo>
                  <a:pt x="80800" y="12910"/>
                </a:lnTo>
                <a:lnTo>
                  <a:pt x="80780" y="12970"/>
                </a:lnTo>
                <a:lnTo>
                  <a:pt x="80780" y="13020"/>
                </a:lnTo>
                <a:lnTo>
                  <a:pt x="80790" y="13050"/>
                </a:lnTo>
                <a:lnTo>
                  <a:pt x="80800" y="13110"/>
                </a:lnTo>
                <a:lnTo>
                  <a:pt x="80790" y="13170"/>
                </a:lnTo>
                <a:lnTo>
                  <a:pt x="80770" y="13280"/>
                </a:lnTo>
                <a:lnTo>
                  <a:pt x="80760" y="13340"/>
                </a:lnTo>
                <a:lnTo>
                  <a:pt x="80740" y="13390"/>
                </a:lnTo>
                <a:lnTo>
                  <a:pt x="80700" y="13420"/>
                </a:lnTo>
                <a:lnTo>
                  <a:pt x="80700" y="13450"/>
                </a:lnTo>
                <a:lnTo>
                  <a:pt x="80630" y="13670"/>
                </a:lnTo>
                <a:lnTo>
                  <a:pt x="80580" y="13790"/>
                </a:lnTo>
                <a:lnTo>
                  <a:pt x="80580" y="13820"/>
                </a:lnTo>
                <a:lnTo>
                  <a:pt x="80580" y="13870"/>
                </a:lnTo>
                <a:lnTo>
                  <a:pt x="80570" y="13930"/>
                </a:lnTo>
                <a:lnTo>
                  <a:pt x="80550" y="13960"/>
                </a:lnTo>
                <a:lnTo>
                  <a:pt x="80530" y="13980"/>
                </a:lnTo>
                <a:lnTo>
                  <a:pt x="80480" y="14000"/>
                </a:lnTo>
                <a:lnTo>
                  <a:pt x="80460" y="14020"/>
                </a:lnTo>
                <a:lnTo>
                  <a:pt x="80440" y="14050"/>
                </a:lnTo>
                <a:lnTo>
                  <a:pt x="80410" y="14110"/>
                </a:lnTo>
                <a:lnTo>
                  <a:pt x="80390" y="14130"/>
                </a:lnTo>
                <a:lnTo>
                  <a:pt x="80360" y="14140"/>
                </a:lnTo>
                <a:lnTo>
                  <a:pt x="80330" y="14150"/>
                </a:lnTo>
                <a:lnTo>
                  <a:pt x="80290" y="14170"/>
                </a:lnTo>
                <a:lnTo>
                  <a:pt x="80260" y="14200"/>
                </a:lnTo>
                <a:lnTo>
                  <a:pt x="80240" y="14240"/>
                </a:lnTo>
                <a:lnTo>
                  <a:pt x="80220" y="14270"/>
                </a:lnTo>
                <a:lnTo>
                  <a:pt x="80230" y="14300"/>
                </a:lnTo>
                <a:lnTo>
                  <a:pt x="80280" y="14350"/>
                </a:lnTo>
                <a:lnTo>
                  <a:pt x="80320" y="14380"/>
                </a:lnTo>
                <a:lnTo>
                  <a:pt x="80330" y="14400"/>
                </a:lnTo>
                <a:lnTo>
                  <a:pt x="80340" y="14440"/>
                </a:lnTo>
                <a:lnTo>
                  <a:pt x="80350" y="14620"/>
                </a:lnTo>
                <a:lnTo>
                  <a:pt x="80330" y="14660"/>
                </a:lnTo>
                <a:lnTo>
                  <a:pt x="80310" y="14690"/>
                </a:lnTo>
                <a:lnTo>
                  <a:pt x="80280" y="14720"/>
                </a:lnTo>
                <a:lnTo>
                  <a:pt x="80250" y="14740"/>
                </a:lnTo>
                <a:lnTo>
                  <a:pt x="80190" y="14780"/>
                </a:lnTo>
                <a:lnTo>
                  <a:pt x="80150" y="14840"/>
                </a:lnTo>
                <a:lnTo>
                  <a:pt x="80120" y="14880"/>
                </a:lnTo>
                <a:lnTo>
                  <a:pt x="80090" y="14900"/>
                </a:lnTo>
                <a:lnTo>
                  <a:pt x="80010" y="14920"/>
                </a:lnTo>
                <a:lnTo>
                  <a:pt x="79980" y="14930"/>
                </a:lnTo>
                <a:lnTo>
                  <a:pt x="79960" y="14950"/>
                </a:lnTo>
                <a:lnTo>
                  <a:pt x="79940" y="14970"/>
                </a:lnTo>
                <a:lnTo>
                  <a:pt x="79890" y="15060"/>
                </a:lnTo>
                <a:lnTo>
                  <a:pt x="79850" y="15150"/>
                </a:lnTo>
                <a:lnTo>
                  <a:pt x="79810" y="15200"/>
                </a:lnTo>
                <a:lnTo>
                  <a:pt x="79770" y="15220"/>
                </a:lnTo>
                <a:lnTo>
                  <a:pt x="79630" y="15250"/>
                </a:lnTo>
                <a:lnTo>
                  <a:pt x="79600" y="15260"/>
                </a:lnTo>
                <a:lnTo>
                  <a:pt x="79570" y="15280"/>
                </a:lnTo>
                <a:lnTo>
                  <a:pt x="79560" y="15300"/>
                </a:lnTo>
                <a:lnTo>
                  <a:pt x="79530" y="15330"/>
                </a:lnTo>
                <a:lnTo>
                  <a:pt x="79530" y="15360"/>
                </a:lnTo>
                <a:lnTo>
                  <a:pt x="79500" y="15390"/>
                </a:lnTo>
                <a:lnTo>
                  <a:pt x="79470" y="15420"/>
                </a:lnTo>
                <a:lnTo>
                  <a:pt x="79410" y="15510"/>
                </a:lnTo>
                <a:lnTo>
                  <a:pt x="79320" y="15600"/>
                </a:lnTo>
                <a:lnTo>
                  <a:pt x="79260" y="15690"/>
                </a:lnTo>
                <a:lnTo>
                  <a:pt x="79260" y="15730"/>
                </a:lnTo>
                <a:lnTo>
                  <a:pt x="79270" y="15770"/>
                </a:lnTo>
                <a:lnTo>
                  <a:pt x="79320" y="15900"/>
                </a:lnTo>
                <a:lnTo>
                  <a:pt x="79340" y="16020"/>
                </a:lnTo>
                <a:lnTo>
                  <a:pt x="79350" y="16060"/>
                </a:lnTo>
                <a:lnTo>
                  <a:pt x="79370" y="16090"/>
                </a:lnTo>
                <a:lnTo>
                  <a:pt x="79410" y="16110"/>
                </a:lnTo>
                <a:lnTo>
                  <a:pt x="79530" y="16130"/>
                </a:lnTo>
                <a:lnTo>
                  <a:pt x="79570" y="16120"/>
                </a:lnTo>
                <a:lnTo>
                  <a:pt x="79610" y="16130"/>
                </a:lnTo>
                <a:lnTo>
                  <a:pt x="79650" y="16140"/>
                </a:lnTo>
                <a:lnTo>
                  <a:pt x="79670" y="16190"/>
                </a:lnTo>
                <a:lnTo>
                  <a:pt x="79670" y="16230"/>
                </a:lnTo>
                <a:lnTo>
                  <a:pt x="79670" y="16270"/>
                </a:lnTo>
                <a:lnTo>
                  <a:pt x="79680" y="16310"/>
                </a:lnTo>
                <a:lnTo>
                  <a:pt x="79700" y="16350"/>
                </a:lnTo>
                <a:lnTo>
                  <a:pt x="79720" y="16390"/>
                </a:lnTo>
                <a:lnTo>
                  <a:pt x="79700" y="16430"/>
                </a:lnTo>
                <a:lnTo>
                  <a:pt x="79680" y="16460"/>
                </a:lnTo>
                <a:lnTo>
                  <a:pt x="79600" y="16560"/>
                </a:lnTo>
                <a:lnTo>
                  <a:pt x="79580" y="16590"/>
                </a:lnTo>
                <a:lnTo>
                  <a:pt x="79570" y="16620"/>
                </a:lnTo>
                <a:lnTo>
                  <a:pt x="79560" y="16640"/>
                </a:lnTo>
                <a:lnTo>
                  <a:pt x="79560" y="16650"/>
                </a:lnTo>
                <a:lnTo>
                  <a:pt x="79550" y="16660"/>
                </a:lnTo>
                <a:lnTo>
                  <a:pt x="79540" y="16670"/>
                </a:lnTo>
                <a:lnTo>
                  <a:pt x="79510" y="16690"/>
                </a:lnTo>
                <a:lnTo>
                  <a:pt x="79390" y="16730"/>
                </a:lnTo>
                <a:lnTo>
                  <a:pt x="79350" y="16760"/>
                </a:lnTo>
                <a:lnTo>
                  <a:pt x="79340" y="16790"/>
                </a:lnTo>
                <a:lnTo>
                  <a:pt x="79350" y="16900"/>
                </a:lnTo>
                <a:lnTo>
                  <a:pt x="79340" y="17000"/>
                </a:lnTo>
                <a:lnTo>
                  <a:pt x="79300" y="17150"/>
                </a:lnTo>
                <a:lnTo>
                  <a:pt x="79240" y="17240"/>
                </a:lnTo>
                <a:lnTo>
                  <a:pt x="79260" y="17340"/>
                </a:lnTo>
                <a:lnTo>
                  <a:pt x="79290" y="17350"/>
                </a:lnTo>
                <a:lnTo>
                  <a:pt x="79360" y="17380"/>
                </a:lnTo>
                <a:lnTo>
                  <a:pt x="79410" y="17440"/>
                </a:lnTo>
                <a:lnTo>
                  <a:pt x="79450" y="17510"/>
                </a:lnTo>
                <a:lnTo>
                  <a:pt x="79460" y="17610"/>
                </a:lnTo>
                <a:lnTo>
                  <a:pt x="79360" y="17830"/>
                </a:lnTo>
                <a:lnTo>
                  <a:pt x="79370" y="17960"/>
                </a:lnTo>
                <a:lnTo>
                  <a:pt x="79390" y="18080"/>
                </a:lnTo>
                <a:lnTo>
                  <a:pt x="79380" y="18090"/>
                </a:lnTo>
                <a:lnTo>
                  <a:pt x="79340" y="18120"/>
                </a:lnTo>
                <a:lnTo>
                  <a:pt x="79290" y="18140"/>
                </a:lnTo>
                <a:lnTo>
                  <a:pt x="79230" y="18180"/>
                </a:lnTo>
                <a:lnTo>
                  <a:pt x="79200" y="18220"/>
                </a:lnTo>
                <a:lnTo>
                  <a:pt x="79180" y="18260"/>
                </a:lnTo>
                <a:lnTo>
                  <a:pt x="79170" y="18300"/>
                </a:lnTo>
                <a:lnTo>
                  <a:pt x="79170" y="18350"/>
                </a:lnTo>
                <a:lnTo>
                  <a:pt x="79140" y="18450"/>
                </a:lnTo>
                <a:lnTo>
                  <a:pt x="79120" y="18480"/>
                </a:lnTo>
                <a:lnTo>
                  <a:pt x="79090" y="18510"/>
                </a:lnTo>
                <a:lnTo>
                  <a:pt x="79050" y="18530"/>
                </a:lnTo>
                <a:lnTo>
                  <a:pt x="78980" y="18550"/>
                </a:lnTo>
                <a:lnTo>
                  <a:pt x="78950" y="18570"/>
                </a:lnTo>
                <a:lnTo>
                  <a:pt x="78940" y="18600"/>
                </a:lnTo>
                <a:lnTo>
                  <a:pt x="78910" y="18620"/>
                </a:lnTo>
                <a:lnTo>
                  <a:pt x="78880" y="18630"/>
                </a:lnTo>
                <a:lnTo>
                  <a:pt x="78840" y="18630"/>
                </a:lnTo>
                <a:lnTo>
                  <a:pt x="78800" y="18660"/>
                </a:lnTo>
                <a:lnTo>
                  <a:pt x="78780" y="18690"/>
                </a:lnTo>
                <a:lnTo>
                  <a:pt x="78770" y="18730"/>
                </a:lnTo>
                <a:lnTo>
                  <a:pt x="78760" y="18770"/>
                </a:lnTo>
                <a:lnTo>
                  <a:pt x="78760" y="18810"/>
                </a:lnTo>
                <a:lnTo>
                  <a:pt x="78780" y="18850"/>
                </a:lnTo>
                <a:lnTo>
                  <a:pt x="78790" y="18880"/>
                </a:lnTo>
                <a:lnTo>
                  <a:pt x="78810" y="18950"/>
                </a:lnTo>
                <a:lnTo>
                  <a:pt x="78850" y="19100"/>
                </a:lnTo>
                <a:lnTo>
                  <a:pt x="78920" y="19150"/>
                </a:lnTo>
                <a:lnTo>
                  <a:pt x="78980" y="19180"/>
                </a:lnTo>
                <a:lnTo>
                  <a:pt x="79040" y="19230"/>
                </a:lnTo>
                <a:lnTo>
                  <a:pt x="79100" y="19420"/>
                </a:lnTo>
                <a:lnTo>
                  <a:pt x="79090" y="19550"/>
                </a:lnTo>
                <a:lnTo>
                  <a:pt x="79070" y="19590"/>
                </a:lnTo>
                <a:lnTo>
                  <a:pt x="79050" y="19640"/>
                </a:lnTo>
                <a:lnTo>
                  <a:pt x="79000" y="19710"/>
                </a:lnTo>
                <a:lnTo>
                  <a:pt x="78990" y="19750"/>
                </a:lnTo>
                <a:lnTo>
                  <a:pt x="78980" y="19790"/>
                </a:lnTo>
                <a:lnTo>
                  <a:pt x="78960" y="19830"/>
                </a:lnTo>
                <a:lnTo>
                  <a:pt x="78950" y="19870"/>
                </a:lnTo>
                <a:lnTo>
                  <a:pt x="78940" y="19930"/>
                </a:lnTo>
                <a:lnTo>
                  <a:pt x="78970" y="20010"/>
                </a:lnTo>
                <a:lnTo>
                  <a:pt x="78970" y="20050"/>
                </a:lnTo>
                <a:lnTo>
                  <a:pt x="78980" y="20100"/>
                </a:lnTo>
                <a:lnTo>
                  <a:pt x="78990" y="20150"/>
                </a:lnTo>
                <a:lnTo>
                  <a:pt x="79030" y="20240"/>
                </a:lnTo>
                <a:lnTo>
                  <a:pt x="79030" y="20280"/>
                </a:lnTo>
                <a:lnTo>
                  <a:pt x="79010" y="20320"/>
                </a:lnTo>
                <a:lnTo>
                  <a:pt x="78990" y="20360"/>
                </a:lnTo>
                <a:lnTo>
                  <a:pt x="78910" y="20450"/>
                </a:lnTo>
                <a:lnTo>
                  <a:pt x="78880" y="20520"/>
                </a:lnTo>
                <a:lnTo>
                  <a:pt x="78850" y="20550"/>
                </a:lnTo>
                <a:lnTo>
                  <a:pt x="78630" y="20680"/>
                </a:lnTo>
                <a:lnTo>
                  <a:pt x="78610" y="20700"/>
                </a:lnTo>
                <a:lnTo>
                  <a:pt x="78630" y="20770"/>
                </a:lnTo>
                <a:lnTo>
                  <a:pt x="78520" y="20810"/>
                </a:lnTo>
                <a:lnTo>
                  <a:pt x="78370" y="20820"/>
                </a:lnTo>
                <a:lnTo>
                  <a:pt x="78310" y="20830"/>
                </a:lnTo>
                <a:lnTo>
                  <a:pt x="78260" y="20840"/>
                </a:lnTo>
                <a:lnTo>
                  <a:pt x="78230" y="20860"/>
                </a:lnTo>
                <a:lnTo>
                  <a:pt x="78190" y="20890"/>
                </a:lnTo>
                <a:lnTo>
                  <a:pt x="78160" y="20920"/>
                </a:lnTo>
                <a:lnTo>
                  <a:pt x="78120" y="20950"/>
                </a:lnTo>
                <a:lnTo>
                  <a:pt x="78080" y="20950"/>
                </a:lnTo>
                <a:lnTo>
                  <a:pt x="78050" y="20930"/>
                </a:lnTo>
                <a:lnTo>
                  <a:pt x="78050" y="20900"/>
                </a:lnTo>
                <a:lnTo>
                  <a:pt x="78050" y="20860"/>
                </a:lnTo>
                <a:lnTo>
                  <a:pt x="78030" y="20820"/>
                </a:lnTo>
                <a:lnTo>
                  <a:pt x="78010" y="20790"/>
                </a:lnTo>
                <a:lnTo>
                  <a:pt x="77940" y="20770"/>
                </a:lnTo>
                <a:lnTo>
                  <a:pt x="77740" y="20790"/>
                </a:lnTo>
                <a:lnTo>
                  <a:pt x="77630" y="20770"/>
                </a:lnTo>
                <a:lnTo>
                  <a:pt x="77450" y="20650"/>
                </a:lnTo>
                <a:lnTo>
                  <a:pt x="77390" y="20590"/>
                </a:lnTo>
                <a:lnTo>
                  <a:pt x="77360" y="20560"/>
                </a:lnTo>
                <a:lnTo>
                  <a:pt x="77320" y="20530"/>
                </a:lnTo>
                <a:lnTo>
                  <a:pt x="77260" y="20510"/>
                </a:lnTo>
                <a:lnTo>
                  <a:pt x="77190" y="20510"/>
                </a:lnTo>
                <a:lnTo>
                  <a:pt x="77150" y="20530"/>
                </a:lnTo>
                <a:lnTo>
                  <a:pt x="77070" y="20620"/>
                </a:lnTo>
                <a:lnTo>
                  <a:pt x="77050" y="20660"/>
                </a:lnTo>
                <a:lnTo>
                  <a:pt x="77030" y="20690"/>
                </a:lnTo>
                <a:lnTo>
                  <a:pt x="77010" y="20770"/>
                </a:lnTo>
                <a:lnTo>
                  <a:pt x="77010" y="20850"/>
                </a:lnTo>
                <a:lnTo>
                  <a:pt x="77010" y="20890"/>
                </a:lnTo>
                <a:lnTo>
                  <a:pt x="77010" y="20930"/>
                </a:lnTo>
                <a:lnTo>
                  <a:pt x="76990" y="20960"/>
                </a:lnTo>
                <a:lnTo>
                  <a:pt x="76780" y="21070"/>
                </a:lnTo>
                <a:lnTo>
                  <a:pt x="76750" y="21100"/>
                </a:lnTo>
                <a:lnTo>
                  <a:pt x="76700" y="21130"/>
                </a:lnTo>
                <a:lnTo>
                  <a:pt x="76670" y="21130"/>
                </a:lnTo>
                <a:lnTo>
                  <a:pt x="76600" y="21080"/>
                </a:lnTo>
                <a:lnTo>
                  <a:pt x="76540" y="21070"/>
                </a:lnTo>
                <a:lnTo>
                  <a:pt x="76490" y="21080"/>
                </a:lnTo>
                <a:lnTo>
                  <a:pt x="76440" y="21110"/>
                </a:lnTo>
                <a:lnTo>
                  <a:pt x="76410" y="21140"/>
                </a:lnTo>
                <a:lnTo>
                  <a:pt x="76400" y="21180"/>
                </a:lnTo>
                <a:lnTo>
                  <a:pt x="76410" y="21220"/>
                </a:lnTo>
                <a:lnTo>
                  <a:pt x="76410" y="21260"/>
                </a:lnTo>
                <a:lnTo>
                  <a:pt x="76410" y="21340"/>
                </a:lnTo>
                <a:lnTo>
                  <a:pt x="76420" y="21370"/>
                </a:lnTo>
                <a:lnTo>
                  <a:pt x="76450" y="21390"/>
                </a:lnTo>
                <a:lnTo>
                  <a:pt x="76490" y="21400"/>
                </a:lnTo>
                <a:lnTo>
                  <a:pt x="76520" y="21410"/>
                </a:lnTo>
                <a:lnTo>
                  <a:pt x="76550" y="21430"/>
                </a:lnTo>
                <a:lnTo>
                  <a:pt x="76590" y="21440"/>
                </a:lnTo>
                <a:lnTo>
                  <a:pt x="76620" y="21440"/>
                </a:lnTo>
                <a:lnTo>
                  <a:pt x="76690" y="21420"/>
                </a:lnTo>
                <a:lnTo>
                  <a:pt x="76720" y="21420"/>
                </a:lnTo>
                <a:lnTo>
                  <a:pt x="76750" y="21430"/>
                </a:lnTo>
                <a:lnTo>
                  <a:pt x="76740" y="21510"/>
                </a:lnTo>
                <a:lnTo>
                  <a:pt x="76730" y="21550"/>
                </a:lnTo>
                <a:lnTo>
                  <a:pt x="76730" y="21590"/>
                </a:lnTo>
                <a:lnTo>
                  <a:pt x="76740" y="21660"/>
                </a:lnTo>
                <a:lnTo>
                  <a:pt x="76750" y="21700"/>
                </a:lnTo>
                <a:lnTo>
                  <a:pt x="76750" y="21740"/>
                </a:lnTo>
                <a:lnTo>
                  <a:pt x="76750" y="21820"/>
                </a:lnTo>
                <a:lnTo>
                  <a:pt x="76740" y="21850"/>
                </a:lnTo>
                <a:lnTo>
                  <a:pt x="76730" y="21890"/>
                </a:lnTo>
                <a:lnTo>
                  <a:pt x="76730" y="21920"/>
                </a:lnTo>
                <a:lnTo>
                  <a:pt x="76740" y="21950"/>
                </a:lnTo>
                <a:lnTo>
                  <a:pt x="76800" y="21990"/>
                </a:lnTo>
                <a:lnTo>
                  <a:pt x="76800" y="22000"/>
                </a:lnTo>
                <a:lnTo>
                  <a:pt x="76820" y="22060"/>
                </a:lnTo>
                <a:lnTo>
                  <a:pt x="76830" y="22090"/>
                </a:lnTo>
                <a:lnTo>
                  <a:pt x="76830" y="22130"/>
                </a:lnTo>
                <a:lnTo>
                  <a:pt x="76810" y="22150"/>
                </a:lnTo>
                <a:lnTo>
                  <a:pt x="76630" y="22220"/>
                </a:lnTo>
                <a:lnTo>
                  <a:pt x="76590" y="22260"/>
                </a:lnTo>
                <a:lnTo>
                  <a:pt x="76560" y="22300"/>
                </a:lnTo>
                <a:lnTo>
                  <a:pt x="76570" y="22340"/>
                </a:lnTo>
                <a:lnTo>
                  <a:pt x="76580" y="22380"/>
                </a:lnTo>
                <a:lnTo>
                  <a:pt x="76600" y="22410"/>
                </a:lnTo>
                <a:lnTo>
                  <a:pt x="76670" y="22460"/>
                </a:lnTo>
                <a:lnTo>
                  <a:pt x="76690" y="22480"/>
                </a:lnTo>
                <a:lnTo>
                  <a:pt x="76740" y="22550"/>
                </a:lnTo>
                <a:lnTo>
                  <a:pt x="76770" y="22580"/>
                </a:lnTo>
                <a:lnTo>
                  <a:pt x="76780" y="22620"/>
                </a:lnTo>
                <a:lnTo>
                  <a:pt x="76780" y="22680"/>
                </a:lnTo>
                <a:lnTo>
                  <a:pt x="76750" y="22710"/>
                </a:lnTo>
                <a:lnTo>
                  <a:pt x="76590" y="22820"/>
                </a:lnTo>
                <a:lnTo>
                  <a:pt x="76560" y="22860"/>
                </a:lnTo>
                <a:lnTo>
                  <a:pt x="76490" y="22960"/>
                </a:lnTo>
                <a:lnTo>
                  <a:pt x="76440" y="23010"/>
                </a:lnTo>
                <a:lnTo>
                  <a:pt x="76360" y="23080"/>
                </a:lnTo>
                <a:lnTo>
                  <a:pt x="76350" y="23110"/>
                </a:lnTo>
                <a:lnTo>
                  <a:pt x="76360" y="23150"/>
                </a:lnTo>
                <a:lnTo>
                  <a:pt x="76360" y="23190"/>
                </a:lnTo>
                <a:lnTo>
                  <a:pt x="76350" y="23250"/>
                </a:lnTo>
                <a:lnTo>
                  <a:pt x="76330" y="23290"/>
                </a:lnTo>
                <a:lnTo>
                  <a:pt x="76290" y="23320"/>
                </a:lnTo>
                <a:lnTo>
                  <a:pt x="76150" y="23390"/>
                </a:lnTo>
                <a:lnTo>
                  <a:pt x="76110" y="23400"/>
                </a:lnTo>
                <a:lnTo>
                  <a:pt x="76030" y="23400"/>
                </a:lnTo>
                <a:lnTo>
                  <a:pt x="76000" y="23410"/>
                </a:lnTo>
                <a:lnTo>
                  <a:pt x="75960" y="23420"/>
                </a:lnTo>
                <a:lnTo>
                  <a:pt x="75930" y="23430"/>
                </a:lnTo>
                <a:lnTo>
                  <a:pt x="75910" y="23430"/>
                </a:lnTo>
                <a:lnTo>
                  <a:pt x="75850" y="23410"/>
                </a:lnTo>
                <a:lnTo>
                  <a:pt x="75810" y="23390"/>
                </a:lnTo>
                <a:lnTo>
                  <a:pt x="75780" y="23370"/>
                </a:lnTo>
                <a:lnTo>
                  <a:pt x="75740" y="23370"/>
                </a:lnTo>
                <a:lnTo>
                  <a:pt x="75710" y="23400"/>
                </a:lnTo>
                <a:lnTo>
                  <a:pt x="75710" y="23440"/>
                </a:lnTo>
                <a:lnTo>
                  <a:pt x="75710" y="23510"/>
                </a:lnTo>
                <a:lnTo>
                  <a:pt x="75700" y="23550"/>
                </a:lnTo>
                <a:lnTo>
                  <a:pt x="75700" y="23580"/>
                </a:lnTo>
                <a:lnTo>
                  <a:pt x="75690" y="23660"/>
                </a:lnTo>
                <a:lnTo>
                  <a:pt x="75660" y="23710"/>
                </a:lnTo>
                <a:lnTo>
                  <a:pt x="75640" y="23750"/>
                </a:lnTo>
                <a:lnTo>
                  <a:pt x="75630" y="23830"/>
                </a:lnTo>
                <a:lnTo>
                  <a:pt x="75610" y="23880"/>
                </a:lnTo>
                <a:lnTo>
                  <a:pt x="75580" y="23930"/>
                </a:lnTo>
                <a:lnTo>
                  <a:pt x="75520" y="23970"/>
                </a:lnTo>
                <a:lnTo>
                  <a:pt x="75460" y="24040"/>
                </a:lnTo>
                <a:lnTo>
                  <a:pt x="75440" y="24080"/>
                </a:lnTo>
                <a:lnTo>
                  <a:pt x="75430" y="24120"/>
                </a:lnTo>
                <a:lnTo>
                  <a:pt x="75440" y="24160"/>
                </a:lnTo>
                <a:lnTo>
                  <a:pt x="75460" y="24230"/>
                </a:lnTo>
                <a:lnTo>
                  <a:pt x="75450" y="24260"/>
                </a:lnTo>
                <a:lnTo>
                  <a:pt x="75170" y="24410"/>
                </a:lnTo>
                <a:lnTo>
                  <a:pt x="75020" y="24430"/>
                </a:lnTo>
                <a:lnTo>
                  <a:pt x="74950" y="24430"/>
                </a:lnTo>
                <a:lnTo>
                  <a:pt x="74920" y="24420"/>
                </a:lnTo>
                <a:lnTo>
                  <a:pt x="74890" y="24430"/>
                </a:lnTo>
                <a:lnTo>
                  <a:pt x="74870" y="24460"/>
                </a:lnTo>
                <a:lnTo>
                  <a:pt x="74860" y="24540"/>
                </a:lnTo>
                <a:lnTo>
                  <a:pt x="74840" y="24590"/>
                </a:lnTo>
                <a:lnTo>
                  <a:pt x="74800" y="24640"/>
                </a:lnTo>
                <a:lnTo>
                  <a:pt x="74790" y="24640"/>
                </a:lnTo>
                <a:lnTo>
                  <a:pt x="74740" y="24680"/>
                </a:lnTo>
                <a:lnTo>
                  <a:pt x="74700" y="24690"/>
                </a:lnTo>
                <a:lnTo>
                  <a:pt x="74600" y="24740"/>
                </a:lnTo>
                <a:lnTo>
                  <a:pt x="74580" y="24780"/>
                </a:lnTo>
                <a:lnTo>
                  <a:pt x="74560" y="24810"/>
                </a:lnTo>
                <a:lnTo>
                  <a:pt x="74550" y="24890"/>
                </a:lnTo>
                <a:lnTo>
                  <a:pt x="74540" y="24930"/>
                </a:lnTo>
                <a:lnTo>
                  <a:pt x="74560" y="24960"/>
                </a:lnTo>
                <a:lnTo>
                  <a:pt x="74560" y="24990"/>
                </a:lnTo>
                <a:lnTo>
                  <a:pt x="74570" y="25070"/>
                </a:lnTo>
                <a:lnTo>
                  <a:pt x="74610" y="25140"/>
                </a:lnTo>
                <a:lnTo>
                  <a:pt x="74630" y="25160"/>
                </a:lnTo>
                <a:lnTo>
                  <a:pt x="74670" y="25180"/>
                </a:lnTo>
                <a:lnTo>
                  <a:pt x="74710" y="25240"/>
                </a:lnTo>
                <a:lnTo>
                  <a:pt x="74740" y="25290"/>
                </a:lnTo>
                <a:lnTo>
                  <a:pt x="74510" y="25400"/>
                </a:lnTo>
                <a:lnTo>
                  <a:pt x="74460" y="25420"/>
                </a:lnTo>
                <a:lnTo>
                  <a:pt x="74390" y="25420"/>
                </a:lnTo>
                <a:lnTo>
                  <a:pt x="74350" y="25410"/>
                </a:lnTo>
                <a:lnTo>
                  <a:pt x="74310" y="25380"/>
                </a:lnTo>
                <a:lnTo>
                  <a:pt x="74290" y="25350"/>
                </a:lnTo>
                <a:lnTo>
                  <a:pt x="74280" y="25310"/>
                </a:lnTo>
                <a:lnTo>
                  <a:pt x="74290" y="25270"/>
                </a:lnTo>
                <a:lnTo>
                  <a:pt x="74290" y="25230"/>
                </a:lnTo>
                <a:lnTo>
                  <a:pt x="74280" y="25200"/>
                </a:lnTo>
                <a:lnTo>
                  <a:pt x="74260" y="25170"/>
                </a:lnTo>
                <a:lnTo>
                  <a:pt x="74250" y="25140"/>
                </a:lnTo>
                <a:lnTo>
                  <a:pt x="74250" y="25100"/>
                </a:lnTo>
                <a:lnTo>
                  <a:pt x="74260" y="25060"/>
                </a:lnTo>
                <a:lnTo>
                  <a:pt x="74270" y="25030"/>
                </a:lnTo>
                <a:lnTo>
                  <a:pt x="74280" y="24990"/>
                </a:lnTo>
                <a:lnTo>
                  <a:pt x="74260" y="24940"/>
                </a:lnTo>
                <a:lnTo>
                  <a:pt x="74210" y="24870"/>
                </a:lnTo>
                <a:lnTo>
                  <a:pt x="74010" y="24780"/>
                </a:lnTo>
                <a:lnTo>
                  <a:pt x="73940" y="24760"/>
                </a:lnTo>
                <a:lnTo>
                  <a:pt x="73890" y="24750"/>
                </a:lnTo>
                <a:lnTo>
                  <a:pt x="73820" y="24760"/>
                </a:lnTo>
                <a:lnTo>
                  <a:pt x="73680" y="24750"/>
                </a:lnTo>
                <a:lnTo>
                  <a:pt x="73580" y="24770"/>
                </a:lnTo>
                <a:lnTo>
                  <a:pt x="73500" y="24800"/>
                </a:lnTo>
                <a:lnTo>
                  <a:pt x="73470" y="24800"/>
                </a:lnTo>
                <a:lnTo>
                  <a:pt x="73370" y="24830"/>
                </a:lnTo>
                <a:lnTo>
                  <a:pt x="73310" y="24790"/>
                </a:lnTo>
                <a:lnTo>
                  <a:pt x="73240" y="24580"/>
                </a:lnTo>
                <a:lnTo>
                  <a:pt x="73330" y="24560"/>
                </a:lnTo>
                <a:lnTo>
                  <a:pt x="73520" y="24460"/>
                </a:lnTo>
                <a:lnTo>
                  <a:pt x="73550" y="24440"/>
                </a:lnTo>
                <a:lnTo>
                  <a:pt x="73580" y="24400"/>
                </a:lnTo>
                <a:lnTo>
                  <a:pt x="73590" y="24370"/>
                </a:lnTo>
                <a:lnTo>
                  <a:pt x="73580" y="24330"/>
                </a:lnTo>
                <a:lnTo>
                  <a:pt x="73570" y="24300"/>
                </a:lnTo>
                <a:lnTo>
                  <a:pt x="73520" y="24240"/>
                </a:lnTo>
                <a:lnTo>
                  <a:pt x="73390" y="24130"/>
                </a:lnTo>
                <a:lnTo>
                  <a:pt x="73280" y="24060"/>
                </a:lnTo>
                <a:lnTo>
                  <a:pt x="73030" y="24030"/>
                </a:lnTo>
                <a:lnTo>
                  <a:pt x="72950" y="23990"/>
                </a:lnTo>
                <a:lnTo>
                  <a:pt x="72920" y="23960"/>
                </a:lnTo>
                <a:lnTo>
                  <a:pt x="72900" y="23930"/>
                </a:lnTo>
                <a:lnTo>
                  <a:pt x="72900" y="23900"/>
                </a:lnTo>
                <a:lnTo>
                  <a:pt x="72900" y="23880"/>
                </a:lnTo>
                <a:lnTo>
                  <a:pt x="72880" y="23860"/>
                </a:lnTo>
                <a:lnTo>
                  <a:pt x="72850" y="23840"/>
                </a:lnTo>
                <a:lnTo>
                  <a:pt x="72820" y="23820"/>
                </a:lnTo>
                <a:lnTo>
                  <a:pt x="72800" y="23780"/>
                </a:lnTo>
                <a:lnTo>
                  <a:pt x="72780" y="23750"/>
                </a:lnTo>
                <a:lnTo>
                  <a:pt x="72740" y="23680"/>
                </a:lnTo>
                <a:lnTo>
                  <a:pt x="72720" y="23600"/>
                </a:lnTo>
                <a:lnTo>
                  <a:pt x="72700" y="23580"/>
                </a:lnTo>
                <a:lnTo>
                  <a:pt x="72680" y="23570"/>
                </a:lnTo>
                <a:lnTo>
                  <a:pt x="72630" y="23610"/>
                </a:lnTo>
                <a:lnTo>
                  <a:pt x="72600" y="23650"/>
                </a:lnTo>
                <a:lnTo>
                  <a:pt x="72590" y="23700"/>
                </a:lnTo>
                <a:lnTo>
                  <a:pt x="72610" y="23780"/>
                </a:lnTo>
                <a:lnTo>
                  <a:pt x="72600" y="23820"/>
                </a:lnTo>
                <a:lnTo>
                  <a:pt x="72580" y="23850"/>
                </a:lnTo>
                <a:lnTo>
                  <a:pt x="72510" y="23890"/>
                </a:lnTo>
                <a:lnTo>
                  <a:pt x="72420" y="23910"/>
                </a:lnTo>
                <a:lnTo>
                  <a:pt x="72300" y="23900"/>
                </a:lnTo>
                <a:lnTo>
                  <a:pt x="72080" y="23850"/>
                </a:lnTo>
                <a:lnTo>
                  <a:pt x="72110" y="23800"/>
                </a:lnTo>
                <a:lnTo>
                  <a:pt x="72120" y="23740"/>
                </a:lnTo>
                <a:lnTo>
                  <a:pt x="72130" y="23700"/>
                </a:lnTo>
                <a:lnTo>
                  <a:pt x="72130" y="23660"/>
                </a:lnTo>
                <a:lnTo>
                  <a:pt x="72120" y="23630"/>
                </a:lnTo>
                <a:lnTo>
                  <a:pt x="72100" y="23600"/>
                </a:lnTo>
                <a:lnTo>
                  <a:pt x="72000" y="23620"/>
                </a:lnTo>
                <a:lnTo>
                  <a:pt x="71950" y="23620"/>
                </a:lnTo>
                <a:lnTo>
                  <a:pt x="71890" y="23590"/>
                </a:lnTo>
                <a:lnTo>
                  <a:pt x="71840" y="23580"/>
                </a:lnTo>
                <a:lnTo>
                  <a:pt x="71790" y="23580"/>
                </a:lnTo>
                <a:lnTo>
                  <a:pt x="71740" y="23610"/>
                </a:lnTo>
                <a:lnTo>
                  <a:pt x="71710" y="23600"/>
                </a:lnTo>
                <a:lnTo>
                  <a:pt x="71650" y="23560"/>
                </a:lnTo>
                <a:lnTo>
                  <a:pt x="71230" y="23150"/>
                </a:lnTo>
                <a:lnTo>
                  <a:pt x="71130" y="23090"/>
                </a:lnTo>
                <a:lnTo>
                  <a:pt x="71070" y="23080"/>
                </a:lnTo>
                <a:lnTo>
                  <a:pt x="71030" y="23100"/>
                </a:lnTo>
                <a:lnTo>
                  <a:pt x="71010" y="23120"/>
                </a:lnTo>
                <a:lnTo>
                  <a:pt x="70990" y="23110"/>
                </a:lnTo>
                <a:lnTo>
                  <a:pt x="70980" y="23040"/>
                </a:lnTo>
                <a:lnTo>
                  <a:pt x="71000" y="23000"/>
                </a:lnTo>
                <a:lnTo>
                  <a:pt x="71000" y="22940"/>
                </a:lnTo>
                <a:lnTo>
                  <a:pt x="70980" y="22870"/>
                </a:lnTo>
                <a:lnTo>
                  <a:pt x="70820" y="22640"/>
                </a:lnTo>
                <a:lnTo>
                  <a:pt x="70750" y="22570"/>
                </a:lnTo>
                <a:lnTo>
                  <a:pt x="70630" y="22520"/>
                </a:lnTo>
                <a:lnTo>
                  <a:pt x="70680" y="22450"/>
                </a:lnTo>
                <a:lnTo>
                  <a:pt x="70700" y="22440"/>
                </a:lnTo>
                <a:lnTo>
                  <a:pt x="70730" y="22420"/>
                </a:lnTo>
                <a:lnTo>
                  <a:pt x="70860" y="22210"/>
                </a:lnTo>
                <a:lnTo>
                  <a:pt x="70900" y="22170"/>
                </a:lnTo>
                <a:lnTo>
                  <a:pt x="70940" y="22140"/>
                </a:lnTo>
                <a:lnTo>
                  <a:pt x="71010" y="22100"/>
                </a:lnTo>
                <a:lnTo>
                  <a:pt x="71040" y="22070"/>
                </a:lnTo>
                <a:lnTo>
                  <a:pt x="71070" y="22030"/>
                </a:lnTo>
                <a:lnTo>
                  <a:pt x="71070" y="21840"/>
                </a:lnTo>
                <a:lnTo>
                  <a:pt x="71070" y="21770"/>
                </a:lnTo>
                <a:lnTo>
                  <a:pt x="71140" y="21580"/>
                </a:lnTo>
                <a:lnTo>
                  <a:pt x="71160" y="21540"/>
                </a:lnTo>
                <a:lnTo>
                  <a:pt x="71180" y="21520"/>
                </a:lnTo>
                <a:lnTo>
                  <a:pt x="71290" y="21550"/>
                </a:lnTo>
                <a:lnTo>
                  <a:pt x="71320" y="21550"/>
                </a:lnTo>
                <a:lnTo>
                  <a:pt x="71390" y="21580"/>
                </a:lnTo>
                <a:lnTo>
                  <a:pt x="71420" y="21600"/>
                </a:lnTo>
                <a:lnTo>
                  <a:pt x="71450" y="21620"/>
                </a:lnTo>
                <a:lnTo>
                  <a:pt x="71490" y="21630"/>
                </a:lnTo>
                <a:lnTo>
                  <a:pt x="71520" y="21620"/>
                </a:lnTo>
                <a:lnTo>
                  <a:pt x="71590" y="21580"/>
                </a:lnTo>
                <a:lnTo>
                  <a:pt x="71630" y="21560"/>
                </a:lnTo>
                <a:lnTo>
                  <a:pt x="71650" y="21520"/>
                </a:lnTo>
                <a:lnTo>
                  <a:pt x="71670" y="21490"/>
                </a:lnTo>
                <a:lnTo>
                  <a:pt x="71650" y="21390"/>
                </a:lnTo>
                <a:lnTo>
                  <a:pt x="71660" y="21330"/>
                </a:lnTo>
                <a:lnTo>
                  <a:pt x="71680" y="21240"/>
                </a:lnTo>
                <a:lnTo>
                  <a:pt x="71710" y="21170"/>
                </a:lnTo>
                <a:lnTo>
                  <a:pt x="71720" y="21130"/>
                </a:lnTo>
                <a:lnTo>
                  <a:pt x="71730" y="21020"/>
                </a:lnTo>
                <a:lnTo>
                  <a:pt x="71710" y="20960"/>
                </a:lnTo>
                <a:lnTo>
                  <a:pt x="71690" y="20890"/>
                </a:lnTo>
                <a:lnTo>
                  <a:pt x="71660" y="20840"/>
                </a:lnTo>
                <a:lnTo>
                  <a:pt x="71640" y="20800"/>
                </a:lnTo>
                <a:lnTo>
                  <a:pt x="71650" y="20740"/>
                </a:lnTo>
                <a:lnTo>
                  <a:pt x="71650" y="20700"/>
                </a:lnTo>
                <a:lnTo>
                  <a:pt x="71670" y="20650"/>
                </a:lnTo>
                <a:lnTo>
                  <a:pt x="71710" y="20570"/>
                </a:lnTo>
                <a:lnTo>
                  <a:pt x="71720" y="20520"/>
                </a:lnTo>
                <a:lnTo>
                  <a:pt x="71710" y="20390"/>
                </a:lnTo>
                <a:lnTo>
                  <a:pt x="71710" y="20350"/>
                </a:lnTo>
                <a:lnTo>
                  <a:pt x="71690" y="20310"/>
                </a:lnTo>
                <a:lnTo>
                  <a:pt x="71660" y="20260"/>
                </a:lnTo>
                <a:lnTo>
                  <a:pt x="71550" y="20190"/>
                </a:lnTo>
                <a:lnTo>
                  <a:pt x="71500" y="20130"/>
                </a:lnTo>
                <a:lnTo>
                  <a:pt x="71470" y="20090"/>
                </a:lnTo>
                <a:lnTo>
                  <a:pt x="71440" y="20020"/>
                </a:lnTo>
                <a:lnTo>
                  <a:pt x="71410" y="19940"/>
                </a:lnTo>
                <a:lnTo>
                  <a:pt x="71420" y="19760"/>
                </a:lnTo>
                <a:lnTo>
                  <a:pt x="71430" y="19720"/>
                </a:lnTo>
                <a:lnTo>
                  <a:pt x="71380" y="19610"/>
                </a:lnTo>
                <a:lnTo>
                  <a:pt x="71240" y="19490"/>
                </a:lnTo>
                <a:lnTo>
                  <a:pt x="71220" y="19460"/>
                </a:lnTo>
                <a:lnTo>
                  <a:pt x="71180" y="19410"/>
                </a:lnTo>
                <a:lnTo>
                  <a:pt x="71150" y="19380"/>
                </a:lnTo>
                <a:lnTo>
                  <a:pt x="70930" y="19190"/>
                </a:lnTo>
                <a:lnTo>
                  <a:pt x="70880" y="19120"/>
                </a:lnTo>
                <a:lnTo>
                  <a:pt x="70850" y="19090"/>
                </a:lnTo>
                <a:lnTo>
                  <a:pt x="70840" y="19050"/>
                </a:lnTo>
                <a:lnTo>
                  <a:pt x="70820" y="19020"/>
                </a:lnTo>
                <a:lnTo>
                  <a:pt x="70790" y="18980"/>
                </a:lnTo>
                <a:lnTo>
                  <a:pt x="70590" y="18810"/>
                </a:lnTo>
                <a:lnTo>
                  <a:pt x="70460" y="18730"/>
                </a:lnTo>
                <a:lnTo>
                  <a:pt x="70290" y="18610"/>
                </a:lnTo>
                <a:lnTo>
                  <a:pt x="70190" y="18560"/>
                </a:lnTo>
                <a:lnTo>
                  <a:pt x="70140" y="18530"/>
                </a:lnTo>
                <a:lnTo>
                  <a:pt x="70100" y="18490"/>
                </a:lnTo>
                <a:lnTo>
                  <a:pt x="70080" y="18450"/>
                </a:lnTo>
                <a:lnTo>
                  <a:pt x="69970" y="18420"/>
                </a:lnTo>
                <a:lnTo>
                  <a:pt x="69640" y="18520"/>
                </a:lnTo>
                <a:lnTo>
                  <a:pt x="69610" y="18480"/>
                </a:lnTo>
                <a:lnTo>
                  <a:pt x="69520" y="18410"/>
                </a:lnTo>
                <a:lnTo>
                  <a:pt x="69480" y="18390"/>
                </a:lnTo>
                <a:lnTo>
                  <a:pt x="69440" y="18380"/>
                </a:lnTo>
                <a:lnTo>
                  <a:pt x="69410" y="18380"/>
                </a:lnTo>
                <a:lnTo>
                  <a:pt x="69330" y="18370"/>
                </a:lnTo>
                <a:lnTo>
                  <a:pt x="69300" y="18360"/>
                </a:lnTo>
                <a:lnTo>
                  <a:pt x="69270" y="18330"/>
                </a:lnTo>
                <a:lnTo>
                  <a:pt x="69250" y="18290"/>
                </a:lnTo>
                <a:lnTo>
                  <a:pt x="69240" y="18090"/>
                </a:lnTo>
                <a:lnTo>
                  <a:pt x="69210" y="17890"/>
                </a:lnTo>
                <a:lnTo>
                  <a:pt x="69200" y="17850"/>
                </a:lnTo>
                <a:lnTo>
                  <a:pt x="69190" y="17820"/>
                </a:lnTo>
                <a:lnTo>
                  <a:pt x="69150" y="17750"/>
                </a:lnTo>
                <a:lnTo>
                  <a:pt x="69160" y="17570"/>
                </a:lnTo>
                <a:lnTo>
                  <a:pt x="69180" y="17470"/>
                </a:lnTo>
                <a:lnTo>
                  <a:pt x="69210" y="17430"/>
                </a:lnTo>
                <a:lnTo>
                  <a:pt x="69230" y="17410"/>
                </a:lnTo>
                <a:lnTo>
                  <a:pt x="69260" y="17400"/>
                </a:lnTo>
                <a:lnTo>
                  <a:pt x="69290" y="17380"/>
                </a:lnTo>
                <a:lnTo>
                  <a:pt x="69310" y="17350"/>
                </a:lnTo>
                <a:lnTo>
                  <a:pt x="69340" y="17310"/>
                </a:lnTo>
                <a:lnTo>
                  <a:pt x="69360" y="17190"/>
                </a:lnTo>
                <a:lnTo>
                  <a:pt x="69370" y="17140"/>
                </a:lnTo>
                <a:lnTo>
                  <a:pt x="69370" y="17100"/>
                </a:lnTo>
                <a:lnTo>
                  <a:pt x="69370" y="17050"/>
                </a:lnTo>
                <a:lnTo>
                  <a:pt x="69390" y="17010"/>
                </a:lnTo>
                <a:lnTo>
                  <a:pt x="69410" y="16980"/>
                </a:lnTo>
                <a:lnTo>
                  <a:pt x="69450" y="16950"/>
                </a:lnTo>
                <a:lnTo>
                  <a:pt x="69570" y="16970"/>
                </a:lnTo>
                <a:lnTo>
                  <a:pt x="69640" y="16990"/>
                </a:lnTo>
                <a:lnTo>
                  <a:pt x="69670" y="17020"/>
                </a:lnTo>
                <a:lnTo>
                  <a:pt x="69690" y="17050"/>
                </a:lnTo>
                <a:lnTo>
                  <a:pt x="69700" y="17090"/>
                </a:lnTo>
                <a:lnTo>
                  <a:pt x="69700" y="17130"/>
                </a:lnTo>
                <a:lnTo>
                  <a:pt x="69690" y="17170"/>
                </a:lnTo>
                <a:lnTo>
                  <a:pt x="69690" y="17210"/>
                </a:lnTo>
                <a:lnTo>
                  <a:pt x="69700" y="17240"/>
                </a:lnTo>
                <a:lnTo>
                  <a:pt x="69730" y="17260"/>
                </a:lnTo>
                <a:lnTo>
                  <a:pt x="69770" y="17260"/>
                </a:lnTo>
                <a:lnTo>
                  <a:pt x="69800" y="17250"/>
                </a:lnTo>
                <a:lnTo>
                  <a:pt x="69870" y="17190"/>
                </a:lnTo>
                <a:lnTo>
                  <a:pt x="69940" y="17160"/>
                </a:lnTo>
                <a:lnTo>
                  <a:pt x="69980" y="17140"/>
                </a:lnTo>
                <a:lnTo>
                  <a:pt x="70020" y="17130"/>
                </a:lnTo>
                <a:lnTo>
                  <a:pt x="70050" y="17120"/>
                </a:lnTo>
                <a:lnTo>
                  <a:pt x="70070" y="17100"/>
                </a:lnTo>
                <a:lnTo>
                  <a:pt x="70050" y="16870"/>
                </a:lnTo>
                <a:lnTo>
                  <a:pt x="70030" y="16820"/>
                </a:lnTo>
                <a:lnTo>
                  <a:pt x="70010" y="16780"/>
                </a:lnTo>
                <a:lnTo>
                  <a:pt x="69980" y="16750"/>
                </a:lnTo>
                <a:lnTo>
                  <a:pt x="69950" y="16690"/>
                </a:lnTo>
                <a:lnTo>
                  <a:pt x="69940" y="16600"/>
                </a:lnTo>
                <a:lnTo>
                  <a:pt x="69950" y="16410"/>
                </a:lnTo>
                <a:lnTo>
                  <a:pt x="69930" y="16260"/>
                </a:lnTo>
                <a:lnTo>
                  <a:pt x="69900" y="16240"/>
                </a:lnTo>
                <a:lnTo>
                  <a:pt x="69890" y="16200"/>
                </a:lnTo>
                <a:lnTo>
                  <a:pt x="69890" y="16170"/>
                </a:lnTo>
                <a:lnTo>
                  <a:pt x="69900" y="16130"/>
                </a:lnTo>
                <a:lnTo>
                  <a:pt x="69930" y="16090"/>
                </a:lnTo>
                <a:lnTo>
                  <a:pt x="69960" y="16080"/>
                </a:lnTo>
                <a:lnTo>
                  <a:pt x="69980" y="16060"/>
                </a:lnTo>
                <a:lnTo>
                  <a:pt x="70000" y="16060"/>
                </a:lnTo>
                <a:lnTo>
                  <a:pt x="70020" y="16060"/>
                </a:lnTo>
                <a:lnTo>
                  <a:pt x="70050" y="16070"/>
                </a:lnTo>
                <a:lnTo>
                  <a:pt x="70130" y="16100"/>
                </a:lnTo>
                <a:lnTo>
                  <a:pt x="70160" y="16090"/>
                </a:lnTo>
                <a:lnTo>
                  <a:pt x="70190" y="16060"/>
                </a:lnTo>
                <a:lnTo>
                  <a:pt x="70210" y="16030"/>
                </a:lnTo>
                <a:lnTo>
                  <a:pt x="70280" y="15940"/>
                </a:lnTo>
                <a:lnTo>
                  <a:pt x="70360" y="15900"/>
                </a:lnTo>
                <a:lnTo>
                  <a:pt x="70400" y="15870"/>
                </a:lnTo>
                <a:lnTo>
                  <a:pt x="70440" y="15820"/>
                </a:lnTo>
                <a:lnTo>
                  <a:pt x="70480" y="15800"/>
                </a:lnTo>
                <a:lnTo>
                  <a:pt x="70520" y="15790"/>
                </a:lnTo>
                <a:lnTo>
                  <a:pt x="70560" y="15790"/>
                </a:lnTo>
                <a:lnTo>
                  <a:pt x="70600" y="15770"/>
                </a:lnTo>
                <a:lnTo>
                  <a:pt x="70630" y="15720"/>
                </a:lnTo>
                <a:lnTo>
                  <a:pt x="70670" y="15630"/>
                </a:lnTo>
                <a:lnTo>
                  <a:pt x="70690" y="15580"/>
                </a:lnTo>
                <a:lnTo>
                  <a:pt x="70710" y="15530"/>
                </a:lnTo>
                <a:lnTo>
                  <a:pt x="70720" y="15460"/>
                </a:lnTo>
                <a:lnTo>
                  <a:pt x="70680" y="15410"/>
                </a:lnTo>
                <a:lnTo>
                  <a:pt x="70650" y="15390"/>
                </a:lnTo>
                <a:lnTo>
                  <a:pt x="70630" y="15360"/>
                </a:lnTo>
                <a:lnTo>
                  <a:pt x="70620" y="15320"/>
                </a:lnTo>
                <a:lnTo>
                  <a:pt x="70590" y="15250"/>
                </a:lnTo>
                <a:lnTo>
                  <a:pt x="70520" y="15150"/>
                </a:lnTo>
                <a:lnTo>
                  <a:pt x="70490" y="15110"/>
                </a:lnTo>
                <a:lnTo>
                  <a:pt x="70480" y="15070"/>
                </a:lnTo>
                <a:lnTo>
                  <a:pt x="70490" y="15020"/>
                </a:lnTo>
                <a:lnTo>
                  <a:pt x="70530" y="14940"/>
                </a:lnTo>
                <a:lnTo>
                  <a:pt x="70560" y="14910"/>
                </a:lnTo>
                <a:lnTo>
                  <a:pt x="70580" y="14870"/>
                </a:lnTo>
                <a:lnTo>
                  <a:pt x="70590" y="14830"/>
                </a:lnTo>
                <a:lnTo>
                  <a:pt x="70600" y="14780"/>
                </a:lnTo>
                <a:lnTo>
                  <a:pt x="70600" y="14740"/>
                </a:lnTo>
                <a:lnTo>
                  <a:pt x="70510" y="14620"/>
                </a:lnTo>
                <a:lnTo>
                  <a:pt x="70450" y="14450"/>
                </a:lnTo>
                <a:lnTo>
                  <a:pt x="70430" y="14180"/>
                </a:lnTo>
                <a:lnTo>
                  <a:pt x="70470" y="14050"/>
                </a:lnTo>
                <a:lnTo>
                  <a:pt x="70480" y="14030"/>
                </a:lnTo>
                <a:lnTo>
                  <a:pt x="70450" y="13930"/>
                </a:lnTo>
                <a:close/>
                <a:moveTo>
                  <a:pt x="73130" y="11740"/>
                </a:moveTo>
                <a:lnTo>
                  <a:pt x="73180" y="11730"/>
                </a:lnTo>
                <a:lnTo>
                  <a:pt x="73230" y="11690"/>
                </a:lnTo>
                <a:lnTo>
                  <a:pt x="73260" y="11610"/>
                </a:lnTo>
                <a:lnTo>
                  <a:pt x="73260" y="11550"/>
                </a:lnTo>
                <a:lnTo>
                  <a:pt x="73230" y="11530"/>
                </a:lnTo>
                <a:lnTo>
                  <a:pt x="73200" y="11560"/>
                </a:lnTo>
                <a:lnTo>
                  <a:pt x="73140" y="11590"/>
                </a:lnTo>
                <a:lnTo>
                  <a:pt x="73110" y="11620"/>
                </a:lnTo>
                <a:lnTo>
                  <a:pt x="73100" y="11690"/>
                </a:lnTo>
                <a:lnTo>
                  <a:pt x="73130" y="11740"/>
                </a:lnTo>
                <a:close/>
                <a:moveTo>
                  <a:pt x="73590" y="11580"/>
                </a:moveTo>
                <a:lnTo>
                  <a:pt x="73620" y="11550"/>
                </a:lnTo>
                <a:lnTo>
                  <a:pt x="73620" y="11500"/>
                </a:lnTo>
                <a:lnTo>
                  <a:pt x="73590" y="11480"/>
                </a:lnTo>
                <a:lnTo>
                  <a:pt x="73550" y="11430"/>
                </a:lnTo>
                <a:lnTo>
                  <a:pt x="73510" y="11410"/>
                </a:lnTo>
                <a:lnTo>
                  <a:pt x="73510" y="11350"/>
                </a:lnTo>
                <a:lnTo>
                  <a:pt x="73500" y="11300"/>
                </a:lnTo>
                <a:lnTo>
                  <a:pt x="73470" y="11300"/>
                </a:lnTo>
                <a:lnTo>
                  <a:pt x="73440" y="11300"/>
                </a:lnTo>
                <a:lnTo>
                  <a:pt x="73390" y="11350"/>
                </a:lnTo>
                <a:lnTo>
                  <a:pt x="73380" y="11390"/>
                </a:lnTo>
                <a:lnTo>
                  <a:pt x="73360" y="11450"/>
                </a:lnTo>
                <a:lnTo>
                  <a:pt x="73350" y="11500"/>
                </a:lnTo>
                <a:lnTo>
                  <a:pt x="73400" y="11540"/>
                </a:lnTo>
                <a:lnTo>
                  <a:pt x="73460" y="11550"/>
                </a:lnTo>
                <a:lnTo>
                  <a:pt x="73540" y="11570"/>
                </a:lnTo>
                <a:lnTo>
                  <a:pt x="73590" y="11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