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Andalucía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Spain • State Map | Fully Editable Vector Shape</a:t>
            </a:r>
          </a:p>
        </p:txBody>
      </p:sp>
      <p:sp>
        <p:nvSpPr>
          <p:cNvPr id="101" name="Andalucía"/>
          <p:cNvSpPr/>
          <p:nvPr/>
        </p:nvSpPr>
        <p:spPr>
          <a:xfrm>
            <a:off x="3321825" y="1325880"/>
            <a:ext cx="5548044" cy="4937760"/>
          </a:xfrm>
          <a:custGeom>
            <a:avLst/>
            <a:gdLst/>
            <a:ahLst/>
            <a:cxnLst/>
            <a:rect l="0" t="0" r="100000" b="89000"/>
            <a:pathLst>
              <a:path w="100000" h="89000">
                <a:moveTo>
                  <a:pt x="49860" y="34020"/>
                </a:moveTo>
                <a:lnTo>
                  <a:pt x="49920" y="33970"/>
                </a:lnTo>
                <a:lnTo>
                  <a:pt x="50470" y="34150"/>
                </a:lnTo>
                <a:lnTo>
                  <a:pt x="50490" y="34190"/>
                </a:lnTo>
                <a:lnTo>
                  <a:pt x="50500" y="34230"/>
                </a:lnTo>
                <a:lnTo>
                  <a:pt x="50480" y="34260"/>
                </a:lnTo>
                <a:lnTo>
                  <a:pt x="50460" y="34290"/>
                </a:lnTo>
                <a:lnTo>
                  <a:pt x="50440" y="34330"/>
                </a:lnTo>
                <a:lnTo>
                  <a:pt x="50420" y="34390"/>
                </a:lnTo>
                <a:lnTo>
                  <a:pt x="50410" y="34430"/>
                </a:lnTo>
                <a:lnTo>
                  <a:pt x="50420" y="34460"/>
                </a:lnTo>
                <a:lnTo>
                  <a:pt x="50460" y="34480"/>
                </a:lnTo>
                <a:lnTo>
                  <a:pt x="50510" y="34500"/>
                </a:lnTo>
                <a:lnTo>
                  <a:pt x="50560" y="34520"/>
                </a:lnTo>
                <a:lnTo>
                  <a:pt x="50670" y="34560"/>
                </a:lnTo>
                <a:lnTo>
                  <a:pt x="50860" y="34560"/>
                </a:lnTo>
                <a:lnTo>
                  <a:pt x="50960" y="34550"/>
                </a:lnTo>
                <a:lnTo>
                  <a:pt x="51090" y="34560"/>
                </a:lnTo>
                <a:lnTo>
                  <a:pt x="51150" y="34570"/>
                </a:lnTo>
                <a:lnTo>
                  <a:pt x="51200" y="34590"/>
                </a:lnTo>
                <a:lnTo>
                  <a:pt x="51260" y="34640"/>
                </a:lnTo>
                <a:lnTo>
                  <a:pt x="51340" y="34750"/>
                </a:lnTo>
                <a:lnTo>
                  <a:pt x="51350" y="34780"/>
                </a:lnTo>
                <a:lnTo>
                  <a:pt x="51360" y="34820"/>
                </a:lnTo>
                <a:lnTo>
                  <a:pt x="51350" y="34860"/>
                </a:lnTo>
                <a:lnTo>
                  <a:pt x="51360" y="34890"/>
                </a:lnTo>
                <a:lnTo>
                  <a:pt x="51390" y="34920"/>
                </a:lnTo>
                <a:lnTo>
                  <a:pt x="51580" y="34930"/>
                </a:lnTo>
                <a:lnTo>
                  <a:pt x="51680" y="34960"/>
                </a:lnTo>
                <a:lnTo>
                  <a:pt x="51740" y="34960"/>
                </a:lnTo>
                <a:lnTo>
                  <a:pt x="51750" y="34940"/>
                </a:lnTo>
                <a:lnTo>
                  <a:pt x="51760" y="34910"/>
                </a:lnTo>
                <a:lnTo>
                  <a:pt x="51780" y="34890"/>
                </a:lnTo>
                <a:lnTo>
                  <a:pt x="51840" y="34840"/>
                </a:lnTo>
                <a:lnTo>
                  <a:pt x="51860" y="34810"/>
                </a:lnTo>
                <a:lnTo>
                  <a:pt x="51880" y="34780"/>
                </a:lnTo>
                <a:lnTo>
                  <a:pt x="51910" y="34760"/>
                </a:lnTo>
                <a:lnTo>
                  <a:pt x="51940" y="34750"/>
                </a:lnTo>
                <a:lnTo>
                  <a:pt x="51980" y="34750"/>
                </a:lnTo>
                <a:lnTo>
                  <a:pt x="52030" y="34760"/>
                </a:lnTo>
                <a:lnTo>
                  <a:pt x="52190" y="34880"/>
                </a:lnTo>
                <a:lnTo>
                  <a:pt x="52220" y="34930"/>
                </a:lnTo>
                <a:lnTo>
                  <a:pt x="52240" y="34970"/>
                </a:lnTo>
                <a:lnTo>
                  <a:pt x="52240" y="35010"/>
                </a:lnTo>
                <a:lnTo>
                  <a:pt x="52260" y="35040"/>
                </a:lnTo>
                <a:lnTo>
                  <a:pt x="52360" y="35070"/>
                </a:lnTo>
                <a:lnTo>
                  <a:pt x="52890" y="35290"/>
                </a:lnTo>
                <a:lnTo>
                  <a:pt x="52960" y="35350"/>
                </a:lnTo>
                <a:lnTo>
                  <a:pt x="53010" y="35300"/>
                </a:lnTo>
                <a:lnTo>
                  <a:pt x="53140" y="35200"/>
                </a:lnTo>
                <a:lnTo>
                  <a:pt x="53240" y="35150"/>
                </a:lnTo>
                <a:lnTo>
                  <a:pt x="53540" y="35090"/>
                </a:lnTo>
                <a:lnTo>
                  <a:pt x="53620" y="35080"/>
                </a:lnTo>
                <a:lnTo>
                  <a:pt x="53790" y="35050"/>
                </a:lnTo>
                <a:lnTo>
                  <a:pt x="53850" y="35030"/>
                </a:lnTo>
                <a:lnTo>
                  <a:pt x="53890" y="35000"/>
                </a:lnTo>
                <a:lnTo>
                  <a:pt x="53930" y="34950"/>
                </a:lnTo>
                <a:lnTo>
                  <a:pt x="53950" y="34910"/>
                </a:lnTo>
                <a:lnTo>
                  <a:pt x="53960" y="34880"/>
                </a:lnTo>
                <a:lnTo>
                  <a:pt x="53960" y="34850"/>
                </a:lnTo>
                <a:lnTo>
                  <a:pt x="53980" y="34820"/>
                </a:lnTo>
                <a:lnTo>
                  <a:pt x="54050" y="34730"/>
                </a:lnTo>
                <a:lnTo>
                  <a:pt x="54060" y="34700"/>
                </a:lnTo>
                <a:lnTo>
                  <a:pt x="54060" y="34660"/>
                </a:lnTo>
                <a:lnTo>
                  <a:pt x="54040" y="34630"/>
                </a:lnTo>
                <a:lnTo>
                  <a:pt x="54020" y="34600"/>
                </a:lnTo>
                <a:lnTo>
                  <a:pt x="54010" y="34560"/>
                </a:lnTo>
                <a:lnTo>
                  <a:pt x="54010" y="34530"/>
                </a:lnTo>
                <a:lnTo>
                  <a:pt x="54020" y="34490"/>
                </a:lnTo>
                <a:lnTo>
                  <a:pt x="54040" y="34450"/>
                </a:lnTo>
                <a:lnTo>
                  <a:pt x="54060" y="34420"/>
                </a:lnTo>
                <a:lnTo>
                  <a:pt x="54100" y="34380"/>
                </a:lnTo>
                <a:lnTo>
                  <a:pt x="54200" y="34320"/>
                </a:lnTo>
                <a:lnTo>
                  <a:pt x="54230" y="34300"/>
                </a:lnTo>
                <a:lnTo>
                  <a:pt x="54260" y="34270"/>
                </a:lnTo>
                <a:lnTo>
                  <a:pt x="54290" y="34210"/>
                </a:lnTo>
                <a:lnTo>
                  <a:pt x="54320" y="34170"/>
                </a:lnTo>
                <a:lnTo>
                  <a:pt x="54350" y="34150"/>
                </a:lnTo>
                <a:lnTo>
                  <a:pt x="54480" y="34100"/>
                </a:lnTo>
                <a:lnTo>
                  <a:pt x="54750" y="34060"/>
                </a:lnTo>
                <a:lnTo>
                  <a:pt x="54800" y="34070"/>
                </a:lnTo>
                <a:lnTo>
                  <a:pt x="54850" y="34120"/>
                </a:lnTo>
                <a:lnTo>
                  <a:pt x="54920" y="34190"/>
                </a:lnTo>
                <a:lnTo>
                  <a:pt x="54930" y="34220"/>
                </a:lnTo>
                <a:lnTo>
                  <a:pt x="54940" y="34250"/>
                </a:lnTo>
                <a:lnTo>
                  <a:pt x="54920" y="34280"/>
                </a:lnTo>
                <a:lnTo>
                  <a:pt x="54860" y="34320"/>
                </a:lnTo>
                <a:lnTo>
                  <a:pt x="54820" y="34330"/>
                </a:lnTo>
                <a:lnTo>
                  <a:pt x="54790" y="34350"/>
                </a:lnTo>
                <a:lnTo>
                  <a:pt x="54770" y="34370"/>
                </a:lnTo>
                <a:lnTo>
                  <a:pt x="54770" y="34410"/>
                </a:lnTo>
                <a:lnTo>
                  <a:pt x="54770" y="34440"/>
                </a:lnTo>
                <a:lnTo>
                  <a:pt x="54790" y="34550"/>
                </a:lnTo>
                <a:lnTo>
                  <a:pt x="54820" y="34580"/>
                </a:lnTo>
                <a:lnTo>
                  <a:pt x="54860" y="34580"/>
                </a:lnTo>
                <a:lnTo>
                  <a:pt x="54930" y="34570"/>
                </a:lnTo>
                <a:lnTo>
                  <a:pt x="55020" y="34510"/>
                </a:lnTo>
                <a:lnTo>
                  <a:pt x="55110" y="34420"/>
                </a:lnTo>
                <a:lnTo>
                  <a:pt x="55140" y="34390"/>
                </a:lnTo>
                <a:lnTo>
                  <a:pt x="55220" y="34340"/>
                </a:lnTo>
                <a:lnTo>
                  <a:pt x="55390" y="34350"/>
                </a:lnTo>
                <a:lnTo>
                  <a:pt x="55560" y="34210"/>
                </a:lnTo>
                <a:lnTo>
                  <a:pt x="55580" y="34180"/>
                </a:lnTo>
                <a:lnTo>
                  <a:pt x="55580" y="34150"/>
                </a:lnTo>
                <a:lnTo>
                  <a:pt x="55580" y="34110"/>
                </a:lnTo>
                <a:lnTo>
                  <a:pt x="55600" y="34040"/>
                </a:lnTo>
                <a:lnTo>
                  <a:pt x="55610" y="34000"/>
                </a:lnTo>
                <a:lnTo>
                  <a:pt x="55640" y="33970"/>
                </a:lnTo>
                <a:lnTo>
                  <a:pt x="55650" y="33900"/>
                </a:lnTo>
                <a:lnTo>
                  <a:pt x="55650" y="33860"/>
                </a:lnTo>
                <a:lnTo>
                  <a:pt x="55640" y="33820"/>
                </a:lnTo>
                <a:lnTo>
                  <a:pt x="55640" y="33780"/>
                </a:lnTo>
                <a:lnTo>
                  <a:pt x="55630" y="33740"/>
                </a:lnTo>
                <a:lnTo>
                  <a:pt x="55630" y="33710"/>
                </a:lnTo>
                <a:lnTo>
                  <a:pt x="55630" y="33670"/>
                </a:lnTo>
                <a:lnTo>
                  <a:pt x="55620" y="33650"/>
                </a:lnTo>
                <a:lnTo>
                  <a:pt x="55590" y="33580"/>
                </a:lnTo>
                <a:lnTo>
                  <a:pt x="55570" y="33550"/>
                </a:lnTo>
                <a:lnTo>
                  <a:pt x="55560" y="33520"/>
                </a:lnTo>
                <a:lnTo>
                  <a:pt x="55550" y="33500"/>
                </a:lnTo>
                <a:lnTo>
                  <a:pt x="55540" y="33440"/>
                </a:lnTo>
                <a:lnTo>
                  <a:pt x="55530" y="33420"/>
                </a:lnTo>
                <a:lnTo>
                  <a:pt x="55510" y="33390"/>
                </a:lnTo>
                <a:lnTo>
                  <a:pt x="55500" y="33370"/>
                </a:lnTo>
                <a:lnTo>
                  <a:pt x="55470" y="33350"/>
                </a:lnTo>
                <a:lnTo>
                  <a:pt x="55460" y="33330"/>
                </a:lnTo>
                <a:lnTo>
                  <a:pt x="55450" y="33310"/>
                </a:lnTo>
                <a:lnTo>
                  <a:pt x="55450" y="33290"/>
                </a:lnTo>
                <a:lnTo>
                  <a:pt x="55450" y="33240"/>
                </a:lnTo>
                <a:lnTo>
                  <a:pt x="55460" y="33210"/>
                </a:lnTo>
                <a:lnTo>
                  <a:pt x="55470" y="33150"/>
                </a:lnTo>
                <a:lnTo>
                  <a:pt x="55470" y="33130"/>
                </a:lnTo>
                <a:lnTo>
                  <a:pt x="55470" y="33100"/>
                </a:lnTo>
                <a:lnTo>
                  <a:pt x="55460" y="33080"/>
                </a:lnTo>
                <a:lnTo>
                  <a:pt x="55420" y="33040"/>
                </a:lnTo>
                <a:lnTo>
                  <a:pt x="55410" y="33010"/>
                </a:lnTo>
                <a:lnTo>
                  <a:pt x="55410" y="32990"/>
                </a:lnTo>
                <a:lnTo>
                  <a:pt x="55410" y="32960"/>
                </a:lnTo>
                <a:lnTo>
                  <a:pt x="55440" y="32850"/>
                </a:lnTo>
                <a:lnTo>
                  <a:pt x="55470" y="32820"/>
                </a:lnTo>
                <a:lnTo>
                  <a:pt x="55520" y="32770"/>
                </a:lnTo>
                <a:lnTo>
                  <a:pt x="55700" y="32670"/>
                </a:lnTo>
                <a:lnTo>
                  <a:pt x="55760" y="32650"/>
                </a:lnTo>
                <a:lnTo>
                  <a:pt x="55790" y="32630"/>
                </a:lnTo>
                <a:lnTo>
                  <a:pt x="55840" y="32560"/>
                </a:lnTo>
                <a:lnTo>
                  <a:pt x="55860" y="32520"/>
                </a:lnTo>
                <a:lnTo>
                  <a:pt x="55920" y="32470"/>
                </a:lnTo>
                <a:lnTo>
                  <a:pt x="56040" y="32390"/>
                </a:lnTo>
                <a:lnTo>
                  <a:pt x="56070" y="32340"/>
                </a:lnTo>
                <a:lnTo>
                  <a:pt x="56090" y="32300"/>
                </a:lnTo>
                <a:lnTo>
                  <a:pt x="56090" y="32270"/>
                </a:lnTo>
                <a:lnTo>
                  <a:pt x="56100" y="32240"/>
                </a:lnTo>
                <a:lnTo>
                  <a:pt x="56120" y="32210"/>
                </a:lnTo>
                <a:lnTo>
                  <a:pt x="56140" y="32180"/>
                </a:lnTo>
                <a:lnTo>
                  <a:pt x="56180" y="32130"/>
                </a:lnTo>
                <a:lnTo>
                  <a:pt x="56200" y="32100"/>
                </a:lnTo>
                <a:lnTo>
                  <a:pt x="56270" y="32030"/>
                </a:lnTo>
                <a:lnTo>
                  <a:pt x="56320" y="32020"/>
                </a:lnTo>
                <a:lnTo>
                  <a:pt x="56410" y="32020"/>
                </a:lnTo>
                <a:lnTo>
                  <a:pt x="56460" y="32040"/>
                </a:lnTo>
                <a:lnTo>
                  <a:pt x="56480" y="32030"/>
                </a:lnTo>
                <a:lnTo>
                  <a:pt x="56500" y="32030"/>
                </a:lnTo>
                <a:lnTo>
                  <a:pt x="56510" y="32000"/>
                </a:lnTo>
                <a:lnTo>
                  <a:pt x="56510" y="31980"/>
                </a:lnTo>
                <a:lnTo>
                  <a:pt x="56520" y="31960"/>
                </a:lnTo>
                <a:lnTo>
                  <a:pt x="56530" y="31930"/>
                </a:lnTo>
                <a:lnTo>
                  <a:pt x="56550" y="31910"/>
                </a:lnTo>
                <a:lnTo>
                  <a:pt x="56570" y="31890"/>
                </a:lnTo>
                <a:lnTo>
                  <a:pt x="56700" y="31770"/>
                </a:lnTo>
                <a:lnTo>
                  <a:pt x="56890" y="31650"/>
                </a:lnTo>
                <a:lnTo>
                  <a:pt x="57010" y="31610"/>
                </a:lnTo>
                <a:lnTo>
                  <a:pt x="57020" y="31580"/>
                </a:lnTo>
                <a:lnTo>
                  <a:pt x="57030" y="31560"/>
                </a:lnTo>
                <a:lnTo>
                  <a:pt x="57050" y="31520"/>
                </a:lnTo>
                <a:lnTo>
                  <a:pt x="57060" y="31470"/>
                </a:lnTo>
                <a:lnTo>
                  <a:pt x="57050" y="31430"/>
                </a:lnTo>
                <a:lnTo>
                  <a:pt x="57040" y="31390"/>
                </a:lnTo>
                <a:lnTo>
                  <a:pt x="57050" y="31360"/>
                </a:lnTo>
                <a:lnTo>
                  <a:pt x="57090" y="31340"/>
                </a:lnTo>
                <a:lnTo>
                  <a:pt x="57410" y="31330"/>
                </a:lnTo>
                <a:lnTo>
                  <a:pt x="57480" y="31300"/>
                </a:lnTo>
                <a:lnTo>
                  <a:pt x="57590" y="31290"/>
                </a:lnTo>
                <a:lnTo>
                  <a:pt x="57820" y="31460"/>
                </a:lnTo>
                <a:lnTo>
                  <a:pt x="57950" y="31520"/>
                </a:lnTo>
                <a:lnTo>
                  <a:pt x="58040" y="31520"/>
                </a:lnTo>
                <a:lnTo>
                  <a:pt x="58090" y="31510"/>
                </a:lnTo>
                <a:lnTo>
                  <a:pt x="58210" y="31510"/>
                </a:lnTo>
                <a:lnTo>
                  <a:pt x="58250" y="31530"/>
                </a:lnTo>
                <a:lnTo>
                  <a:pt x="58260" y="31570"/>
                </a:lnTo>
                <a:lnTo>
                  <a:pt x="58270" y="31650"/>
                </a:lnTo>
                <a:lnTo>
                  <a:pt x="58270" y="31690"/>
                </a:lnTo>
                <a:lnTo>
                  <a:pt x="58280" y="31770"/>
                </a:lnTo>
                <a:lnTo>
                  <a:pt x="58300" y="31820"/>
                </a:lnTo>
                <a:lnTo>
                  <a:pt x="58350" y="31870"/>
                </a:lnTo>
                <a:lnTo>
                  <a:pt x="58430" y="31930"/>
                </a:lnTo>
                <a:lnTo>
                  <a:pt x="58490" y="31950"/>
                </a:lnTo>
                <a:lnTo>
                  <a:pt x="58540" y="31960"/>
                </a:lnTo>
                <a:lnTo>
                  <a:pt x="58620" y="31970"/>
                </a:lnTo>
                <a:lnTo>
                  <a:pt x="58670" y="31980"/>
                </a:lnTo>
                <a:lnTo>
                  <a:pt x="58840" y="32060"/>
                </a:lnTo>
                <a:lnTo>
                  <a:pt x="58890" y="32090"/>
                </a:lnTo>
                <a:lnTo>
                  <a:pt x="58920" y="32130"/>
                </a:lnTo>
                <a:lnTo>
                  <a:pt x="58930" y="32160"/>
                </a:lnTo>
                <a:lnTo>
                  <a:pt x="59010" y="32210"/>
                </a:lnTo>
                <a:lnTo>
                  <a:pt x="59080" y="32230"/>
                </a:lnTo>
                <a:lnTo>
                  <a:pt x="59220" y="32350"/>
                </a:lnTo>
                <a:lnTo>
                  <a:pt x="59260" y="32390"/>
                </a:lnTo>
                <a:lnTo>
                  <a:pt x="59280" y="32440"/>
                </a:lnTo>
                <a:lnTo>
                  <a:pt x="59310" y="32480"/>
                </a:lnTo>
                <a:lnTo>
                  <a:pt x="59340" y="32510"/>
                </a:lnTo>
                <a:lnTo>
                  <a:pt x="59380" y="32520"/>
                </a:lnTo>
                <a:lnTo>
                  <a:pt x="59420" y="32520"/>
                </a:lnTo>
                <a:lnTo>
                  <a:pt x="59470" y="32540"/>
                </a:lnTo>
                <a:lnTo>
                  <a:pt x="59520" y="32580"/>
                </a:lnTo>
                <a:lnTo>
                  <a:pt x="59580" y="32610"/>
                </a:lnTo>
                <a:lnTo>
                  <a:pt x="59690" y="32700"/>
                </a:lnTo>
                <a:lnTo>
                  <a:pt x="59800" y="32820"/>
                </a:lnTo>
                <a:lnTo>
                  <a:pt x="59880" y="32930"/>
                </a:lnTo>
                <a:lnTo>
                  <a:pt x="59920" y="32980"/>
                </a:lnTo>
                <a:lnTo>
                  <a:pt x="59960" y="33000"/>
                </a:lnTo>
                <a:lnTo>
                  <a:pt x="60140" y="33090"/>
                </a:lnTo>
                <a:lnTo>
                  <a:pt x="60240" y="33120"/>
                </a:lnTo>
                <a:lnTo>
                  <a:pt x="60300" y="33130"/>
                </a:lnTo>
                <a:lnTo>
                  <a:pt x="60560" y="33240"/>
                </a:lnTo>
                <a:lnTo>
                  <a:pt x="60600" y="33250"/>
                </a:lnTo>
                <a:lnTo>
                  <a:pt x="60660" y="33240"/>
                </a:lnTo>
                <a:lnTo>
                  <a:pt x="60670" y="33050"/>
                </a:lnTo>
                <a:lnTo>
                  <a:pt x="60680" y="33010"/>
                </a:lnTo>
                <a:lnTo>
                  <a:pt x="60710" y="32980"/>
                </a:lnTo>
                <a:lnTo>
                  <a:pt x="60740" y="32970"/>
                </a:lnTo>
                <a:lnTo>
                  <a:pt x="60830" y="32970"/>
                </a:lnTo>
                <a:lnTo>
                  <a:pt x="60910" y="32980"/>
                </a:lnTo>
                <a:lnTo>
                  <a:pt x="61060" y="33030"/>
                </a:lnTo>
                <a:lnTo>
                  <a:pt x="62210" y="33080"/>
                </a:lnTo>
                <a:lnTo>
                  <a:pt x="62340" y="33060"/>
                </a:lnTo>
                <a:lnTo>
                  <a:pt x="62420" y="33020"/>
                </a:lnTo>
                <a:lnTo>
                  <a:pt x="62460" y="32940"/>
                </a:lnTo>
                <a:lnTo>
                  <a:pt x="62490" y="32910"/>
                </a:lnTo>
                <a:lnTo>
                  <a:pt x="62550" y="32860"/>
                </a:lnTo>
                <a:lnTo>
                  <a:pt x="62610" y="32850"/>
                </a:lnTo>
                <a:lnTo>
                  <a:pt x="62670" y="32840"/>
                </a:lnTo>
                <a:lnTo>
                  <a:pt x="62720" y="32850"/>
                </a:lnTo>
                <a:lnTo>
                  <a:pt x="62750" y="32870"/>
                </a:lnTo>
                <a:lnTo>
                  <a:pt x="62820" y="32890"/>
                </a:lnTo>
                <a:lnTo>
                  <a:pt x="62860" y="32880"/>
                </a:lnTo>
                <a:lnTo>
                  <a:pt x="62880" y="32870"/>
                </a:lnTo>
                <a:lnTo>
                  <a:pt x="62920" y="32870"/>
                </a:lnTo>
                <a:lnTo>
                  <a:pt x="63020" y="32910"/>
                </a:lnTo>
                <a:lnTo>
                  <a:pt x="63100" y="32920"/>
                </a:lnTo>
                <a:lnTo>
                  <a:pt x="63310" y="32980"/>
                </a:lnTo>
                <a:lnTo>
                  <a:pt x="63360" y="32970"/>
                </a:lnTo>
                <a:lnTo>
                  <a:pt x="63410" y="32960"/>
                </a:lnTo>
                <a:lnTo>
                  <a:pt x="63440" y="32940"/>
                </a:lnTo>
                <a:lnTo>
                  <a:pt x="63450" y="32910"/>
                </a:lnTo>
                <a:lnTo>
                  <a:pt x="63470" y="32800"/>
                </a:lnTo>
                <a:lnTo>
                  <a:pt x="63490" y="32760"/>
                </a:lnTo>
                <a:lnTo>
                  <a:pt x="63530" y="32730"/>
                </a:lnTo>
                <a:lnTo>
                  <a:pt x="63580" y="32720"/>
                </a:lnTo>
                <a:lnTo>
                  <a:pt x="63620" y="32730"/>
                </a:lnTo>
                <a:lnTo>
                  <a:pt x="63640" y="32760"/>
                </a:lnTo>
                <a:lnTo>
                  <a:pt x="63660" y="32790"/>
                </a:lnTo>
                <a:lnTo>
                  <a:pt x="63660" y="32830"/>
                </a:lnTo>
                <a:lnTo>
                  <a:pt x="63670" y="32860"/>
                </a:lnTo>
                <a:lnTo>
                  <a:pt x="63690" y="32900"/>
                </a:lnTo>
                <a:lnTo>
                  <a:pt x="63720" y="32910"/>
                </a:lnTo>
                <a:lnTo>
                  <a:pt x="63850" y="32950"/>
                </a:lnTo>
                <a:lnTo>
                  <a:pt x="63920" y="32960"/>
                </a:lnTo>
                <a:lnTo>
                  <a:pt x="63970" y="32960"/>
                </a:lnTo>
                <a:lnTo>
                  <a:pt x="64020" y="32950"/>
                </a:lnTo>
                <a:lnTo>
                  <a:pt x="64120" y="32910"/>
                </a:lnTo>
                <a:lnTo>
                  <a:pt x="64220" y="32850"/>
                </a:lnTo>
                <a:lnTo>
                  <a:pt x="64270" y="32780"/>
                </a:lnTo>
                <a:lnTo>
                  <a:pt x="64290" y="32750"/>
                </a:lnTo>
                <a:lnTo>
                  <a:pt x="64300" y="32720"/>
                </a:lnTo>
                <a:lnTo>
                  <a:pt x="64310" y="32680"/>
                </a:lnTo>
                <a:lnTo>
                  <a:pt x="64320" y="32640"/>
                </a:lnTo>
                <a:lnTo>
                  <a:pt x="64350" y="32610"/>
                </a:lnTo>
                <a:lnTo>
                  <a:pt x="64420" y="32570"/>
                </a:lnTo>
                <a:lnTo>
                  <a:pt x="64510" y="32560"/>
                </a:lnTo>
                <a:lnTo>
                  <a:pt x="64570" y="32560"/>
                </a:lnTo>
                <a:lnTo>
                  <a:pt x="64620" y="32580"/>
                </a:lnTo>
                <a:lnTo>
                  <a:pt x="64690" y="32610"/>
                </a:lnTo>
                <a:lnTo>
                  <a:pt x="64770" y="32640"/>
                </a:lnTo>
                <a:lnTo>
                  <a:pt x="64840" y="32650"/>
                </a:lnTo>
                <a:lnTo>
                  <a:pt x="65130" y="32670"/>
                </a:lnTo>
                <a:lnTo>
                  <a:pt x="65260" y="32710"/>
                </a:lnTo>
                <a:lnTo>
                  <a:pt x="65320" y="32710"/>
                </a:lnTo>
                <a:lnTo>
                  <a:pt x="65360" y="32690"/>
                </a:lnTo>
                <a:lnTo>
                  <a:pt x="65420" y="32630"/>
                </a:lnTo>
                <a:lnTo>
                  <a:pt x="65530" y="32560"/>
                </a:lnTo>
                <a:lnTo>
                  <a:pt x="65570" y="32560"/>
                </a:lnTo>
                <a:lnTo>
                  <a:pt x="65600" y="32580"/>
                </a:lnTo>
                <a:lnTo>
                  <a:pt x="65630" y="32610"/>
                </a:lnTo>
                <a:lnTo>
                  <a:pt x="65720" y="32740"/>
                </a:lnTo>
                <a:lnTo>
                  <a:pt x="65780" y="32810"/>
                </a:lnTo>
                <a:lnTo>
                  <a:pt x="65810" y="32830"/>
                </a:lnTo>
                <a:lnTo>
                  <a:pt x="65830" y="32810"/>
                </a:lnTo>
                <a:lnTo>
                  <a:pt x="65840" y="32780"/>
                </a:lnTo>
                <a:lnTo>
                  <a:pt x="65840" y="32720"/>
                </a:lnTo>
                <a:lnTo>
                  <a:pt x="65870" y="32690"/>
                </a:lnTo>
                <a:lnTo>
                  <a:pt x="65950" y="32630"/>
                </a:lnTo>
                <a:lnTo>
                  <a:pt x="66010" y="32600"/>
                </a:lnTo>
                <a:lnTo>
                  <a:pt x="66070" y="32590"/>
                </a:lnTo>
                <a:lnTo>
                  <a:pt x="66120" y="32590"/>
                </a:lnTo>
                <a:lnTo>
                  <a:pt x="66170" y="32600"/>
                </a:lnTo>
                <a:lnTo>
                  <a:pt x="66210" y="32610"/>
                </a:lnTo>
                <a:lnTo>
                  <a:pt x="66240" y="32640"/>
                </a:lnTo>
                <a:lnTo>
                  <a:pt x="66280" y="32670"/>
                </a:lnTo>
                <a:lnTo>
                  <a:pt x="66300" y="32670"/>
                </a:lnTo>
                <a:lnTo>
                  <a:pt x="66320" y="32660"/>
                </a:lnTo>
                <a:lnTo>
                  <a:pt x="66330" y="32650"/>
                </a:lnTo>
                <a:lnTo>
                  <a:pt x="66340" y="32640"/>
                </a:lnTo>
                <a:lnTo>
                  <a:pt x="66360" y="32630"/>
                </a:lnTo>
                <a:lnTo>
                  <a:pt x="66370" y="32630"/>
                </a:lnTo>
                <a:lnTo>
                  <a:pt x="66370" y="32620"/>
                </a:lnTo>
                <a:lnTo>
                  <a:pt x="66380" y="32600"/>
                </a:lnTo>
                <a:lnTo>
                  <a:pt x="66420" y="32570"/>
                </a:lnTo>
                <a:lnTo>
                  <a:pt x="66440" y="32550"/>
                </a:lnTo>
                <a:lnTo>
                  <a:pt x="66560" y="32490"/>
                </a:lnTo>
                <a:lnTo>
                  <a:pt x="66580" y="32480"/>
                </a:lnTo>
                <a:lnTo>
                  <a:pt x="66590" y="32470"/>
                </a:lnTo>
                <a:lnTo>
                  <a:pt x="66600" y="32470"/>
                </a:lnTo>
                <a:lnTo>
                  <a:pt x="66660" y="32430"/>
                </a:lnTo>
                <a:lnTo>
                  <a:pt x="66740" y="32360"/>
                </a:lnTo>
                <a:lnTo>
                  <a:pt x="66750" y="32340"/>
                </a:lnTo>
                <a:lnTo>
                  <a:pt x="66800" y="32300"/>
                </a:lnTo>
                <a:lnTo>
                  <a:pt x="66950" y="32390"/>
                </a:lnTo>
                <a:lnTo>
                  <a:pt x="67130" y="32470"/>
                </a:lnTo>
                <a:lnTo>
                  <a:pt x="67200" y="32440"/>
                </a:lnTo>
                <a:lnTo>
                  <a:pt x="67260" y="32420"/>
                </a:lnTo>
                <a:lnTo>
                  <a:pt x="67320" y="32410"/>
                </a:lnTo>
                <a:lnTo>
                  <a:pt x="67440" y="32420"/>
                </a:lnTo>
                <a:lnTo>
                  <a:pt x="67500" y="32440"/>
                </a:lnTo>
                <a:lnTo>
                  <a:pt x="67540" y="32460"/>
                </a:lnTo>
                <a:lnTo>
                  <a:pt x="67550" y="32470"/>
                </a:lnTo>
                <a:lnTo>
                  <a:pt x="67550" y="32490"/>
                </a:lnTo>
                <a:lnTo>
                  <a:pt x="67530" y="32550"/>
                </a:lnTo>
                <a:lnTo>
                  <a:pt x="67540" y="32620"/>
                </a:lnTo>
                <a:lnTo>
                  <a:pt x="67550" y="32660"/>
                </a:lnTo>
                <a:lnTo>
                  <a:pt x="67550" y="32730"/>
                </a:lnTo>
                <a:lnTo>
                  <a:pt x="67540" y="32770"/>
                </a:lnTo>
                <a:lnTo>
                  <a:pt x="67540" y="32810"/>
                </a:lnTo>
                <a:lnTo>
                  <a:pt x="67550" y="32840"/>
                </a:lnTo>
                <a:lnTo>
                  <a:pt x="67560" y="32870"/>
                </a:lnTo>
                <a:lnTo>
                  <a:pt x="67600" y="32910"/>
                </a:lnTo>
                <a:lnTo>
                  <a:pt x="67880" y="32990"/>
                </a:lnTo>
                <a:lnTo>
                  <a:pt x="67890" y="33020"/>
                </a:lnTo>
                <a:lnTo>
                  <a:pt x="67880" y="33090"/>
                </a:lnTo>
                <a:lnTo>
                  <a:pt x="67890" y="33130"/>
                </a:lnTo>
                <a:lnTo>
                  <a:pt x="67890" y="33170"/>
                </a:lnTo>
                <a:lnTo>
                  <a:pt x="67910" y="33210"/>
                </a:lnTo>
                <a:lnTo>
                  <a:pt x="67920" y="33280"/>
                </a:lnTo>
                <a:lnTo>
                  <a:pt x="67920" y="33360"/>
                </a:lnTo>
                <a:lnTo>
                  <a:pt x="67920" y="33410"/>
                </a:lnTo>
                <a:lnTo>
                  <a:pt x="67930" y="33460"/>
                </a:lnTo>
                <a:lnTo>
                  <a:pt x="67950" y="33510"/>
                </a:lnTo>
                <a:lnTo>
                  <a:pt x="68080" y="33590"/>
                </a:lnTo>
                <a:lnTo>
                  <a:pt x="68110" y="33640"/>
                </a:lnTo>
                <a:lnTo>
                  <a:pt x="68120" y="33680"/>
                </a:lnTo>
                <a:lnTo>
                  <a:pt x="68120" y="33710"/>
                </a:lnTo>
                <a:lnTo>
                  <a:pt x="68110" y="33740"/>
                </a:lnTo>
                <a:lnTo>
                  <a:pt x="68110" y="33780"/>
                </a:lnTo>
                <a:lnTo>
                  <a:pt x="68100" y="33810"/>
                </a:lnTo>
                <a:lnTo>
                  <a:pt x="68090" y="33840"/>
                </a:lnTo>
                <a:lnTo>
                  <a:pt x="68070" y="33870"/>
                </a:lnTo>
                <a:lnTo>
                  <a:pt x="68050" y="33880"/>
                </a:lnTo>
                <a:lnTo>
                  <a:pt x="68040" y="33900"/>
                </a:lnTo>
                <a:lnTo>
                  <a:pt x="68040" y="33920"/>
                </a:lnTo>
                <a:lnTo>
                  <a:pt x="68060" y="33990"/>
                </a:lnTo>
                <a:lnTo>
                  <a:pt x="68070" y="34030"/>
                </a:lnTo>
                <a:lnTo>
                  <a:pt x="68060" y="34070"/>
                </a:lnTo>
                <a:lnTo>
                  <a:pt x="67810" y="34400"/>
                </a:lnTo>
                <a:lnTo>
                  <a:pt x="67770" y="34470"/>
                </a:lnTo>
                <a:lnTo>
                  <a:pt x="67750" y="34500"/>
                </a:lnTo>
                <a:lnTo>
                  <a:pt x="67690" y="34560"/>
                </a:lnTo>
                <a:lnTo>
                  <a:pt x="67640" y="34630"/>
                </a:lnTo>
                <a:lnTo>
                  <a:pt x="67970" y="34790"/>
                </a:lnTo>
                <a:lnTo>
                  <a:pt x="68400" y="34910"/>
                </a:lnTo>
                <a:lnTo>
                  <a:pt x="68440" y="34920"/>
                </a:lnTo>
                <a:lnTo>
                  <a:pt x="68490" y="34900"/>
                </a:lnTo>
                <a:lnTo>
                  <a:pt x="68630" y="35010"/>
                </a:lnTo>
                <a:lnTo>
                  <a:pt x="68660" y="35040"/>
                </a:lnTo>
                <a:lnTo>
                  <a:pt x="68660" y="35050"/>
                </a:lnTo>
                <a:lnTo>
                  <a:pt x="68720" y="35150"/>
                </a:lnTo>
                <a:lnTo>
                  <a:pt x="68800" y="35280"/>
                </a:lnTo>
                <a:lnTo>
                  <a:pt x="68920" y="35420"/>
                </a:lnTo>
                <a:lnTo>
                  <a:pt x="69010" y="35470"/>
                </a:lnTo>
                <a:lnTo>
                  <a:pt x="69160" y="35570"/>
                </a:lnTo>
                <a:lnTo>
                  <a:pt x="69350" y="35560"/>
                </a:lnTo>
                <a:lnTo>
                  <a:pt x="69400" y="35580"/>
                </a:lnTo>
                <a:lnTo>
                  <a:pt x="69540" y="35650"/>
                </a:lnTo>
                <a:lnTo>
                  <a:pt x="69920" y="35700"/>
                </a:lnTo>
                <a:lnTo>
                  <a:pt x="69950" y="35730"/>
                </a:lnTo>
                <a:lnTo>
                  <a:pt x="69950" y="35760"/>
                </a:lnTo>
                <a:lnTo>
                  <a:pt x="69910" y="35820"/>
                </a:lnTo>
                <a:lnTo>
                  <a:pt x="69890" y="35850"/>
                </a:lnTo>
                <a:lnTo>
                  <a:pt x="69880" y="35890"/>
                </a:lnTo>
                <a:lnTo>
                  <a:pt x="69880" y="35980"/>
                </a:lnTo>
                <a:lnTo>
                  <a:pt x="69880" y="36010"/>
                </a:lnTo>
                <a:lnTo>
                  <a:pt x="69850" y="36090"/>
                </a:lnTo>
                <a:lnTo>
                  <a:pt x="69840" y="36120"/>
                </a:lnTo>
                <a:lnTo>
                  <a:pt x="69860" y="36310"/>
                </a:lnTo>
                <a:lnTo>
                  <a:pt x="69870" y="36360"/>
                </a:lnTo>
                <a:lnTo>
                  <a:pt x="69870" y="36390"/>
                </a:lnTo>
                <a:lnTo>
                  <a:pt x="69860" y="36460"/>
                </a:lnTo>
                <a:lnTo>
                  <a:pt x="69840" y="36510"/>
                </a:lnTo>
                <a:lnTo>
                  <a:pt x="69840" y="36550"/>
                </a:lnTo>
                <a:lnTo>
                  <a:pt x="69840" y="36630"/>
                </a:lnTo>
                <a:lnTo>
                  <a:pt x="69830" y="36670"/>
                </a:lnTo>
                <a:lnTo>
                  <a:pt x="69840" y="36760"/>
                </a:lnTo>
                <a:lnTo>
                  <a:pt x="69850" y="36810"/>
                </a:lnTo>
                <a:lnTo>
                  <a:pt x="69870" y="36840"/>
                </a:lnTo>
                <a:lnTo>
                  <a:pt x="69900" y="36890"/>
                </a:lnTo>
                <a:lnTo>
                  <a:pt x="70510" y="37820"/>
                </a:lnTo>
                <a:lnTo>
                  <a:pt x="70560" y="37870"/>
                </a:lnTo>
                <a:lnTo>
                  <a:pt x="70590" y="37890"/>
                </a:lnTo>
                <a:lnTo>
                  <a:pt x="70620" y="37910"/>
                </a:lnTo>
                <a:lnTo>
                  <a:pt x="70640" y="37910"/>
                </a:lnTo>
                <a:lnTo>
                  <a:pt x="70650" y="37890"/>
                </a:lnTo>
                <a:lnTo>
                  <a:pt x="70650" y="37870"/>
                </a:lnTo>
                <a:lnTo>
                  <a:pt x="70670" y="37850"/>
                </a:lnTo>
                <a:lnTo>
                  <a:pt x="70690" y="37850"/>
                </a:lnTo>
                <a:lnTo>
                  <a:pt x="70900" y="37890"/>
                </a:lnTo>
                <a:lnTo>
                  <a:pt x="70940" y="37910"/>
                </a:lnTo>
                <a:lnTo>
                  <a:pt x="71300" y="38200"/>
                </a:lnTo>
                <a:lnTo>
                  <a:pt x="71290" y="38260"/>
                </a:lnTo>
                <a:lnTo>
                  <a:pt x="71260" y="38300"/>
                </a:lnTo>
                <a:lnTo>
                  <a:pt x="71180" y="38290"/>
                </a:lnTo>
                <a:lnTo>
                  <a:pt x="71150" y="38330"/>
                </a:lnTo>
                <a:lnTo>
                  <a:pt x="71120" y="38420"/>
                </a:lnTo>
                <a:lnTo>
                  <a:pt x="71070" y="38530"/>
                </a:lnTo>
                <a:lnTo>
                  <a:pt x="70950" y="38700"/>
                </a:lnTo>
                <a:lnTo>
                  <a:pt x="70710" y="38940"/>
                </a:lnTo>
                <a:lnTo>
                  <a:pt x="70610" y="39080"/>
                </a:lnTo>
                <a:lnTo>
                  <a:pt x="70540" y="39290"/>
                </a:lnTo>
                <a:lnTo>
                  <a:pt x="70510" y="39470"/>
                </a:lnTo>
                <a:lnTo>
                  <a:pt x="70460" y="39600"/>
                </a:lnTo>
                <a:lnTo>
                  <a:pt x="70440" y="39740"/>
                </a:lnTo>
                <a:lnTo>
                  <a:pt x="70320" y="40050"/>
                </a:lnTo>
                <a:lnTo>
                  <a:pt x="70230" y="40190"/>
                </a:lnTo>
                <a:lnTo>
                  <a:pt x="70230" y="40260"/>
                </a:lnTo>
                <a:lnTo>
                  <a:pt x="70240" y="40300"/>
                </a:lnTo>
                <a:lnTo>
                  <a:pt x="70260" y="40340"/>
                </a:lnTo>
                <a:lnTo>
                  <a:pt x="70260" y="40380"/>
                </a:lnTo>
                <a:lnTo>
                  <a:pt x="70260" y="40430"/>
                </a:lnTo>
                <a:lnTo>
                  <a:pt x="70240" y="40460"/>
                </a:lnTo>
                <a:lnTo>
                  <a:pt x="70210" y="40470"/>
                </a:lnTo>
                <a:lnTo>
                  <a:pt x="70120" y="40470"/>
                </a:lnTo>
                <a:lnTo>
                  <a:pt x="70090" y="40490"/>
                </a:lnTo>
                <a:lnTo>
                  <a:pt x="70040" y="40540"/>
                </a:lnTo>
                <a:lnTo>
                  <a:pt x="69900" y="40630"/>
                </a:lnTo>
                <a:lnTo>
                  <a:pt x="69840" y="40700"/>
                </a:lnTo>
                <a:lnTo>
                  <a:pt x="69800" y="40910"/>
                </a:lnTo>
                <a:lnTo>
                  <a:pt x="69750" y="40970"/>
                </a:lnTo>
                <a:lnTo>
                  <a:pt x="69690" y="41020"/>
                </a:lnTo>
                <a:lnTo>
                  <a:pt x="69630" y="41090"/>
                </a:lnTo>
                <a:lnTo>
                  <a:pt x="69610" y="41130"/>
                </a:lnTo>
                <a:lnTo>
                  <a:pt x="69590" y="41230"/>
                </a:lnTo>
                <a:lnTo>
                  <a:pt x="69570" y="41270"/>
                </a:lnTo>
                <a:lnTo>
                  <a:pt x="69530" y="41290"/>
                </a:lnTo>
                <a:lnTo>
                  <a:pt x="69490" y="41300"/>
                </a:lnTo>
                <a:lnTo>
                  <a:pt x="69450" y="41320"/>
                </a:lnTo>
                <a:lnTo>
                  <a:pt x="69410" y="41410"/>
                </a:lnTo>
                <a:lnTo>
                  <a:pt x="69340" y="41460"/>
                </a:lnTo>
                <a:lnTo>
                  <a:pt x="69260" y="41500"/>
                </a:lnTo>
                <a:lnTo>
                  <a:pt x="69180" y="41510"/>
                </a:lnTo>
                <a:lnTo>
                  <a:pt x="69030" y="41460"/>
                </a:lnTo>
                <a:lnTo>
                  <a:pt x="68920" y="41340"/>
                </a:lnTo>
                <a:lnTo>
                  <a:pt x="68820" y="41210"/>
                </a:lnTo>
                <a:lnTo>
                  <a:pt x="68710" y="41090"/>
                </a:lnTo>
                <a:lnTo>
                  <a:pt x="68570" y="41000"/>
                </a:lnTo>
                <a:lnTo>
                  <a:pt x="68490" y="40970"/>
                </a:lnTo>
                <a:lnTo>
                  <a:pt x="68390" y="40960"/>
                </a:lnTo>
                <a:lnTo>
                  <a:pt x="68320" y="40970"/>
                </a:lnTo>
                <a:lnTo>
                  <a:pt x="68190" y="41040"/>
                </a:lnTo>
                <a:lnTo>
                  <a:pt x="68110" y="41060"/>
                </a:lnTo>
                <a:lnTo>
                  <a:pt x="68070" y="41050"/>
                </a:lnTo>
                <a:lnTo>
                  <a:pt x="67960" y="41000"/>
                </a:lnTo>
                <a:lnTo>
                  <a:pt x="67910" y="40990"/>
                </a:lnTo>
                <a:lnTo>
                  <a:pt x="67590" y="41050"/>
                </a:lnTo>
                <a:lnTo>
                  <a:pt x="67520" y="41090"/>
                </a:lnTo>
                <a:lnTo>
                  <a:pt x="67440" y="41280"/>
                </a:lnTo>
                <a:lnTo>
                  <a:pt x="67360" y="41500"/>
                </a:lnTo>
                <a:lnTo>
                  <a:pt x="67260" y="41610"/>
                </a:lnTo>
                <a:lnTo>
                  <a:pt x="67240" y="41630"/>
                </a:lnTo>
                <a:lnTo>
                  <a:pt x="67190" y="41670"/>
                </a:lnTo>
                <a:lnTo>
                  <a:pt x="67090" y="41720"/>
                </a:lnTo>
                <a:lnTo>
                  <a:pt x="66950" y="41740"/>
                </a:lnTo>
                <a:lnTo>
                  <a:pt x="66880" y="41710"/>
                </a:lnTo>
                <a:lnTo>
                  <a:pt x="66800" y="41750"/>
                </a:lnTo>
                <a:lnTo>
                  <a:pt x="66690" y="41670"/>
                </a:lnTo>
                <a:lnTo>
                  <a:pt x="66610" y="41610"/>
                </a:lnTo>
                <a:lnTo>
                  <a:pt x="66540" y="41580"/>
                </a:lnTo>
                <a:lnTo>
                  <a:pt x="66500" y="41590"/>
                </a:lnTo>
                <a:lnTo>
                  <a:pt x="66470" y="41630"/>
                </a:lnTo>
                <a:lnTo>
                  <a:pt x="66430" y="41650"/>
                </a:lnTo>
                <a:lnTo>
                  <a:pt x="66390" y="41620"/>
                </a:lnTo>
                <a:lnTo>
                  <a:pt x="66280" y="41470"/>
                </a:lnTo>
                <a:lnTo>
                  <a:pt x="66160" y="41390"/>
                </a:lnTo>
                <a:lnTo>
                  <a:pt x="66090" y="41390"/>
                </a:lnTo>
                <a:lnTo>
                  <a:pt x="65870" y="41460"/>
                </a:lnTo>
                <a:lnTo>
                  <a:pt x="65510" y="41400"/>
                </a:lnTo>
                <a:lnTo>
                  <a:pt x="65300" y="41410"/>
                </a:lnTo>
                <a:lnTo>
                  <a:pt x="65180" y="41420"/>
                </a:lnTo>
                <a:lnTo>
                  <a:pt x="64890" y="41370"/>
                </a:lnTo>
                <a:lnTo>
                  <a:pt x="64480" y="41420"/>
                </a:lnTo>
                <a:lnTo>
                  <a:pt x="64420" y="41460"/>
                </a:lnTo>
                <a:lnTo>
                  <a:pt x="64370" y="41520"/>
                </a:lnTo>
                <a:lnTo>
                  <a:pt x="64290" y="41580"/>
                </a:lnTo>
                <a:lnTo>
                  <a:pt x="64140" y="41670"/>
                </a:lnTo>
                <a:lnTo>
                  <a:pt x="63890" y="41670"/>
                </a:lnTo>
                <a:lnTo>
                  <a:pt x="63730" y="41540"/>
                </a:lnTo>
                <a:lnTo>
                  <a:pt x="63650" y="41550"/>
                </a:lnTo>
                <a:lnTo>
                  <a:pt x="63590" y="41580"/>
                </a:lnTo>
                <a:lnTo>
                  <a:pt x="63450" y="41510"/>
                </a:lnTo>
                <a:lnTo>
                  <a:pt x="63390" y="41430"/>
                </a:lnTo>
                <a:lnTo>
                  <a:pt x="63260" y="41440"/>
                </a:lnTo>
                <a:lnTo>
                  <a:pt x="63130" y="41450"/>
                </a:lnTo>
                <a:lnTo>
                  <a:pt x="63070" y="41500"/>
                </a:lnTo>
                <a:lnTo>
                  <a:pt x="62860" y="41520"/>
                </a:lnTo>
                <a:lnTo>
                  <a:pt x="62680" y="41470"/>
                </a:lnTo>
                <a:lnTo>
                  <a:pt x="62570" y="41430"/>
                </a:lnTo>
                <a:lnTo>
                  <a:pt x="62430" y="41380"/>
                </a:lnTo>
                <a:lnTo>
                  <a:pt x="62220" y="41430"/>
                </a:lnTo>
                <a:lnTo>
                  <a:pt x="61930" y="41510"/>
                </a:lnTo>
                <a:lnTo>
                  <a:pt x="61550" y="41400"/>
                </a:lnTo>
                <a:lnTo>
                  <a:pt x="61450" y="41430"/>
                </a:lnTo>
                <a:lnTo>
                  <a:pt x="61330" y="41520"/>
                </a:lnTo>
                <a:lnTo>
                  <a:pt x="60980" y="41570"/>
                </a:lnTo>
                <a:lnTo>
                  <a:pt x="60870" y="41580"/>
                </a:lnTo>
                <a:lnTo>
                  <a:pt x="60150" y="41530"/>
                </a:lnTo>
                <a:lnTo>
                  <a:pt x="60080" y="41550"/>
                </a:lnTo>
                <a:lnTo>
                  <a:pt x="60030" y="41590"/>
                </a:lnTo>
                <a:lnTo>
                  <a:pt x="59910" y="41790"/>
                </a:lnTo>
                <a:lnTo>
                  <a:pt x="59890" y="41830"/>
                </a:lnTo>
                <a:lnTo>
                  <a:pt x="59830" y="41890"/>
                </a:lnTo>
                <a:lnTo>
                  <a:pt x="59790" y="41970"/>
                </a:lnTo>
                <a:lnTo>
                  <a:pt x="59770" y="42050"/>
                </a:lnTo>
                <a:lnTo>
                  <a:pt x="59660" y="42250"/>
                </a:lnTo>
                <a:lnTo>
                  <a:pt x="59400" y="42280"/>
                </a:lnTo>
                <a:lnTo>
                  <a:pt x="59290" y="42500"/>
                </a:lnTo>
                <a:lnTo>
                  <a:pt x="59150" y="42590"/>
                </a:lnTo>
                <a:lnTo>
                  <a:pt x="59110" y="42610"/>
                </a:lnTo>
                <a:lnTo>
                  <a:pt x="59030" y="42650"/>
                </a:lnTo>
                <a:lnTo>
                  <a:pt x="58860" y="42690"/>
                </a:lnTo>
                <a:lnTo>
                  <a:pt x="58690" y="42680"/>
                </a:lnTo>
                <a:lnTo>
                  <a:pt x="58220" y="42620"/>
                </a:lnTo>
                <a:lnTo>
                  <a:pt x="58130" y="42620"/>
                </a:lnTo>
                <a:lnTo>
                  <a:pt x="58090" y="42630"/>
                </a:lnTo>
                <a:lnTo>
                  <a:pt x="58050" y="42670"/>
                </a:lnTo>
                <a:lnTo>
                  <a:pt x="57760" y="42870"/>
                </a:lnTo>
                <a:lnTo>
                  <a:pt x="57480" y="42890"/>
                </a:lnTo>
                <a:lnTo>
                  <a:pt x="57300" y="43010"/>
                </a:lnTo>
                <a:lnTo>
                  <a:pt x="57250" y="43030"/>
                </a:lnTo>
                <a:lnTo>
                  <a:pt x="57100" y="43040"/>
                </a:lnTo>
                <a:lnTo>
                  <a:pt x="57030" y="43070"/>
                </a:lnTo>
                <a:lnTo>
                  <a:pt x="56980" y="43100"/>
                </a:lnTo>
                <a:lnTo>
                  <a:pt x="56930" y="43170"/>
                </a:lnTo>
                <a:lnTo>
                  <a:pt x="56820" y="43370"/>
                </a:lnTo>
                <a:lnTo>
                  <a:pt x="56820" y="43410"/>
                </a:lnTo>
                <a:lnTo>
                  <a:pt x="56750" y="43600"/>
                </a:lnTo>
                <a:lnTo>
                  <a:pt x="56710" y="43670"/>
                </a:lnTo>
                <a:lnTo>
                  <a:pt x="56690" y="43690"/>
                </a:lnTo>
                <a:lnTo>
                  <a:pt x="56660" y="43720"/>
                </a:lnTo>
                <a:lnTo>
                  <a:pt x="56630" y="43740"/>
                </a:lnTo>
                <a:lnTo>
                  <a:pt x="56560" y="43770"/>
                </a:lnTo>
                <a:lnTo>
                  <a:pt x="56570" y="43810"/>
                </a:lnTo>
                <a:lnTo>
                  <a:pt x="56580" y="43850"/>
                </a:lnTo>
                <a:lnTo>
                  <a:pt x="56540" y="43920"/>
                </a:lnTo>
                <a:lnTo>
                  <a:pt x="56410" y="44170"/>
                </a:lnTo>
                <a:lnTo>
                  <a:pt x="56390" y="44220"/>
                </a:lnTo>
                <a:lnTo>
                  <a:pt x="56370" y="44450"/>
                </a:lnTo>
                <a:lnTo>
                  <a:pt x="56290" y="44450"/>
                </a:lnTo>
                <a:lnTo>
                  <a:pt x="56260" y="44340"/>
                </a:lnTo>
                <a:lnTo>
                  <a:pt x="56190" y="44300"/>
                </a:lnTo>
                <a:lnTo>
                  <a:pt x="56100" y="44260"/>
                </a:lnTo>
                <a:lnTo>
                  <a:pt x="56020" y="44260"/>
                </a:lnTo>
                <a:lnTo>
                  <a:pt x="56000" y="44310"/>
                </a:lnTo>
                <a:lnTo>
                  <a:pt x="55970" y="44350"/>
                </a:lnTo>
                <a:lnTo>
                  <a:pt x="55950" y="44410"/>
                </a:lnTo>
                <a:lnTo>
                  <a:pt x="55950" y="44480"/>
                </a:lnTo>
                <a:lnTo>
                  <a:pt x="55980" y="44550"/>
                </a:lnTo>
                <a:lnTo>
                  <a:pt x="55960" y="44590"/>
                </a:lnTo>
                <a:lnTo>
                  <a:pt x="55970" y="44660"/>
                </a:lnTo>
                <a:lnTo>
                  <a:pt x="55990" y="44710"/>
                </a:lnTo>
                <a:lnTo>
                  <a:pt x="56000" y="44750"/>
                </a:lnTo>
                <a:lnTo>
                  <a:pt x="55990" y="44810"/>
                </a:lnTo>
                <a:lnTo>
                  <a:pt x="55960" y="44840"/>
                </a:lnTo>
                <a:lnTo>
                  <a:pt x="55940" y="44870"/>
                </a:lnTo>
                <a:lnTo>
                  <a:pt x="55850" y="44900"/>
                </a:lnTo>
                <a:lnTo>
                  <a:pt x="55450" y="45050"/>
                </a:lnTo>
                <a:lnTo>
                  <a:pt x="55390" y="45090"/>
                </a:lnTo>
                <a:lnTo>
                  <a:pt x="55260" y="45120"/>
                </a:lnTo>
                <a:lnTo>
                  <a:pt x="55190" y="44970"/>
                </a:lnTo>
                <a:lnTo>
                  <a:pt x="55020" y="44880"/>
                </a:lnTo>
                <a:lnTo>
                  <a:pt x="54950" y="44820"/>
                </a:lnTo>
                <a:lnTo>
                  <a:pt x="54860" y="44860"/>
                </a:lnTo>
                <a:lnTo>
                  <a:pt x="54770" y="44830"/>
                </a:lnTo>
                <a:lnTo>
                  <a:pt x="54690" y="44780"/>
                </a:lnTo>
                <a:lnTo>
                  <a:pt x="54520" y="44730"/>
                </a:lnTo>
                <a:lnTo>
                  <a:pt x="54460" y="44670"/>
                </a:lnTo>
                <a:lnTo>
                  <a:pt x="54370" y="44550"/>
                </a:lnTo>
                <a:lnTo>
                  <a:pt x="54110" y="44290"/>
                </a:lnTo>
                <a:lnTo>
                  <a:pt x="54030" y="44240"/>
                </a:lnTo>
                <a:lnTo>
                  <a:pt x="53940" y="44240"/>
                </a:lnTo>
                <a:lnTo>
                  <a:pt x="53760" y="44270"/>
                </a:lnTo>
                <a:lnTo>
                  <a:pt x="53550" y="44210"/>
                </a:lnTo>
                <a:lnTo>
                  <a:pt x="53440" y="44070"/>
                </a:lnTo>
                <a:lnTo>
                  <a:pt x="53360" y="43900"/>
                </a:lnTo>
                <a:lnTo>
                  <a:pt x="53270" y="43750"/>
                </a:lnTo>
                <a:lnTo>
                  <a:pt x="53050" y="43630"/>
                </a:lnTo>
                <a:lnTo>
                  <a:pt x="53030" y="43560"/>
                </a:lnTo>
                <a:lnTo>
                  <a:pt x="53020" y="43480"/>
                </a:lnTo>
                <a:lnTo>
                  <a:pt x="52990" y="43390"/>
                </a:lnTo>
                <a:lnTo>
                  <a:pt x="52950" y="43300"/>
                </a:lnTo>
                <a:lnTo>
                  <a:pt x="52810" y="43140"/>
                </a:lnTo>
                <a:lnTo>
                  <a:pt x="52720" y="42920"/>
                </a:lnTo>
                <a:lnTo>
                  <a:pt x="52660" y="42770"/>
                </a:lnTo>
                <a:lnTo>
                  <a:pt x="52570" y="42600"/>
                </a:lnTo>
                <a:lnTo>
                  <a:pt x="52480" y="42520"/>
                </a:lnTo>
                <a:lnTo>
                  <a:pt x="52440" y="42480"/>
                </a:lnTo>
                <a:lnTo>
                  <a:pt x="52490" y="42460"/>
                </a:lnTo>
                <a:lnTo>
                  <a:pt x="52530" y="42470"/>
                </a:lnTo>
                <a:lnTo>
                  <a:pt x="52660" y="42580"/>
                </a:lnTo>
                <a:lnTo>
                  <a:pt x="52690" y="42630"/>
                </a:lnTo>
                <a:lnTo>
                  <a:pt x="52670" y="42670"/>
                </a:lnTo>
                <a:lnTo>
                  <a:pt x="52700" y="42720"/>
                </a:lnTo>
                <a:lnTo>
                  <a:pt x="52760" y="42790"/>
                </a:lnTo>
                <a:lnTo>
                  <a:pt x="52810" y="42780"/>
                </a:lnTo>
                <a:lnTo>
                  <a:pt x="52840" y="42750"/>
                </a:lnTo>
                <a:lnTo>
                  <a:pt x="52890" y="42680"/>
                </a:lnTo>
                <a:lnTo>
                  <a:pt x="52970" y="42580"/>
                </a:lnTo>
                <a:lnTo>
                  <a:pt x="52940" y="42580"/>
                </a:lnTo>
                <a:lnTo>
                  <a:pt x="52860" y="42610"/>
                </a:lnTo>
                <a:lnTo>
                  <a:pt x="52790" y="42600"/>
                </a:lnTo>
                <a:lnTo>
                  <a:pt x="52760" y="42520"/>
                </a:lnTo>
                <a:lnTo>
                  <a:pt x="52780" y="42370"/>
                </a:lnTo>
                <a:lnTo>
                  <a:pt x="52750" y="42270"/>
                </a:lnTo>
                <a:lnTo>
                  <a:pt x="52550" y="42090"/>
                </a:lnTo>
                <a:lnTo>
                  <a:pt x="52510" y="42060"/>
                </a:lnTo>
                <a:lnTo>
                  <a:pt x="52240" y="42050"/>
                </a:lnTo>
                <a:lnTo>
                  <a:pt x="52160" y="42030"/>
                </a:lnTo>
                <a:lnTo>
                  <a:pt x="52100" y="41960"/>
                </a:lnTo>
                <a:lnTo>
                  <a:pt x="52050" y="41760"/>
                </a:lnTo>
                <a:lnTo>
                  <a:pt x="52010" y="41670"/>
                </a:lnTo>
                <a:lnTo>
                  <a:pt x="51950" y="41570"/>
                </a:lnTo>
                <a:lnTo>
                  <a:pt x="51930" y="41480"/>
                </a:lnTo>
                <a:lnTo>
                  <a:pt x="51950" y="41390"/>
                </a:lnTo>
                <a:lnTo>
                  <a:pt x="52020" y="41310"/>
                </a:lnTo>
                <a:lnTo>
                  <a:pt x="52100" y="41270"/>
                </a:lnTo>
                <a:lnTo>
                  <a:pt x="52250" y="41210"/>
                </a:lnTo>
                <a:lnTo>
                  <a:pt x="52300" y="41170"/>
                </a:lnTo>
                <a:lnTo>
                  <a:pt x="52340" y="41050"/>
                </a:lnTo>
                <a:lnTo>
                  <a:pt x="52310" y="40840"/>
                </a:lnTo>
                <a:lnTo>
                  <a:pt x="52330" y="40720"/>
                </a:lnTo>
                <a:lnTo>
                  <a:pt x="52470" y="40600"/>
                </a:lnTo>
                <a:lnTo>
                  <a:pt x="52760" y="40620"/>
                </a:lnTo>
                <a:lnTo>
                  <a:pt x="52790" y="40630"/>
                </a:lnTo>
                <a:lnTo>
                  <a:pt x="52910" y="40470"/>
                </a:lnTo>
                <a:lnTo>
                  <a:pt x="52830" y="40530"/>
                </a:lnTo>
                <a:lnTo>
                  <a:pt x="52730" y="40570"/>
                </a:lnTo>
                <a:lnTo>
                  <a:pt x="52630" y="40570"/>
                </a:lnTo>
                <a:lnTo>
                  <a:pt x="52550" y="40510"/>
                </a:lnTo>
                <a:lnTo>
                  <a:pt x="52380" y="40570"/>
                </a:lnTo>
                <a:lnTo>
                  <a:pt x="52330" y="40610"/>
                </a:lnTo>
                <a:lnTo>
                  <a:pt x="52300" y="40630"/>
                </a:lnTo>
                <a:lnTo>
                  <a:pt x="52270" y="40740"/>
                </a:lnTo>
                <a:lnTo>
                  <a:pt x="52300" y="41040"/>
                </a:lnTo>
                <a:lnTo>
                  <a:pt x="52270" y="41100"/>
                </a:lnTo>
                <a:lnTo>
                  <a:pt x="52130" y="41100"/>
                </a:lnTo>
                <a:lnTo>
                  <a:pt x="52020" y="40950"/>
                </a:lnTo>
                <a:lnTo>
                  <a:pt x="51880" y="40620"/>
                </a:lnTo>
                <a:lnTo>
                  <a:pt x="51790" y="40460"/>
                </a:lnTo>
                <a:lnTo>
                  <a:pt x="51680" y="40340"/>
                </a:lnTo>
                <a:lnTo>
                  <a:pt x="50690" y="39620"/>
                </a:lnTo>
                <a:lnTo>
                  <a:pt x="50580" y="39560"/>
                </a:lnTo>
                <a:lnTo>
                  <a:pt x="50490" y="39540"/>
                </a:lnTo>
                <a:lnTo>
                  <a:pt x="50420" y="39510"/>
                </a:lnTo>
                <a:lnTo>
                  <a:pt x="50250" y="39370"/>
                </a:lnTo>
                <a:lnTo>
                  <a:pt x="50170" y="39330"/>
                </a:lnTo>
                <a:lnTo>
                  <a:pt x="50090" y="39290"/>
                </a:lnTo>
                <a:lnTo>
                  <a:pt x="50020" y="39170"/>
                </a:lnTo>
                <a:lnTo>
                  <a:pt x="49990" y="39040"/>
                </a:lnTo>
                <a:lnTo>
                  <a:pt x="50020" y="38980"/>
                </a:lnTo>
                <a:lnTo>
                  <a:pt x="50070" y="38940"/>
                </a:lnTo>
                <a:lnTo>
                  <a:pt x="50210" y="38730"/>
                </a:lnTo>
                <a:lnTo>
                  <a:pt x="50250" y="38640"/>
                </a:lnTo>
                <a:lnTo>
                  <a:pt x="50050" y="38870"/>
                </a:lnTo>
                <a:lnTo>
                  <a:pt x="49940" y="38950"/>
                </a:lnTo>
                <a:lnTo>
                  <a:pt x="49810" y="38950"/>
                </a:lnTo>
                <a:lnTo>
                  <a:pt x="49810" y="38980"/>
                </a:lnTo>
                <a:lnTo>
                  <a:pt x="49900" y="39120"/>
                </a:lnTo>
                <a:lnTo>
                  <a:pt x="49940" y="39200"/>
                </a:lnTo>
                <a:lnTo>
                  <a:pt x="49950" y="39260"/>
                </a:lnTo>
                <a:lnTo>
                  <a:pt x="49890" y="39270"/>
                </a:lnTo>
                <a:lnTo>
                  <a:pt x="49540" y="39090"/>
                </a:lnTo>
                <a:lnTo>
                  <a:pt x="49410" y="39050"/>
                </a:lnTo>
                <a:lnTo>
                  <a:pt x="49250" y="39000"/>
                </a:lnTo>
                <a:lnTo>
                  <a:pt x="49140" y="39040"/>
                </a:lnTo>
                <a:lnTo>
                  <a:pt x="49260" y="39060"/>
                </a:lnTo>
                <a:lnTo>
                  <a:pt x="49310" y="39090"/>
                </a:lnTo>
                <a:lnTo>
                  <a:pt x="48330" y="39110"/>
                </a:lnTo>
                <a:lnTo>
                  <a:pt x="48270" y="39140"/>
                </a:lnTo>
                <a:lnTo>
                  <a:pt x="48190" y="39210"/>
                </a:lnTo>
                <a:lnTo>
                  <a:pt x="48120" y="39220"/>
                </a:lnTo>
                <a:lnTo>
                  <a:pt x="48050" y="39190"/>
                </a:lnTo>
                <a:lnTo>
                  <a:pt x="47980" y="39160"/>
                </a:lnTo>
                <a:lnTo>
                  <a:pt x="47920" y="38930"/>
                </a:lnTo>
                <a:lnTo>
                  <a:pt x="47900" y="38820"/>
                </a:lnTo>
                <a:lnTo>
                  <a:pt x="47930" y="38740"/>
                </a:lnTo>
                <a:lnTo>
                  <a:pt x="47890" y="38570"/>
                </a:lnTo>
                <a:lnTo>
                  <a:pt x="47860" y="38170"/>
                </a:lnTo>
                <a:lnTo>
                  <a:pt x="47790" y="38010"/>
                </a:lnTo>
                <a:lnTo>
                  <a:pt x="47800" y="37950"/>
                </a:lnTo>
                <a:lnTo>
                  <a:pt x="47790" y="37840"/>
                </a:lnTo>
                <a:lnTo>
                  <a:pt x="47760" y="37720"/>
                </a:lnTo>
                <a:lnTo>
                  <a:pt x="47730" y="37620"/>
                </a:lnTo>
                <a:lnTo>
                  <a:pt x="47710" y="37590"/>
                </a:lnTo>
                <a:lnTo>
                  <a:pt x="47640" y="37530"/>
                </a:lnTo>
                <a:lnTo>
                  <a:pt x="47610" y="37500"/>
                </a:lnTo>
                <a:lnTo>
                  <a:pt x="47580" y="37450"/>
                </a:lnTo>
                <a:lnTo>
                  <a:pt x="47570" y="37440"/>
                </a:lnTo>
                <a:lnTo>
                  <a:pt x="47570" y="37420"/>
                </a:lnTo>
                <a:lnTo>
                  <a:pt x="47560" y="37380"/>
                </a:lnTo>
                <a:lnTo>
                  <a:pt x="47540" y="37310"/>
                </a:lnTo>
                <a:lnTo>
                  <a:pt x="47530" y="37310"/>
                </a:lnTo>
                <a:lnTo>
                  <a:pt x="47520" y="37310"/>
                </a:lnTo>
                <a:lnTo>
                  <a:pt x="47520" y="37250"/>
                </a:lnTo>
                <a:lnTo>
                  <a:pt x="47530" y="37230"/>
                </a:lnTo>
                <a:lnTo>
                  <a:pt x="47570" y="37180"/>
                </a:lnTo>
                <a:lnTo>
                  <a:pt x="47580" y="37160"/>
                </a:lnTo>
                <a:lnTo>
                  <a:pt x="47590" y="37130"/>
                </a:lnTo>
                <a:lnTo>
                  <a:pt x="47590" y="37110"/>
                </a:lnTo>
                <a:lnTo>
                  <a:pt x="47580" y="37080"/>
                </a:lnTo>
                <a:lnTo>
                  <a:pt x="47620" y="37050"/>
                </a:lnTo>
                <a:lnTo>
                  <a:pt x="47720" y="36940"/>
                </a:lnTo>
                <a:lnTo>
                  <a:pt x="47750" y="36900"/>
                </a:lnTo>
                <a:lnTo>
                  <a:pt x="47770" y="36820"/>
                </a:lnTo>
                <a:lnTo>
                  <a:pt x="47810" y="36570"/>
                </a:lnTo>
                <a:lnTo>
                  <a:pt x="47860" y="36420"/>
                </a:lnTo>
                <a:lnTo>
                  <a:pt x="47930" y="36320"/>
                </a:lnTo>
                <a:lnTo>
                  <a:pt x="48310" y="36000"/>
                </a:lnTo>
                <a:lnTo>
                  <a:pt x="48420" y="35800"/>
                </a:lnTo>
                <a:lnTo>
                  <a:pt x="48460" y="35630"/>
                </a:lnTo>
                <a:lnTo>
                  <a:pt x="48550" y="35390"/>
                </a:lnTo>
                <a:lnTo>
                  <a:pt x="48570" y="35300"/>
                </a:lnTo>
                <a:lnTo>
                  <a:pt x="48570" y="35250"/>
                </a:lnTo>
                <a:lnTo>
                  <a:pt x="48560" y="35200"/>
                </a:lnTo>
                <a:lnTo>
                  <a:pt x="48560" y="35160"/>
                </a:lnTo>
                <a:lnTo>
                  <a:pt x="48580" y="35130"/>
                </a:lnTo>
                <a:lnTo>
                  <a:pt x="48710" y="35100"/>
                </a:lnTo>
                <a:lnTo>
                  <a:pt x="48750" y="35070"/>
                </a:lnTo>
                <a:lnTo>
                  <a:pt x="48810" y="35080"/>
                </a:lnTo>
                <a:lnTo>
                  <a:pt x="48860" y="35090"/>
                </a:lnTo>
                <a:lnTo>
                  <a:pt x="48910" y="35100"/>
                </a:lnTo>
                <a:lnTo>
                  <a:pt x="48960" y="35070"/>
                </a:lnTo>
                <a:lnTo>
                  <a:pt x="49010" y="35060"/>
                </a:lnTo>
                <a:lnTo>
                  <a:pt x="49040" y="35040"/>
                </a:lnTo>
                <a:lnTo>
                  <a:pt x="49080" y="34980"/>
                </a:lnTo>
                <a:lnTo>
                  <a:pt x="49120" y="34870"/>
                </a:lnTo>
                <a:lnTo>
                  <a:pt x="49160" y="34830"/>
                </a:lnTo>
                <a:lnTo>
                  <a:pt x="49230" y="34840"/>
                </a:lnTo>
                <a:lnTo>
                  <a:pt x="49460" y="34940"/>
                </a:lnTo>
                <a:lnTo>
                  <a:pt x="49560" y="34920"/>
                </a:lnTo>
                <a:lnTo>
                  <a:pt x="49590" y="34800"/>
                </a:lnTo>
                <a:lnTo>
                  <a:pt x="49630" y="34740"/>
                </a:lnTo>
                <a:lnTo>
                  <a:pt x="49670" y="34580"/>
                </a:lnTo>
                <a:lnTo>
                  <a:pt x="49740" y="34420"/>
                </a:lnTo>
                <a:lnTo>
                  <a:pt x="49800" y="34250"/>
                </a:lnTo>
                <a:lnTo>
                  <a:pt x="49830" y="34180"/>
                </a:lnTo>
                <a:lnTo>
                  <a:pt x="49870" y="34030"/>
                </a:lnTo>
                <a:lnTo>
                  <a:pt x="49860" y="34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