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Spain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Navarra, Comunidad Foral de"/>
          <p:cNvSpPr/>
          <p:nvPr/>
        </p:nvSpPr>
        <p:spPr>
          <a:xfrm>
            <a:off x="3321825" y="1325880"/>
            <a:ext cx="5548044" cy="4937760"/>
          </a:xfrm>
          <a:custGeom>
            <a:avLst/>
            <a:gdLst/>
            <a:ahLst/>
            <a:cxnLst/>
            <a:rect l="0" t="0" r="100000" b="89000"/>
            <a:pathLst>
              <a:path w="100000" h="89000">
                <a:moveTo>
                  <a:pt x="70870" y="6820"/>
                </a:moveTo>
                <a:lnTo>
                  <a:pt x="70880" y="6850"/>
                </a:lnTo>
                <a:lnTo>
                  <a:pt x="70920" y="6840"/>
                </a:lnTo>
                <a:lnTo>
                  <a:pt x="70970" y="6810"/>
                </a:lnTo>
                <a:lnTo>
                  <a:pt x="71050" y="6800"/>
                </a:lnTo>
                <a:lnTo>
                  <a:pt x="71140" y="6770"/>
                </a:lnTo>
                <a:lnTo>
                  <a:pt x="71170" y="6770"/>
                </a:lnTo>
                <a:lnTo>
                  <a:pt x="71250" y="6810"/>
                </a:lnTo>
                <a:lnTo>
                  <a:pt x="71290" y="6840"/>
                </a:lnTo>
                <a:lnTo>
                  <a:pt x="71290" y="6860"/>
                </a:lnTo>
                <a:lnTo>
                  <a:pt x="71280" y="6900"/>
                </a:lnTo>
                <a:lnTo>
                  <a:pt x="71280" y="6950"/>
                </a:lnTo>
                <a:lnTo>
                  <a:pt x="71310" y="7040"/>
                </a:lnTo>
                <a:lnTo>
                  <a:pt x="71330" y="7070"/>
                </a:lnTo>
                <a:lnTo>
                  <a:pt x="71380" y="7090"/>
                </a:lnTo>
                <a:lnTo>
                  <a:pt x="71430" y="7100"/>
                </a:lnTo>
                <a:lnTo>
                  <a:pt x="71480" y="7090"/>
                </a:lnTo>
                <a:lnTo>
                  <a:pt x="71520" y="7060"/>
                </a:lnTo>
                <a:lnTo>
                  <a:pt x="71540" y="7020"/>
                </a:lnTo>
                <a:lnTo>
                  <a:pt x="71580" y="6920"/>
                </a:lnTo>
                <a:lnTo>
                  <a:pt x="71640" y="6880"/>
                </a:lnTo>
                <a:lnTo>
                  <a:pt x="71720" y="6890"/>
                </a:lnTo>
                <a:lnTo>
                  <a:pt x="71840" y="6920"/>
                </a:lnTo>
                <a:lnTo>
                  <a:pt x="72010" y="7010"/>
                </a:lnTo>
                <a:lnTo>
                  <a:pt x="72060" y="7010"/>
                </a:lnTo>
                <a:lnTo>
                  <a:pt x="72100" y="6990"/>
                </a:lnTo>
                <a:lnTo>
                  <a:pt x="72150" y="6990"/>
                </a:lnTo>
                <a:lnTo>
                  <a:pt x="72260" y="7110"/>
                </a:lnTo>
                <a:lnTo>
                  <a:pt x="72280" y="7310"/>
                </a:lnTo>
                <a:lnTo>
                  <a:pt x="72240" y="7530"/>
                </a:lnTo>
                <a:lnTo>
                  <a:pt x="72170" y="7710"/>
                </a:lnTo>
                <a:lnTo>
                  <a:pt x="72120" y="7780"/>
                </a:lnTo>
                <a:lnTo>
                  <a:pt x="71960" y="7960"/>
                </a:lnTo>
                <a:lnTo>
                  <a:pt x="71920" y="8000"/>
                </a:lnTo>
                <a:lnTo>
                  <a:pt x="71970" y="8120"/>
                </a:lnTo>
                <a:lnTo>
                  <a:pt x="72050" y="8210"/>
                </a:lnTo>
                <a:lnTo>
                  <a:pt x="72140" y="8260"/>
                </a:lnTo>
                <a:lnTo>
                  <a:pt x="72240" y="8290"/>
                </a:lnTo>
                <a:lnTo>
                  <a:pt x="72350" y="8300"/>
                </a:lnTo>
                <a:lnTo>
                  <a:pt x="72420" y="8270"/>
                </a:lnTo>
                <a:lnTo>
                  <a:pt x="72450" y="8200"/>
                </a:lnTo>
                <a:lnTo>
                  <a:pt x="72460" y="8050"/>
                </a:lnTo>
                <a:lnTo>
                  <a:pt x="72490" y="7940"/>
                </a:lnTo>
                <a:lnTo>
                  <a:pt x="72560" y="7860"/>
                </a:lnTo>
                <a:lnTo>
                  <a:pt x="72650" y="7830"/>
                </a:lnTo>
                <a:lnTo>
                  <a:pt x="72740" y="7850"/>
                </a:lnTo>
                <a:lnTo>
                  <a:pt x="72650" y="7930"/>
                </a:lnTo>
                <a:lnTo>
                  <a:pt x="72620" y="8000"/>
                </a:lnTo>
                <a:lnTo>
                  <a:pt x="72640" y="8070"/>
                </a:lnTo>
                <a:lnTo>
                  <a:pt x="72710" y="8150"/>
                </a:lnTo>
                <a:lnTo>
                  <a:pt x="72780" y="8200"/>
                </a:lnTo>
                <a:lnTo>
                  <a:pt x="73020" y="8240"/>
                </a:lnTo>
                <a:lnTo>
                  <a:pt x="73160" y="8320"/>
                </a:lnTo>
                <a:lnTo>
                  <a:pt x="73290" y="8430"/>
                </a:lnTo>
                <a:lnTo>
                  <a:pt x="73440" y="8410"/>
                </a:lnTo>
                <a:lnTo>
                  <a:pt x="73480" y="8420"/>
                </a:lnTo>
                <a:lnTo>
                  <a:pt x="73540" y="8470"/>
                </a:lnTo>
                <a:lnTo>
                  <a:pt x="73570" y="8490"/>
                </a:lnTo>
                <a:lnTo>
                  <a:pt x="73710" y="8510"/>
                </a:lnTo>
                <a:lnTo>
                  <a:pt x="73780" y="8530"/>
                </a:lnTo>
                <a:lnTo>
                  <a:pt x="73830" y="8590"/>
                </a:lnTo>
                <a:lnTo>
                  <a:pt x="73970" y="8690"/>
                </a:lnTo>
                <a:lnTo>
                  <a:pt x="74120" y="8740"/>
                </a:lnTo>
                <a:lnTo>
                  <a:pt x="74450" y="8770"/>
                </a:lnTo>
                <a:lnTo>
                  <a:pt x="74760" y="8710"/>
                </a:lnTo>
                <a:lnTo>
                  <a:pt x="74870" y="8750"/>
                </a:lnTo>
                <a:lnTo>
                  <a:pt x="74920" y="8910"/>
                </a:lnTo>
                <a:lnTo>
                  <a:pt x="74820" y="8910"/>
                </a:lnTo>
                <a:lnTo>
                  <a:pt x="74680" y="8980"/>
                </a:lnTo>
                <a:lnTo>
                  <a:pt x="74650" y="9030"/>
                </a:lnTo>
                <a:lnTo>
                  <a:pt x="74640" y="9070"/>
                </a:lnTo>
                <a:lnTo>
                  <a:pt x="74640" y="9110"/>
                </a:lnTo>
                <a:lnTo>
                  <a:pt x="74630" y="9140"/>
                </a:lnTo>
                <a:lnTo>
                  <a:pt x="74520" y="9290"/>
                </a:lnTo>
                <a:lnTo>
                  <a:pt x="74500" y="9340"/>
                </a:lnTo>
                <a:lnTo>
                  <a:pt x="74490" y="9380"/>
                </a:lnTo>
                <a:lnTo>
                  <a:pt x="74500" y="9470"/>
                </a:lnTo>
                <a:lnTo>
                  <a:pt x="74470" y="9630"/>
                </a:lnTo>
                <a:lnTo>
                  <a:pt x="74430" y="9730"/>
                </a:lnTo>
                <a:lnTo>
                  <a:pt x="74390" y="9760"/>
                </a:lnTo>
                <a:lnTo>
                  <a:pt x="74340" y="9790"/>
                </a:lnTo>
                <a:lnTo>
                  <a:pt x="74310" y="9810"/>
                </a:lnTo>
                <a:lnTo>
                  <a:pt x="74280" y="9880"/>
                </a:lnTo>
                <a:lnTo>
                  <a:pt x="74200" y="9910"/>
                </a:lnTo>
                <a:lnTo>
                  <a:pt x="74090" y="10020"/>
                </a:lnTo>
                <a:lnTo>
                  <a:pt x="74040" y="10050"/>
                </a:lnTo>
                <a:lnTo>
                  <a:pt x="73990" y="10080"/>
                </a:lnTo>
                <a:lnTo>
                  <a:pt x="73800" y="10130"/>
                </a:lnTo>
                <a:lnTo>
                  <a:pt x="73770" y="10160"/>
                </a:lnTo>
                <a:lnTo>
                  <a:pt x="73760" y="10200"/>
                </a:lnTo>
                <a:lnTo>
                  <a:pt x="73760" y="10240"/>
                </a:lnTo>
                <a:lnTo>
                  <a:pt x="73750" y="10280"/>
                </a:lnTo>
                <a:lnTo>
                  <a:pt x="73730" y="10350"/>
                </a:lnTo>
                <a:lnTo>
                  <a:pt x="73720" y="10380"/>
                </a:lnTo>
                <a:lnTo>
                  <a:pt x="73670" y="10410"/>
                </a:lnTo>
                <a:lnTo>
                  <a:pt x="73590" y="10410"/>
                </a:lnTo>
                <a:lnTo>
                  <a:pt x="73550" y="10400"/>
                </a:lnTo>
                <a:lnTo>
                  <a:pt x="73310" y="10430"/>
                </a:lnTo>
                <a:lnTo>
                  <a:pt x="73280" y="10460"/>
                </a:lnTo>
                <a:lnTo>
                  <a:pt x="73270" y="10500"/>
                </a:lnTo>
                <a:lnTo>
                  <a:pt x="73270" y="10530"/>
                </a:lnTo>
                <a:lnTo>
                  <a:pt x="73270" y="10560"/>
                </a:lnTo>
                <a:lnTo>
                  <a:pt x="73230" y="10580"/>
                </a:lnTo>
                <a:lnTo>
                  <a:pt x="73200" y="10590"/>
                </a:lnTo>
                <a:lnTo>
                  <a:pt x="73210" y="10600"/>
                </a:lnTo>
                <a:lnTo>
                  <a:pt x="73280" y="10630"/>
                </a:lnTo>
                <a:lnTo>
                  <a:pt x="73270" y="10650"/>
                </a:lnTo>
                <a:lnTo>
                  <a:pt x="73250" y="10680"/>
                </a:lnTo>
                <a:lnTo>
                  <a:pt x="73150" y="10740"/>
                </a:lnTo>
                <a:lnTo>
                  <a:pt x="73100" y="10790"/>
                </a:lnTo>
                <a:lnTo>
                  <a:pt x="73070" y="10840"/>
                </a:lnTo>
                <a:lnTo>
                  <a:pt x="73070" y="10890"/>
                </a:lnTo>
                <a:lnTo>
                  <a:pt x="73040" y="10910"/>
                </a:lnTo>
                <a:lnTo>
                  <a:pt x="73010" y="10930"/>
                </a:lnTo>
                <a:lnTo>
                  <a:pt x="72970" y="10940"/>
                </a:lnTo>
                <a:lnTo>
                  <a:pt x="72900" y="10910"/>
                </a:lnTo>
                <a:lnTo>
                  <a:pt x="72850" y="10920"/>
                </a:lnTo>
                <a:lnTo>
                  <a:pt x="72820" y="10940"/>
                </a:lnTo>
                <a:lnTo>
                  <a:pt x="72800" y="10980"/>
                </a:lnTo>
                <a:lnTo>
                  <a:pt x="72770" y="11030"/>
                </a:lnTo>
                <a:lnTo>
                  <a:pt x="72750" y="11070"/>
                </a:lnTo>
                <a:lnTo>
                  <a:pt x="72750" y="11120"/>
                </a:lnTo>
                <a:lnTo>
                  <a:pt x="72750" y="11150"/>
                </a:lnTo>
                <a:lnTo>
                  <a:pt x="72760" y="11180"/>
                </a:lnTo>
                <a:lnTo>
                  <a:pt x="72780" y="11220"/>
                </a:lnTo>
                <a:lnTo>
                  <a:pt x="72790" y="11240"/>
                </a:lnTo>
                <a:lnTo>
                  <a:pt x="72790" y="11280"/>
                </a:lnTo>
                <a:lnTo>
                  <a:pt x="72770" y="11330"/>
                </a:lnTo>
                <a:lnTo>
                  <a:pt x="72710" y="11430"/>
                </a:lnTo>
                <a:lnTo>
                  <a:pt x="72600" y="11530"/>
                </a:lnTo>
                <a:lnTo>
                  <a:pt x="72510" y="11670"/>
                </a:lnTo>
                <a:lnTo>
                  <a:pt x="72490" y="11770"/>
                </a:lnTo>
                <a:lnTo>
                  <a:pt x="72480" y="11830"/>
                </a:lnTo>
                <a:lnTo>
                  <a:pt x="72480" y="11870"/>
                </a:lnTo>
                <a:lnTo>
                  <a:pt x="72500" y="11900"/>
                </a:lnTo>
                <a:lnTo>
                  <a:pt x="72530" y="11920"/>
                </a:lnTo>
                <a:lnTo>
                  <a:pt x="72550" y="11950"/>
                </a:lnTo>
                <a:lnTo>
                  <a:pt x="72560" y="11980"/>
                </a:lnTo>
                <a:lnTo>
                  <a:pt x="72540" y="12030"/>
                </a:lnTo>
                <a:lnTo>
                  <a:pt x="72420" y="12170"/>
                </a:lnTo>
                <a:lnTo>
                  <a:pt x="72340" y="12300"/>
                </a:lnTo>
                <a:lnTo>
                  <a:pt x="72320" y="12370"/>
                </a:lnTo>
                <a:lnTo>
                  <a:pt x="72300" y="12430"/>
                </a:lnTo>
                <a:lnTo>
                  <a:pt x="72300" y="12470"/>
                </a:lnTo>
                <a:lnTo>
                  <a:pt x="72280" y="12550"/>
                </a:lnTo>
                <a:lnTo>
                  <a:pt x="72260" y="12610"/>
                </a:lnTo>
                <a:lnTo>
                  <a:pt x="72230" y="12680"/>
                </a:lnTo>
                <a:lnTo>
                  <a:pt x="72210" y="12730"/>
                </a:lnTo>
                <a:lnTo>
                  <a:pt x="72210" y="12780"/>
                </a:lnTo>
                <a:lnTo>
                  <a:pt x="72220" y="12820"/>
                </a:lnTo>
                <a:lnTo>
                  <a:pt x="72230" y="12860"/>
                </a:lnTo>
                <a:lnTo>
                  <a:pt x="72260" y="12890"/>
                </a:lnTo>
                <a:lnTo>
                  <a:pt x="72280" y="12930"/>
                </a:lnTo>
                <a:lnTo>
                  <a:pt x="72290" y="12970"/>
                </a:lnTo>
                <a:lnTo>
                  <a:pt x="72300" y="13010"/>
                </a:lnTo>
                <a:lnTo>
                  <a:pt x="72300" y="13120"/>
                </a:lnTo>
                <a:lnTo>
                  <a:pt x="72300" y="13170"/>
                </a:lnTo>
                <a:lnTo>
                  <a:pt x="72300" y="13240"/>
                </a:lnTo>
                <a:lnTo>
                  <a:pt x="72310" y="13280"/>
                </a:lnTo>
                <a:lnTo>
                  <a:pt x="72330" y="13310"/>
                </a:lnTo>
                <a:lnTo>
                  <a:pt x="72390" y="13370"/>
                </a:lnTo>
                <a:lnTo>
                  <a:pt x="72410" y="13400"/>
                </a:lnTo>
                <a:lnTo>
                  <a:pt x="72420" y="13430"/>
                </a:lnTo>
                <a:lnTo>
                  <a:pt x="72430" y="13470"/>
                </a:lnTo>
                <a:lnTo>
                  <a:pt x="72450" y="13510"/>
                </a:lnTo>
                <a:lnTo>
                  <a:pt x="72480" y="13540"/>
                </a:lnTo>
                <a:lnTo>
                  <a:pt x="72510" y="13560"/>
                </a:lnTo>
                <a:lnTo>
                  <a:pt x="72550" y="13570"/>
                </a:lnTo>
                <a:lnTo>
                  <a:pt x="72590" y="13570"/>
                </a:lnTo>
                <a:lnTo>
                  <a:pt x="72620" y="13590"/>
                </a:lnTo>
                <a:lnTo>
                  <a:pt x="72630" y="13640"/>
                </a:lnTo>
                <a:lnTo>
                  <a:pt x="72620" y="13730"/>
                </a:lnTo>
                <a:lnTo>
                  <a:pt x="72590" y="13790"/>
                </a:lnTo>
                <a:lnTo>
                  <a:pt x="72510" y="13900"/>
                </a:lnTo>
                <a:lnTo>
                  <a:pt x="72440" y="14020"/>
                </a:lnTo>
                <a:lnTo>
                  <a:pt x="72380" y="14150"/>
                </a:lnTo>
                <a:lnTo>
                  <a:pt x="72360" y="14190"/>
                </a:lnTo>
                <a:lnTo>
                  <a:pt x="72350" y="14240"/>
                </a:lnTo>
                <a:lnTo>
                  <a:pt x="72300" y="14300"/>
                </a:lnTo>
                <a:lnTo>
                  <a:pt x="72270" y="14340"/>
                </a:lnTo>
                <a:lnTo>
                  <a:pt x="72240" y="14390"/>
                </a:lnTo>
                <a:lnTo>
                  <a:pt x="72220" y="14420"/>
                </a:lnTo>
                <a:lnTo>
                  <a:pt x="72200" y="14430"/>
                </a:lnTo>
                <a:lnTo>
                  <a:pt x="72170" y="14420"/>
                </a:lnTo>
                <a:lnTo>
                  <a:pt x="72100" y="14400"/>
                </a:lnTo>
                <a:lnTo>
                  <a:pt x="72060" y="14400"/>
                </a:lnTo>
                <a:lnTo>
                  <a:pt x="71940" y="14360"/>
                </a:lnTo>
                <a:lnTo>
                  <a:pt x="71910" y="14360"/>
                </a:lnTo>
                <a:lnTo>
                  <a:pt x="71880" y="14360"/>
                </a:lnTo>
                <a:lnTo>
                  <a:pt x="71860" y="14370"/>
                </a:lnTo>
                <a:lnTo>
                  <a:pt x="71800" y="14410"/>
                </a:lnTo>
                <a:lnTo>
                  <a:pt x="71720" y="14420"/>
                </a:lnTo>
                <a:lnTo>
                  <a:pt x="71690" y="14420"/>
                </a:lnTo>
                <a:lnTo>
                  <a:pt x="71650" y="14420"/>
                </a:lnTo>
                <a:lnTo>
                  <a:pt x="71580" y="14390"/>
                </a:lnTo>
                <a:lnTo>
                  <a:pt x="71510" y="14340"/>
                </a:lnTo>
                <a:lnTo>
                  <a:pt x="71490" y="14320"/>
                </a:lnTo>
                <a:lnTo>
                  <a:pt x="71440" y="14250"/>
                </a:lnTo>
                <a:lnTo>
                  <a:pt x="71410" y="14220"/>
                </a:lnTo>
                <a:lnTo>
                  <a:pt x="71380" y="14200"/>
                </a:lnTo>
                <a:lnTo>
                  <a:pt x="71310" y="14170"/>
                </a:lnTo>
                <a:lnTo>
                  <a:pt x="71240" y="14140"/>
                </a:lnTo>
                <a:lnTo>
                  <a:pt x="71200" y="14150"/>
                </a:lnTo>
                <a:lnTo>
                  <a:pt x="71130" y="14190"/>
                </a:lnTo>
                <a:lnTo>
                  <a:pt x="71090" y="14190"/>
                </a:lnTo>
                <a:lnTo>
                  <a:pt x="71050" y="14180"/>
                </a:lnTo>
                <a:lnTo>
                  <a:pt x="70970" y="14150"/>
                </a:lnTo>
                <a:lnTo>
                  <a:pt x="70940" y="14130"/>
                </a:lnTo>
                <a:lnTo>
                  <a:pt x="70910" y="14100"/>
                </a:lnTo>
                <a:lnTo>
                  <a:pt x="70860" y="14040"/>
                </a:lnTo>
                <a:lnTo>
                  <a:pt x="70830" y="14010"/>
                </a:lnTo>
                <a:lnTo>
                  <a:pt x="70790" y="13990"/>
                </a:lnTo>
                <a:lnTo>
                  <a:pt x="70760" y="13970"/>
                </a:lnTo>
                <a:lnTo>
                  <a:pt x="70600" y="13960"/>
                </a:lnTo>
                <a:lnTo>
                  <a:pt x="70570" y="13970"/>
                </a:lnTo>
                <a:lnTo>
                  <a:pt x="70520" y="13940"/>
                </a:lnTo>
                <a:lnTo>
                  <a:pt x="70520" y="13930"/>
                </a:lnTo>
                <a:lnTo>
                  <a:pt x="70510" y="13930"/>
                </a:lnTo>
                <a:lnTo>
                  <a:pt x="70500" y="13930"/>
                </a:lnTo>
                <a:lnTo>
                  <a:pt x="70450" y="13930"/>
                </a:lnTo>
                <a:lnTo>
                  <a:pt x="70300" y="13800"/>
                </a:lnTo>
                <a:lnTo>
                  <a:pt x="70270" y="13740"/>
                </a:lnTo>
                <a:lnTo>
                  <a:pt x="70250" y="13690"/>
                </a:lnTo>
                <a:lnTo>
                  <a:pt x="70250" y="13640"/>
                </a:lnTo>
                <a:lnTo>
                  <a:pt x="70250" y="13600"/>
                </a:lnTo>
                <a:lnTo>
                  <a:pt x="70260" y="13560"/>
                </a:lnTo>
                <a:lnTo>
                  <a:pt x="70270" y="13520"/>
                </a:lnTo>
                <a:lnTo>
                  <a:pt x="70440" y="13330"/>
                </a:lnTo>
                <a:lnTo>
                  <a:pt x="70490" y="13270"/>
                </a:lnTo>
                <a:lnTo>
                  <a:pt x="70520" y="13240"/>
                </a:lnTo>
                <a:lnTo>
                  <a:pt x="70530" y="13200"/>
                </a:lnTo>
                <a:lnTo>
                  <a:pt x="70550" y="13170"/>
                </a:lnTo>
                <a:lnTo>
                  <a:pt x="70570" y="13140"/>
                </a:lnTo>
                <a:lnTo>
                  <a:pt x="70600" y="13140"/>
                </a:lnTo>
                <a:lnTo>
                  <a:pt x="70650" y="13140"/>
                </a:lnTo>
                <a:lnTo>
                  <a:pt x="70690" y="13170"/>
                </a:lnTo>
                <a:lnTo>
                  <a:pt x="70730" y="13180"/>
                </a:lnTo>
                <a:lnTo>
                  <a:pt x="70770" y="13170"/>
                </a:lnTo>
                <a:lnTo>
                  <a:pt x="70850" y="13140"/>
                </a:lnTo>
                <a:lnTo>
                  <a:pt x="70890" y="13140"/>
                </a:lnTo>
                <a:lnTo>
                  <a:pt x="70930" y="13150"/>
                </a:lnTo>
                <a:lnTo>
                  <a:pt x="71010" y="13200"/>
                </a:lnTo>
                <a:lnTo>
                  <a:pt x="71050" y="13190"/>
                </a:lnTo>
                <a:lnTo>
                  <a:pt x="71090" y="13180"/>
                </a:lnTo>
                <a:lnTo>
                  <a:pt x="71110" y="13160"/>
                </a:lnTo>
                <a:lnTo>
                  <a:pt x="71120" y="13120"/>
                </a:lnTo>
                <a:lnTo>
                  <a:pt x="71110" y="13080"/>
                </a:lnTo>
                <a:lnTo>
                  <a:pt x="71100" y="13030"/>
                </a:lnTo>
                <a:lnTo>
                  <a:pt x="71100" y="13000"/>
                </a:lnTo>
                <a:lnTo>
                  <a:pt x="71110" y="12990"/>
                </a:lnTo>
                <a:lnTo>
                  <a:pt x="71110" y="12970"/>
                </a:lnTo>
                <a:lnTo>
                  <a:pt x="71110" y="12950"/>
                </a:lnTo>
                <a:lnTo>
                  <a:pt x="71100" y="12920"/>
                </a:lnTo>
                <a:lnTo>
                  <a:pt x="71080" y="12880"/>
                </a:lnTo>
                <a:lnTo>
                  <a:pt x="71080" y="12760"/>
                </a:lnTo>
                <a:lnTo>
                  <a:pt x="70960" y="12680"/>
                </a:lnTo>
                <a:lnTo>
                  <a:pt x="70880" y="12650"/>
                </a:lnTo>
                <a:lnTo>
                  <a:pt x="70680" y="12540"/>
                </a:lnTo>
                <a:lnTo>
                  <a:pt x="70580" y="12450"/>
                </a:lnTo>
                <a:lnTo>
                  <a:pt x="70540" y="12420"/>
                </a:lnTo>
                <a:lnTo>
                  <a:pt x="70520" y="12420"/>
                </a:lnTo>
                <a:lnTo>
                  <a:pt x="70460" y="12430"/>
                </a:lnTo>
                <a:lnTo>
                  <a:pt x="70430" y="12420"/>
                </a:lnTo>
                <a:lnTo>
                  <a:pt x="70410" y="12390"/>
                </a:lnTo>
                <a:lnTo>
                  <a:pt x="70410" y="12350"/>
                </a:lnTo>
                <a:lnTo>
                  <a:pt x="70410" y="12300"/>
                </a:lnTo>
                <a:lnTo>
                  <a:pt x="70410" y="12270"/>
                </a:lnTo>
                <a:lnTo>
                  <a:pt x="70250" y="12160"/>
                </a:lnTo>
                <a:lnTo>
                  <a:pt x="69950" y="11790"/>
                </a:lnTo>
                <a:lnTo>
                  <a:pt x="69720" y="11790"/>
                </a:lnTo>
                <a:lnTo>
                  <a:pt x="69630" y="11760"/>
                </a:lnTo>
                <a:lnTo>
                  <a:pt x="69570" y="11670"/>
                </a:lnTo>
                <a:lnTo>
                  <a:pt x="69590" y="11660"/>
                </a:lnTo>
                <a:lnTo>
                  <a:pt x="69610" y="11630"/>
                </a:lnTo>
                <a:lnTo>
                  <a:pt x="69630" y="11600"/>
                </a:lnTo>
                <a:lnTo>
                  <a:pt x="69550" y="11520"/>
                </a:lnTo>
                <a:lnTo>
                  <a:pt x="69430" y="11510"/>
                </a:lnTo>
                <a:lnTo>
                  <a:pt x="69160" y="11530"/>
                </a:lnTo>
                <a:lnTo>
                  <a:pt x="69080" y="11520"/>
                </a:lnTo>
                <a:lnTo>
                  <a:pt x="69020" y="11500"/>
                </a:lnTo>
                <a:lnTo>
                  <a:pt x="68970" y="11460"/>
                </a:lnTo>
                <a:lnTo>
                  <a:pt x="68920" y="11400"/>
                </a:lnTo>
                <a:lnTo>
                  <a:pt x="68890" y="11360"/>
                </a:lnTo>
                <a:lnTo>
                  <a:pt x="68770" y="11280"/>
                </a:lnTo>
                <a:lnTo>
                  <a:pt x="68730" y="11260"/>
                </a:lnTo>
                <a:lnTo>
                  <a:pt x="68470" y="11300"/>
                </a:lnTo>
                <a:lnTo>
                  <a:pt x="68300" y="11240"/>
                </a:lnTo>
                <a:lnTo>
                  <a:pt x="68210" y="11220"/>
                </a:lnTo>
                <a:lnTo>
                  <a:pt x="68230" y="11140"/>
                </a:lnTo>
                <a:lnTo>
                  <a:pt x="68260" y="10850"/>
                </a:lnTo>
                <a:lnTo>
                  <a:pt x="68250" y="10750"/>
                </a:lnTo>
                <a:lnTo>
                  <a:pt x="68240" y="10710"/>
                </a:lnTo>
                <a:lnTo>
                  <a:pt x="68220" y="10680"/>
                </a:lnTo>
                <a:lnTo>
                  <a:pt x="68190" y="10670"/>
                </a:lnTo>
                <a:lnTo>
                  <a:pt x="68150" y="10670"/>
                </a:lnTo>
                <a:lnTo>
                  <a:pt x="68070" y="10770"/>
                </a:lnTo>
                <a:lnTo>
                  <a:pt x="68040" y="10790"/>
                </a:lnTo>
                <a:lnTo>
                  <a:pt x="68000" y="10780"/>
                </a:lnTo>
                <a:lnTo>
                  <a:pt x="67940" y="10740"/>
                </a:lnTo>
                <a:lnTo>
                  <a:pt x="67910" y="10740"/>
                </a:lnTo>
                <a:lnTo>
                  <a:pt x="67880" y="10710"/>
                </a:lnTo>
                <a:lnTo>
                  <a:pt x="67860" y="10680"/>
                </a:lnTo>
                <a:lnTo>
                  <a:pt x="67860" y="10650"/>
                </a:lnTo>
                <a:lnTo>
                  <a:pt x="67860" y="10610"/>
                </a:lnTo>
                <a:lnTo>
                  <a:pt x="67920" y="10550"/>
                </a:lnTo>
                <a:lnTo>
                  <a:pt x="67960" y="10530"/>
                </a:lnTo>
                <a:lnTo>
                  <a:pt x="68030" y="10470"/>
                </a:lnTo>
                <a:lnTo>
                  <a:pt x="68090" y="10410"/>
                </a:lnTo>
                <a:lnTo>
                  <a:pt x="68170" y="10340"/>
                </a:lnTo>
                <a:lnTo>
                  <a:pt x="68200" y="10330"/>
                </a:lnTo>
                <a:lnTo>
                  <a:pt x="68240" y="10330"/>
                </a:lnTo>
                <a:lnTo>
                  <a:pt x="68280" y="10340"/>
                </a:lnTo>
                <a:lnTo>
                  <a:pt x="68300" y="10350"/>
                </a:lnTo>
                <a:lnTo>
                  <a:pt x="68320" y="10370"/>
                </a:lnTo>
                <a:lnTo>
                  <a:pt x="68350" y="10430"/>
                </a:lnTo>
                <a:lnTo>
                  <a:pt x="68380" y="10450"/>
                </a:lnTo>
                <a:lnTo>
                  <a:pt x="68450" y="10450"/>
                </a:lnTo>
                <a:lnTo>
                  <a:pt x="68490" y="10440"/>
                </a:lnTo>
                <a:lnTo>
                  <a:pt x="68530" y="10420"/>
                </a:lnTo>
                <a:lnTo>
                  <a:pt x="68650" y="10340"/>
                </a:lnTo>
                <a:lnTo>
                  <a:pt x="68670" y="10310"/>
                </a:lnTo>
                <a:lnTo>
                  <a:pt x="68670" y="10260"/>
                </a:lnTo>
                <a:lnTo>
                  <a:pt x="68660" y="10230"/>
                </a:lnTo>
                <a:lnTo>
                  <a:pt x="68620" y="10220"/>
                </a:lnTo>
                <a:lnTo>
                  <a:pt x="68590" y="10200"/>
                </a:lnTo>
                <a:lnTo>
                  <a:pt x="68560" y="9990"/>
                </a:lnTo>
                <a:lnTo>
                  <a:pt x="68560" y="9950"/>
                </a:lnTo>
                <a:lnTo>
                  <a:pt x="68590" y="9900"/>
                </a:lnTo>
                <a:lnTo>
                  <a:pt x="68700" y="9860"/>
                </a:lnTo>
                <a:lnTo>
                  <a:pt x="68730" y="9830"/>
                </a:lnTo>
                <a:lnTo>
                  <a:pt x="68740" y="9780"/>
                </a:lnTo>
                <a:lnTo>
                  <a:pt x="68740" y="9690"/>
                </a:lnTo>
                <a:lnTo>
                  <a:pt x="68750" y="9610"/>
                </a:lnTo>
                <a:lnTo>
                  <a:pt x="68790" y="9480"/>
                </a:lnTo>
                <a:lnTo>
                  <a:pt x="68880" y="9340"/>
                </a:lnTo>
                <a:lnTo>
                  <a:pt x="68890" y="9290"/>
                </a:lnTo>
                <a:lnTo>
                  <a:pt x="68890" y="9240"/>
                </a:lnTo>
                <a:lnTo>
                  <a:pt x="68830" y="9010"/>
                </a:lnTo>
                <a:lnTo>
                  <a:pt x="68900" y="8880"/>
                </a:lnTo>
                <a:lnTo>
                  <a:pt x="68900" y="8850"/>
                </a:lnTo>
                <a:lnTo>
                  <a:pt x="68920" y="8810"/>
                </a:lnTo>
                <a:lnTo>
                  <a:pt x="68940" y="8780"/>
                </a:lnTo>
                <a:lnTo>
                  <a:pt x="68990" y="8730"/>
                </a:lnTo>
                <a:lnTo>
                  <a:pt x="69040" y="8720"/>
                </a:lnTo>
                <a:lnTo>
                  <a:pt x="69120" y="8760"/>
                </a:lnTo>
                <a:lnTo>
                  <a:pt x="69150" y="8770"/>
                </a:lnTo>
                <a:lnTo>
                  <a:pt x="69230" y="8760"/>
                </a:lnTo>
                <a:lnTo>
                  <a:pt x="69270" y="8760"/>
                </a:lnTo>
                <a:lnTo>
                  <a:pt x="69320" y="8750"/>
                </a:lnTo>
                <a:lnTo>
                  <a:pt x="69360" y="8730"/>
                </a:lnTo>
                <a:lnTo>
                  <a:pt x="69400" y="8700"/>
                </a:lnTo>
                <a:lnTo>
                  <a:pt x="69470" y="8590"/>
                </a:lnTo>
                <a:lnTo>
                  <a:pt x="69510" y="8570"/>
                </a:lnTo>
                <a:lnTo>
                  <a:pt x="69620" y="8550"/>
                </a:lnTo>
                <a:lnTo>
                  <a:pt x="69660" y="8520"/>
                </a:lnTo>
                <a:lnTo>
                  <a:pt x="69680" y="8490"/>
                </a:lnTo>
                <a:lnTo>
                  <a:pt x="69700" y="8430"/>
                </a:lnTo>
                <a:lnTo>
                  <a:pt x="69700" y="8390"/>
                </a:lnTo>
                <a:lnTo>
                  <a:pt x="69690" y="8350"/>
                </a:lnTo>
                <a:lnTo>
                  <a:pt x="69690" y="8300"/>
                </a:lnTo>
                <a:lnTo>
                  <a:pt x="69710" y="8260"/>
                </a:lnTo>
                <a:lnTo>
                  <a:pt x="69740" y="8190"/>
                </a:lnTo>
                <a:lnTo>
                  <a:pt x="69800" y="8090"/>
                </a:lnTo>
                <a:lnTo>
                  <a:pt x="70000" y="7940"/>
                </a:lnTo>
                <a:lnTo>
                  <a:pt x="70050" y="7910"/>
                </a:lnTo>
                <a:lnTo>
                  <a:pt x="70110" y="7870"/>
                </a:lnTo>
                <a:lnTo>
                  <a:pt x="70150" y="7820"/>
                </a:lnTo>
                <a:lnTo>
                  <a:pt x="70210" y="7710"/>
                </a:lnTo>
                <a:lnTo>
                  <a:pt x="70210" y="7650"/>
                </a:lnTo>
                <a:lnTo>
                  <a:pt x="70210" y="7600"/>
                </a:lnTo>
                <a:lnTo>
                  <a:pt x="70190" y="7560"/>
                </a:lnTo>
                <a:lnTo>
                  <a:pt x="70190" y="7520"/>
                </a:lnTo>
                <a:lnTo>
                  <a:pt x="70180" y="7440"/>
                </a:lnTo>
                <a:lnTo>
                  <a:pt x="70180" y="7390"/>
                </a:lnTo>
                <a:lnTo>
                  <a:pt x="70210" y="7280"/>
                </a:lnTo>
                <a:lnTo>
                  <a:pt x="70220" y="7250"/>
                </a:lnTo>
                <a:lnTo>
                  <a:pt x="70250" y="7260"/>
                </a:lnTo>
                <a:lnTo>
                  <a:pt x="70300" y="7290"/>
                </a:lnTo>
                <a:lnTo>
                  <a:pt x="70320" y="7280"/>
                </a:lnTo>
                <a:lnTo>
                  <a:pt x="70340" y="7270"/>
                </a:lnTo>
                <a:lnTo>
                  <a:pt x="70340" y="7240"/>
                </a:lnTo>
                <a:lnTo>
                  <a:pt x="70350" y="7210"/>
                </a:lnTo>
                <a:lnTo>
                  <a:pt x="70370" y="7200"/>
                </a:lnTo>
                <a:lnTo>
                  <a:pt x="70400" y="7210"/>
                </a:lnTo>
                <a:lnTo>
                  <a:pt x="70430" y="7220"/>
                </a:lnTo>
                <a:lnTo>
                  <a:pt x="70470" y="7220"/>
                </a:lnTo>
                <a:lnTo>
                  <a:pt x="70530" y="7190"/>
                </a:lnTo>
                <a:lnTo>
                  <a:pt x="70580" y="7140"/>
                </a:lnTo>
                <a:lnTo>
                  <a:pt x="70640" y="7030"/>
                </a:lnTo>
                <a:lnTo>
                  <a:pt x="70700" y="6920"/>
                </a:lnTo>
                <a:lnTo>
                  <a:pt x="70740" y="6880"/>
                </a:lnTo>
                <a:lnTo>
                  <a:pt x="70770" y="6850"/>
                </a:lnTo>
                <a:lnTo>
                  <a:pt x="70870" y="6820"/>
                </a:lnTo>
                <a:close/>
                <a:moveTo>
                  <a:pt x="73130" y="11740"/>
                </a:moveTo>
                <a:lnTo>
                  <a:pt x="73100" y="11690"/>
                </a:lnTo>
                <a:lnTo>
                  <a:pt x="73110" y="11620"/>
                </a:lnTo>
                <a:lnTo>
                  <a:pt x="73140" y="11590"/>
                </a:lnTo>
                <a:lnTo>
                  <a:pt x="73200" y="11560"/>
                </a:lnTo>
                <a:lnTo>
                  <a:pt x="73230" y="11530"/>
                </a:lnTo>
                <a:lnTo>
                  <a:pt x="73260" y="11550"/>
                </a:lnTo>
                <a:lnTo>
                  <a:pt x="73260" y="11610"/>
                </a:lnTo>
                <a:lnTo>
                  <a:pt x="73230" y="11690"/>
                </a:lnTo>
                <a:lnTo>
                  <a:pt x="73180" y="11730"/>
                </a:lnTo>
                <a:lnTo>
                  <a:pt x="73130" y="11740"/>
                </a:lnTo>
                <a:close/>
                <a:moveTo>
                  <a:pt x="73590" y="11580"/>
                </a:moveTo>
                <a:lnTo>
                  <a:pt x="73540" y="11570"/>
                </a:lnTo>
                <a:lnTo>
                  <a:pt x="73460" y="11550"/>
                </a:lnTo>
                <a:lnTo>
                  <a:pt x="73400" y="11540"/>
                </a:lnTo>
                <a:lnTo>
                  <a:pt x="73350" y="11500"/>
                </a:lnTo>
                <a:lnTo>
                  <a:pt x="73360" y="11450"/>
                </a:lnTo>
                <a:lnTo>
                  <a:pt x="73380" y="11390"/>
                </a:lnTo>
                <a:lnTo>
                  <a:pt x="73390" y="11350"/>
                </a:lnTo>
                <a:lnTo>
                  <a:pt x="73440" y="11300"/>
                </a:lnTo>
                <a:lnTo>
                  <a:pt x="73470" y="11300"/>
                </a:lnTo>
                <a:lnTo>
                  <a:pt x="73500" y="11300"/>
                </a:lnTo>
                <a:lnTo>
                  <a:pt x="73510" y="11350"/>
                </a:lnTo>
                <a:lnTo>
                  <a:pt x="73510" y="11410"/>
                </a:lnTo>
                <a:lnTo>
                  <a:pt x="73550" y="11430"/>
                </a:lnTo>
                <a:lnTo>
                  <a:pt x="73590" y="11480"/>
                </a:lnTo>
                <a:lnTo>
                  <a:pt x="73620" y="11500"/>
                </a:lnTo>
                <a:lnTo>
                  <a:pt x="73620" y="11550"/>
                </a:lnTo>
                <a:lnTo>
                  <a:pt x="73590" y="11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País Vasco"/>
          <p:cNvSpPr/>
          <p:nvPr/>
        </p:nvSpPr>
        <p:spPr>
          <a:xfrm>
            <a:off x="3321825" y="1325880"/>
            <a:ext cx="5548044" cy="4937760"/>
          </a:xfrm>
          <a:custGeom>
            <a:avLst/>
            <a:gdLst/>
            <a:ahLst/>
            <a:cxnLst/>
            <a:rect l="0" t="0" r="100000" b="89000"/>
            <a:pathLst>
              <a:path w="100000" h="89000">
                <a:moveTo>
                  <a:pt x="70870" y="6820"/>
                </a:moveTo>
                <a:lnTo>
                  <a:pt x="70770" y="6850"/>
                </a:lnTo>
                <a:lnTo>
                  <a:pt x="70740" y="6880"/>
                </a:lnTo>
                <a:lnTo>
                  <a:pt x="70700" y="6920"/>
                </a:lnTo>
                <a:lnTo>
                  <a:pt x="70640" y="7030"/>
                </a:lnTo>
                <a:lnTo>
                  <a:pt x="70580" y="7140"/>
                </a:lnTo>
                <a:lnTo>
                  <a:pt x="70530" y="7190"/>
                </a:lnTo>
                <a:lnTo>
                  <a:pt x="70470" y="7220"/>
                </a:lnTo>
                <a:lnTo>
                  <a:pt x="70430" y="7220"/>
                </a:lnTo>
                <a:lnTo>
                  <a:pt x="70400" y="7210"/>
                </a:lnTo>
                <a:lnTo>
                  <a:pt x="70370" y="7200"/>
                </a:lnTo>
                <a:lnTo>
                  <a:pt x="70350" y="7210"/>
                </a:lnTo>
                <a:lnTo>
                  <a:pt x="70340" y="7240"/>
                </a:lnTo>
                <a:lnTo>
                  <a:pt x="70340" y="7270"/>
                </a:lnTo>
                <a:lnTo>
                  <a:pt x="70320" y="7280"/>
                </a:lnTo>
                <a:lnTo>
                  <a:pt x="70300" y="7290"/>
                </a:lnTo>
                <a:lnTo>
                  <a:pt x="70250" y="7260"/>
                </a:lnTo>
                <a:lnTo>
                  <a:pt x="70220" y="7250"/>
                </a:lnTo>
                <a:lnTo>
                  <a:pt x="70210" y="7280"/>
                </a:lnTo>
                <a:lnTo>
                  <a:pt x="70180" y="7390"/>
                </a:lnTo>
                <a:lnTo>
                  <a:pt x="70180" y="7440"/>
                </a:lnTo>
                <a:lnTo>
                  <a:pt x="70190" y="7520"/>
                </a:lnTo>
                <a:lnTo>
                  <a:pt x="70190" y="7560"/>
                </a:lnTo>
                <a:lnTo>
                  <a:pt x="70210" y="7600"/>
                </a:lnTo>
                <a:lnTo>
                  <a:pt x="70210" y="7650"/>
                </a:lnTo>
                <a:lnTo>
                  <a:pt x="70210" y="7710"/>
                </a:lnTo>
                <a:lnTo>
                  <a:pt x="70150" y="7820"/>
                </a:lnTo>
                <a:lnTo>
                  <a:pt x="70110" y="7870"/>
                </a:lnTo>
                <a:lnTo>
                  <a:pt x="70050" y="7910"/>
                </a:lnTo>
                <a:lnTo>
                  <a:pt x="70000" y="7940"/>
                </a:lnTo>
                <a:lnTo>
                  <a:pt x="69800" y="8090"/>
                </a:lnTo>
                <a:lnTo>
                  <a:pt x="69740" y="8190"/>
                </a:lnTo>
                <a:lnTo>
                  <a:pt x="69710" y="8260"/>
                </a:lnTo>
                <a:lnTo>
                  <a:pt x="69690" y="8300"/>
                </a:lnTo>
                <a:lnTo>
                  <a:pt x="69690" y="8350"/>
                </a:lnTo>
                <a:lnTo>
                  <a:pt x="69700" y="8390"/>
                </a:lnTo>
                <a:lnTo>
                  <a:pt x="69700" y="8430"/>
                </a:lnTo>
                <a:lnTo>
                  <a:pt x="69680" y="8490"/>
                </a:lnTo>
                <a:lnTo>
                  <a:pt x="69660" y="8520"/>
                </a:lnTo>
                <a:lnTo>
                  <a:pt x="69620" y="8550"/>
                </a:lnTo>
                <a:lnTo>
                  <a:pt x="69510" y="8570"/>
                </a:lnTo>
                <a:lnTo>
                  <a:pt x="69470" y="8590"/>
                </a:lnTo>
                <a:lnTo>
                  <a:pt x="69400" y="8700"/>
                </a:lnTo>
                <a:lnTo>
                  <a:pt x="69360" y="8730"/>
                </a:lnTo>
                <a:lnTo>
                  <a:pt x="69320" y="8750"/>
                </a:lnTo>
                <a:lnTo>
                  <a:pt x="69270" y="8760"/>
                </a:lnTo>
                <a:lnTo>
                  <a:pt x="69230" y="8760"/>
                </a:lnTo>
                <a:lnTo>
                  <a:pt x="69150" y="8770"/>
                </a:lnTo>
                <a:lnTo>
                  <a:pt x="69120" y="8760"/>
                </a:lnTo>
                <a:lnTo>
                  <a:pt x="69040" y="8720"/>
                </a:lnTo>
                <a:lnTo>
                  <a:pt x="68990" y="8730"/>
                </a:lnTo>
                <a:lnTo>
                  <a:pt x="68940" y="8780"/>
                </a:lnTo>
                <a:lnTo>
                  <a:pt x="68920" y="8810"/>
                </a:lnTo>
                <a:lnTo>
                  <a:pt x="68900" y="8850"/>
                </a:lnTo>
                <a:lnTo>
                  <a:pt x="68900" y="8880"/>
                </a:lnTo>
                <a:lnTo>
                  <a:pt x="68830" y="9010"/>
                </a:lnTo>
                <a:lnTo>
                  <a:pt x="68890" y="9240"/>
                </a:lnTo>
                <a:lnTo>
                  <a:pt x="68890" y="9290"/>
                </a:lnTo>
                <a:lnTo>
                  <a:pt x="68880" y="9340"/>
                </a:lnTo>
                <a:lnTo>
                  <a:pt x="68790" y="9480"/>
                </a:lnTo>
                <a:lnTo>
                  <a:pt x="68750" y="9610"/>
                </a:lnTo>
                <a:lnTo>
                  <a:pt x="68740" y="9690"/>
                </a:lnTo>
                <a:lnTo>
                  <a:pt x="68740" y="9780"/>
                </a:lnTo>
                <a:lnTo>
                  <a:pt x="68730" y="9830"/>
                </a:lnTo>
                <a:lnTo>
                  <a:pt x="68700" y="9860"/>
                </a:lnTo>
                <a:lnTo>
                  <a:pt x="68590" y="9900"/>
                </a:lnTo>
                <a:lnTo>
                  <a:pt x="68560" y="9950"/>
                </a:lnTo>
                <a:lnTo>
                  <a:pt x="68560" y="9990"/>
                </a:lnTo>
                <a:lnTo>
                  <a:pt x="68590" y="10200"/>
                </a:lnTo>
                <a:lnTo>
                  <a:pt x="68620" y="10220"/>
                </a:lnTo>
                <a:lnTo>
                  <a:pt x="68660" y="10230"/>
                </a:lnTo>
                <a:lnTo>
                  <a:pt x="68670" y="10260"/>
                </a:lnTo>
                <a:lnTo>
                  <a:pt x="68670" y="10310"/>
                </a:lnTo>
                <a:lnTo>
                  <a:pt x="68650" y="10340"/>
                </a:lnTo>
                <a:lnTo>
                  <a:pt x="68530" y="10420"/>
                </a:lnTo>
                <a:lnTo>
                  <a:pt x="68490" y="10440"/>
                </a:lnTo>
                <a:lnTo>
                  <a:pt x="68450" y="10450"/>
                </a:lnTo>
                <a:lnTo>
                  <a:pt x="68380" y="10450"/>
                </a:lnTo>
                <a:lnTo>
                  <a:pt x="68350" y="10430"/>
                </a:lnTo>
                <a:lnTo>
                  <a:pt x="68320" y="10370"/>
                </a:lnTo>
                <a:lnTo>
                  <a:pt x="68300" y="10350"/>
                </a:lnTo>
                <a:lnTo>
                  <a:pt x="68280" y="10340"/>
                </a:lnTo>
                <a:lnTo>
                  <a:pt x="68240" y="10330"/>
                </a:lnTo>
                <a:lnTo>
                  <a:pt x="68200" y="10330"/>
                </a:lnTo>
                <a:lnTo>
                  <a:pt x="68170" y="10340"/>
                </a:lnTo>
                <a:lnTo>
                  <a:pt x="68090" y="10410"/>
                </a:lnTo>
                <a:lnTo>
                  <a:pt x="68030" y="10470"/>
                </a:lnTo>
                <a:lnTo>
                  <a:pt x="67960" y="10530"/>
                </a:lnTo>
                <a:lnTo>
                  <a:pt x="67920" y="10550"/>
                </a:lnTo>
                <a:lnTo>
                  <a:pt x="67860" y="10610"/>
                </a:lnTo>
                <a:lnTo>
                  <a:pt x="67860" y="10650"/>
                </a:lnTo>
                <a:lnTo>
                  <a:pt x="67860" y="10680"/>
                </a:lnTo>
                <a:lnTo>
                  <a:pt x="67880" y="10710"/>
                </a:lnTo>
                <a:lnTo>
                  <a:pt x="67910" y="10740"/>
                </a:lnTo>
                <a:lnTo>
                  <a:pt x="67940" y="10740"/>
                </a:lnTo>
                <a:lnTo>
                  <a:pt x="68000" y="10780"/>
                </a:lnTo>
                <a:lnTo>
                  <a:pt x="68040" y="10790"/>
                </a:lnTo>
                <a:lnTo>
                  <a:pt x="68070" y="10770"/>
                </a:lnTo>
                <a:lnTo>
                  <a:pt x="68150" y="10670"/>
                </a:lnTo>
                <a:lnTo>
                  <a:pt x="68190" y="10670"/>
                </a:lnTo>
                <a:lnTo>
                  <a:pt x="68220" y="10680"/>
                </a:lnTo>
                <a:lnTo>
                  <a:pt x="68240" y="10710"/>
                </a:lnTo>
                <a:lnTo>
                  <a:pt x="68250" y="10750"/>
                </a:lnTo>
                <a:lnTo>
                  <a:pt x="68260" y="10850"/>
                </a:lnTo>
                <a:lnTo>
                  <a:pt x="68230" y="11140"/>
                </a:lnTo>
                <a:lnTo>
                  <a:pt x="68210" y="11220"/>
                </a:lnTo>
                <a:lnTo>
                  <a:pt x="68130" y="11210"/>
                </a:lnTo>
                <a:lnTo>
                  <a:pt x="67990" y="11170"/>
                </a:lnTo>
                <a:lnTo>
                  <a:pt x="67870" y="11100"/>
                </a:lnTo>
                <a:lnTo>
                  <a:pt x="67830" y="11000"/>
                </a:lnTo>
                <a:lnTo>
                  <a:pt x="67790" y="11010"/>
                </a:lnTo>
                <a:lnTo>
                  <a:pt x="67760" y="11040"/>
                </a:lnTo>
                <a:lnTo>
                  <a:pt x="67740" y="11070"/>
                </a:lnTo>
                <a:lnTo>
                  <a:pt x="67720" y="11110"/>
                </a:lnTo>
                <a:lnTo>
                  <a:pt x="67730" y="11120"/>
                </a:lnTo>
                <a:lnTo>
                  <a:pt x="67730" y="11130"/>
                </a:lnTo>
                <a:lnTo>
                  <a:pt x="67740" y="11130"/>
                </a:lnTo>
                <a:lnTo>
                  <a:pt x="67750" y="11150"/>
                </a:lnTo>
                <a:lnTo>
                  <a:pt x="67670" y="11140"/>
                </a:lnTo>
                <a:lnTo>
                  <a:pt x="67600" y="11150"/>
                </a:lnTo>
                <a:lnTo>
                  <a:pt x="67550" y="11180"/>
                </a:lnTo>
                <a:lnTo>
                  <a:pt x="67500" y="11230"/>
                </a:lnTo>
                <a:lnTo>
                  <a:pt x="67490" y="11140"/>
                </a:lnTo>
                <a:lnTo>
                  <a:pt x="67450" y="11110"/>
                </a:lnTo>
                <a:lnTo>
                  <a:pt x="67410" y="11110"/>
                </a:lnTo>
                <a:lnTo>
                  <a:pt x="67390" y="11130"/>
                </a:lnTo>
                <a:lnTo>
                  <a:pt x="67360" y="11170"/>
                </a:lnTo>
                <a:lnTo>
                  <a:pt x="67300" y="11140"/>
                </a:lnTo>
                <a:lnTo>
                  <a:pt x="67160" y="11030"/>
                </a:lnTo>
                <a:lnTo>
                  <a:pt x="67120" y="11010"/>
                </a:lnTo>
                <a:lnTo>
                  <a:pt x="67090" y="11000"/>
                </a:lnTo>
                <a:lnTo>
                  <a:pt x="67080" y="10910"/>
                </a:lnTo>
                <a:lnTo>
                  <a:pt x="67080" y="10830"/>
                </a:lnTo>
                <a:lnTo>
                  <a:pt x="67090" y="10800"/>
                </a:lnTo>
                <a:lnTo>
                  <a:pt x="67090" y="10760"/>
                </a:lnTo>
                <a:lnTo>
                  <a:pt x="67070" y="10720"/>
                </a:lnTo>
                <a:lnTo>
                  <a:pt x="67030" y="10670"/>
                </a:lnTo>
                <a:lnTo>
                  <a:pt x="66890" y="10570"/>
                </a:lnTo>
                <a:lnTo>
                  <a:pt x="66840" y="10560"/>
                </a:lnTo>
                <a:lnTo>
                  <a:pt x="66780" y="10580"/>
                </a:lnTo>
                <a:lnTo>
                  <a:pt x="66750" y="10610"/>
                </a:lnTo>
                <a:lnTo>
                  <a:pt x="66730" y="10650"/>
                </a:lnTo>
                <a:lnTo>
                  <a:pt x="66700" y="10740"/>
                </a:lnTo>
                <a:lnTo>
                  <a:pt x="66650" y="10730"/>
                </a:lnTo>
                <a:lnTo>
                  <a:pt x="66600" y="10760"/>
                </a:lnTo>
                <a:lnTo>
                  <a:pt x="66570" y="10760"/>
                </a:lnTo>
                <a:lnTo>
                  <a:pt x="66540" y="10750"/>
                </a:lnTo>
                <a:lnTo>
                  <a:pt x="66510" y="10710"/>
                </a:lnTo>
                <a:lnTo>
                  <a:pt x="66520" y="10680"/>
                </a:lnTo>
                <a:lnTo>
                  <a:pt x="66560" y="10630"/>
                </a:lnTo>
                <a:lnTo>
                  <a:pt x="66570" y="10600"/>
                </a:lnTo>
                <a:lnTo>
                  <a:pt x="66560" y="10550"/>
                </a:lnTo>
                <a:lnTo>
                  <a:pt x="66500" y="10580"/>
                </a:lnTo>
                <a:lnTo>
                  <a:pt x="66480" y="10540"/>
                </a:lnTo>
                <a:lnTo>
                  <a:pt x="66470" y="10470"/>
                </a:lnTo>
                <a:lnTo>
                  <a:pt x="66470" y="10420"/>
                </a:lnTo>
                <a:lnTo>
                  <a:pt x="66450" y="10350"/>
                </a:lnTo>
                <a:lnTo>
                  <a:pt x="66410" y="10300"/>
                </a:lnTo>
                <a:lnTo>
                  <a:pt x="66150" y="10080"/>
                </a:lnTo>
                <a:lnTo>
                  <a:pt x="66040" y="10030"/>
                </a:lnTo>
                <a:lnTo>
                  <a:pt x="65940" y="9900"/>
                </a:lnTo>
                <a:lnTo>
                  <a:pt x="65880" y="9870"/>
                </a:lnTo>
                <a:lnTo>
                  <a:pt x="65800" y="9820"/>
                </a:lnTo>
                <a:lnTo>
                  <a:pt x="65690" y="9710"/>
                </a:lnTo>
                <a:lnTo>
                  <a:pt x="65560" y="9640"/>
                </a:lnTo>
                <a:lnTo>
                  <a:pt x="65440" y="9700"/>
                </a:lnTo>
                <a:lnTo>
                  <a:pt x="65330" y="9730"/>
                </a:lnTo>
                <a:lnTo>
                  <a:pt x="65320" y="9720"/>
                </a:lnTo>
                <a:lnTo>
                  <a:pt x="65260" y="9730"/>
                </a:lnTo>
                <a:lnTo>
                  <a:pt x="65280" y="9680"/>
                </a:lnTo>
                <a:lnTo>
                  <a:pt x="65290" y="9640"/>
                </a:lnTo>
                <a:lnTo>
                  <a:pt x="65270" y="9600"/>
                </a:lnTo>
                <a:lnTo>
                  <a:pt x="65240" y="9570"/>
                </a:lnTo>
                <a:lnTo>
                  <a:pt x="65220" y="9540"/>
                </a:lnTo>
                <a:lnTo>
                  <a:pt x="65200" y="9500"/>
                </a:lnTo>
                <a:lnTo>
                  <a:pt x="65200" y="9460"/>
                </a:lnTo>
                <a:lnTo>
                  <a:pt x="65220" y="9420"/>
                </a:lnTo>
                <a:lnTo>
                  <a:pt x="65240" y="9370"/>
                </a:lnTo>
                <a:lnTo>
                  <a:pt x="65290" y="9310"/>
                </a:lnTo>
                <a:lnTo>
                  <a:pt x="65330" y="9240"/>
                </a:lnTo>
                <a:lnTo>
                  <a:pt x="65360" y="9180"/>
                </a:lnTo>
                <a:lnTo>
                  <a:pt x="65370" y="9120"/>
                </a:lnTo>
                <a:lnTo>
                  <a:pt x="65350" y="9080"/>
                </a:lnTo>
                <a:lnTo>
                  <a:pt x="65330" y="9060"/>
                </a:lnTo>
                <a:lnTo>
                  <a:pt x="65290" y="9070"/>
                </a:lnTo>
                <a:lnTo>
                  <a:pt x="65230" y="9150"/>
                </a:lnTo>
                <a:lnTo>
                  <a:pt x="65200" y="9180"/>
                </a:lnTo>
                <a:lnTo>
                  <a:pt x="65170" y="9200"/>
                </a:lnTo>
                <a:lnTo>
                  <a:pt x="65100" y="9200"/>
                </a:lnTo>
                <a:lnTo>
                  <a:pt x="65060" y="9210"/>
                </a:lnTo>
                <a:lnTo>
                  <a:pt x="65020" y="9230"/>
                </a:lnTo>
                <a:lnTo>
                  <a:pt x="65000" y="9260"/>
                </a:lnTo>
                <a:lnTo>
                  <a:pt x="64980" y="9290"/>
                </a:lnTo>
                <a:lnTo>
                  <a:pt x="64960" y="9320"/>
                </a:lnTo>
                <a:lnTo>
                  <a:pt x="64970" y="9350"/>
                </a:lnTo>
                <a:lnTo>
                  <a:pt x="64960" y="9380"/>
                </a:lnTo>
                <a:lnTo>
                  <a:pt x="64940" y="9400"/>
                </a:lnTo>
                <a:lnTo>
                  <a:pt x="64910" y="9380"/>
                </a:lnTo>
                <a:lnTo>
                  <a:pt x="64880" y="9360"/>
                </a:lnTo>
                <a:lnTo>
                  <a:pt x="64760" y="9200"/>
                </a:lnTo>
                <a:lnTo>
                  <a:pt x="64700" y="9150"/>
                </a:lnTo>
                <a:lnTo>
                  <a:pt x="64680" y="9120"/>
                </a:lnTo>
                <a:lnTo>
                  <a:pt x="64690" y="9080"/>
                </a:lnTo>
                <a:lnTo>
                  <a:pt x="64700" y="9040"/>
                </a:lnTo>
                <a:lnTo>
                  <a:pt x="64720" y="9000"/>
                </a:lnTo>
                <a:lnTo>
                  <a:pt x="64780" y="8940"/>
                </a:lnTo>
                <a:lnTo>
                  <a:pt x="64830" y="8870"/>
                </a:lnTo>
                <a:lnTo>
                  <a:pt x="64850" y="8830"/>
                </a:lnTo>
                <a:lnTo>
                  <a:pt x="64870" y="8800"/>
                </a:lnTo>
                <a:lnTo>
                  <a:pt x="64910" y="8770"/>
                </a:lnTo>
                <a:lnTo>
                  <a:pt x="65050" y="8750"/>
                </a:lnTo>
                <a:lnTo>
                  <a:pt x="65100" y="8760"/>
                </a:lnTo>
                <a:lnTo>
                  <a:pt x="65140" y="8770"/>
                </a:lnTo>
                <a:lnTo>
                  <a:pt x="65180" y="8790"/>
                </a:lnTo>
                <a:lnTo>
                  <a:pt x="65200" y="8820"/>
                </a:lnTo>
                <a:lnTo>
                  <a:pt x="65220" y="8890"/>
                </a:lnTo>
                <a:lnTo>
                  <a:pt x="65250" y="8920"/>
                </a:lnTo>
                <a:lnTo>
                  <a:pt x="65280" y="8940"/>
                </a:lnTo>
                <a:lnTo>
                  <a:pt x="65310" y="8950"/>
                </a:lnTo>
                <a:lnTo>
                  <a:pt x="65390" y="8960"/>
                </a:lnTo>
                <a:lnTo>
                  <a:pt x="65430" y="8970"/>
                </a:lnTo>
                <a:lnTo>
                  <a:pt x="65470" y="8980"/>
                </a:lnTo>
                <a:lnTo>
                  <a:pt x="65510" y="8980"/>
                </a:lnTo>
                <a:lnTo>
                  <a:pt x="65580" y="8960"/>
                </a:lnTo>
                <a:lnTo>
                  <a:pt x="65660" y="8960"/>
                </a:lnTo>
                <a:lnTo>
                  <a:pt x="65700" y="8950"/>
                </a:lnTo>
                <a:lnTo>
                  <a:pt x="65730" y="8930"/>
                </a:lnTo>
                <a:lnTo>
                  <a:pt x="65780" y="8880"/>
                </a:lnTo>
                <a:lnTo>
                  <a:pt x="65810" y="8880"/>
                </a:lnTo>
                <a:lnTo>
                  <a:pt x="65870" y="8860"/>
                </a:lnTo>
                <a:lnTo>
                  <a:pt x="65890" y="8850"/>
                </a:lnTo>
                <a:lnTo>
                  <a:pt x="65900" y="8820"/>
                </a:lnTo>
                <a:lnTo>
                  <a:pt x="65910" y="8790"/>
                </a:lnTo>
                <a:lnTo>
                  <a:pt x="65900" y="8760"/>
                </a:lnTo>
                <a:lnTo>
                  <a:pt x="65880" y="8730"/>
                </a:lnTo>
                <a:lnTo>
                  <a:pt x="65770" y="8690"/>
                </a:lnTo>
                <a:lnTo>
                  <a:pt x="65710" y="8650"/>
                </a:lnTo>
                <a:lnTo>
                  <a:pt x="65680" y="8610"/>
                </a:lnTo>
                <a:lnTo>
                  <a:pt x="65660" y="8580"/>
                </a:lnTo>
                <a:lnTo>
                  <a:pt x="65660" y="8530"/>
                </a:lnTo>
                <a:lnTo>
                  <a:pt x="65710" y="8530"/>
                </a:lnTo>
                <a:lnTo>
                  <a:pt x="65780" y="8520"/>
                </a:lnTo>
                <a:lnTo>
                  <a:pt x="65810" y="8520"/>
                </a:lnTo>
                <a:lnTo>
                  <a:pt x="65820" y="8510"/>
                </a:lnTo>
                <a:lnTo>
                  <a:pt x="65830" y="8510"/>
                </a:lnTo>
                <a:lnTo>
                  <a:pt x="65840" y="8490"/>
                </a:lnTo>
                <a:lnTo>
                  <a:pt x="65860" y="8450"/>
                </a:lnTo>
                <a:lnTo>
                  <a:pt x="65870" y="8410"/>
                </a:lnTo>
                <a:lnTo>
                  <a:pt x="65860" y="8380"/>
                </a:lnTo>
                <a:lnTo>
                  <a:pt x="65830" y="8340"/>
                </a:lnTo>
                <a:lnTo>
                  <a:pt x="65750" y="8320"/>
                </a:lnTo>
                <a:lnTo>
                  <a:pt x="65720" y="8280"/>
                </a:lnTo>
                <a:lnTo>
                  <a:pt x="65720" y="8250"/>
                </a:lnTo>
                <a:lnTo>
                  <a:pt x="65720" y="8220"/>
                </a:lnTo>
                <a:lnTo>
                  <a:pt x="65700" y="8200"/>
                </a:lnTo>
                <a:lnTo>
                  <a:pt x="65670" y="8180"/>
                </a:lnTo>
                <a:lnTo>
                  <a:pt x="65590" y="8220"/>
                </a:lnTo>
                <a:lnTo>
                  <a:pt x="65520" y="8380"/>
                </a:lnTo>
                <a:lnTo>
                  <a:pt x="65470" y="8400"/>
                </a:lnTo>
                <a:lnTo>
                  <a:pt x="65440" y="8390"/>
                </a:lnTo>
                <a:lnTo>
                  <a:pt x="65320" y="8380"/>
                </a:lnTo>
                <a:lnTo>
                  <a:pt x="65200" y="8350"/>
                </a:lnTo>
                <a:lnTo>
                  <a:pt x="65170" y="8330"/>
                </a:lnTo>
                <a:lnTo>
                  <a:pt x="65150" y="8310"/>
                </a:lnTo>
                <a:lnTo>
                  <a:pt x="65170" y="8270"/>
                </a:lnTo>
                <a:lnTo>
                  <a:pt x="65190" y="8240"/>
                </a:lnTo>
                <a:lnTo>
                  <a:pt x="65220" y="8180"/>
                </a:lnTo>
                <a:lnTo>
                  <a:pt x="65220" y="8050"/>
                </a:lnTo>
                <a:lnTo>
                  <a:pt x="65240" y="7950"/>
                </a:lnTo>
                <a:lnTo>
                  <a:pt x="65240" y="7880"/>
                </a:lnTo>
                <a:lnTo>
                  <a:pt x="65220" y="7840"/>
                </a:lnTo>
                <a:lnTo>
                  <a:pt x="65150" y="7810"/>
                </a:lnTo>
                <a:lnTo>
                  <a:pt x="65130" y="7780"/>
                </a:lnTo>
                <a:lnTo>
                  <a:pt x="65120" y="7730"/>
                </a:lnTo>
                <a:lnTo>
                  <a:pt x="65150" y="7640"/>
                </a:lnTo>
                <a:lnTo>
                  <a:pt x="65170" y="7600"/>
                </a:lnTo>
                <a:lnTo>
                  <a:pt x="65240" y="7540"/>
                </a:lnTo>
                <a:lnTo>
                  <a:pt x="65240" y="7490"/>
                </a:lnTo>
                <a:lnTo>
                  <a:pt x="65230" y="7470"/>
                </a:lnTo>
                <a:lnTo>
                  <a:pt x="65200" y="7450"/>
                </a:lnTo>
                <a:lnTo>
                  <a:pt x="65110" y="7440"/>
                </a:lnTo>
                <a:lnTo>
                  <a:pt x="64980" y="7440"/>
                </a:lnTo>
                <a:lnTo>
                  <a:pt x="64890" y="7420"/>
                </a:lnTo>
                <a:lnTo>
                  <a:pt x="64820" y="7360"/>
                </a:lnTo>
                <a:lnTo>
                  <a:pt x="64800" y="7350"/>
                </a:lnTo>
                <a:lnTo>
                  <a:pt x="64770" y="7340"/>
                </a:lnTo>
                <a:lnTo>
                  <a:pt x="64730" y="7350"/>
                </a:lnTo>
                <a:lnTo>
                  <a:pt x="64690" y="7370"/>
                </a:lnTo>
                <a:lnTo>
                  <a:pt x="64350" y="7580"/>
                </a:lnTo>
                <a:lnTo>
                  <a:pt x="64100" y="7680"/>
                </a:lnTo>
                <a:lnTo>
                  <a:pt x="64100" y="7610"/>
                </a:lnTo>
                <a:lnTo>
                  <a:pt x="64070" y="7490"/>
                </a:lnTo>
                <a:lnTo>
                  <a:pt x="64050" y="7450"/>
                </a:lnTo>
                <a:lnTo>
                  <a:pt x="64030" y="7420"/>
                </a:lnTo>
                <a:lnTo>
                  <a:pt x="64030" y="7380"/>
                </a:lnTo>
                <a:lnTo>
                  <a:pt x="64040" y="7340"/>
                </a:lnTo>
                <a:lnTo>
                  <a:pt x="64040" y="7300"/>
                </a:lnTo>
                <a:lnTo>
                  <a:pt x="64030" y="7250"/>
                </a:lnTo>
                <a:lnTo>
                  <a:pt x="64020" y="7220"/>
                </a:lnTo>
                <a:lnTo>
                  <a:pt x="64030" y="7170"/>
                </a:lnTo>
                <a:lnTo>
                  <a:pt x="64070" y="7110"/>
                </a:lnTo>
                <a:lnTo>
                  <a:pt x="64410" y="6860"/>
                </a:lnTo>
                <a:lnTo>
                  <a:pt x="64460" y="6820"/>
                </a:lnTo>
                <a:lnTo>
                  <a:pt x="64510" y="6800"/>
                </a:lnTo>
                <a:lnTo>
                  <a:pt x="64760" y="6810"/>
                </a:lnTo>
                <a:lnTo>
                  <a:pt x="64870" y="6800"/>
                </a:lnTo>
                <a:lnTo>
                  <a:pt x="64960" y="6830"/>
                </a:lnTo>
                <a:lnTo>
                  <a:pt x="64990" y="6840"/>
                </a:lnTo>
                <a:lnTo>
                  <a:pt x="65170" y="6750"/>
                </a:lnTo>
                <a:lnTo>
                  <a:pt x="65190" y="6710"/>
                </a:lnTo>
                <a:lnTo>
                  <a:pt x="65210" y="6660"/>
                </a:lnTo>
                <a:lnTo>
                  <a:pt x="65210" y="6500"/>
                </a:lnTo>
                <a:lnTo>
                  <a:pt x="65210" y="6460"/>
                </a:lnTo>
                <a:lnTo>
                  <a:pt x="65280" y="6490"/>
                </a:lnTo>
                <a:lnTo>
                  <a:pt x="65360" y="6500"/>
                </a:lnTo>
                <a:lnTo>
                  <a:pt x="65450" y="6420"/>
                </a:lnTo>
                <a:lnTo>
                  <a:pt x="65580" y="6500"/>
                </a:lnTo>
                <a:lnTo>
                  <a:pt x="65780" y="6680"/>
                </a:lnTo>
                <a:lnTo>
                  <a:pt x="65780" y="6640"/>
                </a:lnTo>
                <a:lnTo>
                  <a:pt x="65730" y="6500"/>
                </a:lnTo>
                <a:lnTo>
                  <a:pt x="65720" y="6430"/>
                </a:lnTo>
                <a:lnTo>
                  <a:pt x="65700" y="6390"/>
                </a:lnTo>
                <a:lnTo>
                  <a:pt x="65700" y="6370"/>
                </a:lnTo>
                <a:lnTo>
                  <a:pt x="65720" y="6350"/>
                </a:lnTo>
                <a:lnTo>
                  <a:pt x="65770" y="6330"/>
                </a:lnTo>
                <a:lnTo>
                  <a:pt x="65820" y="6270"/>
                </a:lnTo>
                <a:lnTo>
                  <a:pt x="65990" y="6160"/>
                </a:lnTo>
                <a:lnTo>
                  <a:pt x="66060" y="6140"/>
                </a:lnTo>
                <a:lnTo>
                  <a:pt x="66060" y="6100"/>
                </a:lnTo>
                <a:lnTo>
                  <a:pt x="66030" y="6100"/>
                </a:lnTo>
                <a:lnTo>
                  <a:pt x="66030" y="6070"/>
                </a:lnTo>
                <a:lnTo>
                  <a:pt x="66100" y="6030"/>
                </a:lnTo>
                <a:lnTo>
                  <a:pt x="66200" y="6020"/>
                </a:lnTo>
                <a:lnTo>
                  <a:pt x="66400" y="6030"/>
                </a:lnTo>
                <a:lnTo>
                  <a:pt x="66600" y="6010"/>
                </a:lnTo>
                <a:lnTo>
                  <a:pt x="66680" y="5970"/>
                </a:lnTo>
                <a:lnTo>
                  <a:pt x="66750" y="5950"/>
                </a:lnTo>
                <a:lnTo>
                  <a:pt x="66800" y="5960"/>
                </a:lnTo>
                <a:lnTo>
                  <a:pt x="66890" y="6020"/>
                </a:lnTo>
                <a:lnTo>
                  <a:pt x="66970" y="6100"/>
                </a:lnTo>
                <a:lnTo>
                  <a:pt x="67000" y="6160"/>
                </a:lnTo>
                <a:lnTo>
                  <a:pt x="67050" y="6300"/>
                </a:lnTo>
                <a:lnTo>
                  <a:pt x="67060" y="6420"/>
                </a:lnTo>
                <a:lnTo>
                  <a:pt x="67080" y="6400"/>
                </a:lnTo>
                <a:lnTo>
                  <a:pt x="67110" y="6300"/>
                </a:lnTo>
                <a:lnTo>
                  <a:pt x="67110" y="6270"/>
                </a:lnTo>
                <a:lnTo>
                  <a:pt x="67110" y="6240"/>
                </a:lnTo>
                <a:lnTo>
                  <a:pt x="67120" y="6210"/>
                </a:lnTo>
                <a:lnTo>
                  <a:pt x="67140" y="6180"/>
                </a:lnTo>
                <a:lnTo>
                  <a:pt x="67180" y="6170"/>
                </a:lnTo>
                <a:lnTo>
                  <a:pt x="67230" y="6190"/>
                </a:lnTo>
                <a:lnTo>
                  <a:pt x="67280" y="6210"/>
                </a:lnTo>
                <a:lnTo>
                  <a:pt x="67400" y="6230"/>
                </a:lnTo>
                <a:lnTo>
                  <a:pt x="67640" y="6330"/>
                </a:lnTo>
                <a:lnTo>
                  <a:pt x="67810" y="6370"/>
                </a:lnTo>
                <a:lnTo>
                  <a:pt x="67900" y="6400"/>
                </a:lnTo>
                <a:lnTo>
                  <a:pt x="67980" y="6520"/>
                </a:lnTo>
                <a:lnTo>
                  <a:pt x="68210" y="6630"/>
                </a:lnTo>
                <a:lnTo>
                  <a:pt x="68370" y="6710"/>
                </a:lnTo>
                <a:lnTo>
                  <a:pt x="68530" y="6760"/>
                </a:lnTo>
                <a:lnTo>
                  <a:pt x="68710" y="6780"/>
                </a:lnTo>
                <a:lnTo>
                  <a:pt x="68880" y="6760"/>
                </a:lnTo>
                <a:lnTo>
                  <a:pt x="69020" y="6720"/>
                </a:lnTo>
                <a:lnTo>
                  <a:pt x="69060" y="6710"/>
                </a:lnTo>
                <a:lnTo>
                  <a:pt x="69090" y="6730"/>
                </a:lnTo>
                <a:lnTo>
                  <a:pt x="69110" y="6770"/>
                </a:lnTo>
                <a:lnTo>
                  <a:pt x="69150" y="6810"/>
                </a:lnTo>
                <a:lnTo>
                  <a:pt x="69200" y="6830"/>
                </a:lnTo>
                <a:lnTo>
                  <a:pt x="69210" y="6820"/>
                </a:lnTo>
                <a:lnTo>
                  <a:pt x="69220" y="6810"/>
                </a:lnTo>
                <a:lnTo>
                  <a:pt x="69240" y="6800"/>
                </a:lnTo>
                <a:lnTo>
                  <a:pt x="69270" y="6790"/>
                </a:lnTo>
                <a:lnTo>
                  <a:pt x="69290" y="6800"/>
                </a:lnTo>
                <a:lnTo>
                  <a:pt x="69300" y="6830"/>
                </a:lnTo>
                <a:lnTo>
                  <a:pt x="69310" y="6850"/>
                </a:lnTo>
                <a:lnTo>
                  <a:pt x="69340" y="6870"/>
                </a:lnTo>
                <a:lnTo>
                  <a:pt x="69460" y="6770"/>
                </a:lnTo>
                <a:lnTo>
                  <a:pt x="69510" y="6760"/>
                </a:lnTo>
                <a:lnTo>
                  <a:pt x="69590" y="6740"/>
                </a:lnTo>
                <a:lnTo>
                  <a:pt x="69880" y="6640"/>
                </a:lnTo>
                <a:lnTo>
                  <a:pt x="69970" y="6580"/>
                </a:lnTo>
                <a:lnTo>
                  <a:pt x="70020" y="6560"/>
                </a:lnTo>
                <a:lnTo>
                  <a:pt x="70070" y="6560"/>
                </a:lnTo>
                <a:lnTo>
                  <a:pt x="70120" y="6600"/>
                </a:lnTo>
                <a:lnTo>
                  <a:pt x="70150" y="6650"/>
                </a:lnTo>
                <a:lnTo>
                  <a:pt x="70180" y="6680"/>
                </a:lnTo>
                <a:lnTo>
                  <a:pt x="70240" y="6640"/>
                </a:lnTo>
                <a:lnTo>
                  <a:pt x="70220" y="6620"/>
                </a:lnTo>
                <a:lnTo>
                  <a:pt x="70180" y="6580"/>
                </a:lnTo>
                <a:lnTo>
                  <a:pt x="70160" y="6560"/>
                </a:lnTo>
                <a:lnTo>
                  <a:pt x="70320" y="6480"/>
                </a:lnTo>
                <a:lnTo>
                  <a:pt x="70470" y="6350"/>
                </a:lnTo>
                <a:lnTo>
                  <a:pt x="70620" y="6270"/>
                </a:lnTo>
                <a:lnTo>
                  <a:pt x="70690" y="6320"/>
                </a:lnTo>
                <a:lnTo>
                  <a:pt x="70680" y="6380"/>
                </a:lnTo>
                <a:lnTo>
                  <a:pt x="70670" y="6500"/>
                </a:lnTo>
                <a:lnTo>
                  <a:pt x="70680" y="6570"/>
                </a:lnTo>
                <a:lnTo>
                  <a:pt x="70790" y="6620"/>
                </a:lnTo>
                <a:lnTo>
                  <a:pt x="70840" y="6690"/>
                </a:lnTo>
                <a:lnTo>
                  <a:pt x="70860" y="6800"/>
                </a:lnTo>
                <a:lnTo>
                  <a:pt x="70870" y="6820"/>
                </a:lnTo>
                <a:close/>
                <a:moveTo>
                  <a:pt x="64730" y="7140"/>
                </a:moveTo>
                <a:lnTo>
                  <a:pt x="64660" y="7040"/>
                </a:lnTo>
                <a:lnTo>
                  <a:pt x="64590" y="7010"/>
                </a:lnTo>
                <a:lnTo>
                  <a:pt x="64590" y="7230"/>
                </a:lnTo>
                <a:lnTo>
                  <a:pt x="64610" y="7260"/>
                </a:lnTo>
                <a:lnTo>
                  <a:pt x="64740" y="7200"/>
                </a:lnTo>
                <a:lnTo>
                  <a:pt x="64730" y="7140"/>
                </a:lnTo>
                <a:close/>
                <a:moveTo>
                  <a:pt x="67270" y="9700"/>
                </a:moveTo>
                <a:lnTo>
                  <a:pt x="67030" y="9630"/>
                </a:lnTo>
                <a:lnTo>
                  <a:pt x="66970" y="9600"/>
                </a:lnTo>
                <a:lnTo>
                  <a:pt x="66920" y="9590"/>
                </a:lnTo>
                <a:lnTo>
                  <a:pt x="66810" y="9580"/>
                </a:lnTo>
                <a:lnTo>
                  <a:pt x="66560" y="9590"/>
                </a:lnTo>
                <a:lnTo>
                  <a:pt x="66510" y="9600"/>
                </a:lnTo>
                <a:lnTo>
                  <a:pt x="66490" y="9630"/>
                </a:lnTo>
                <a:lnTo>
                  <a:pt x="66410" y="9760"/>
                </a:lnTo>
                <a:lnTo>
                  <a:pt x="66350" y="9830"/>
                </a:lnTo>
                <a:lnTo>
                  <a:pt x="66340" y="9860"/>
                </a:lnTo>
                <a:lnTo>
                  <a:pt x="66360" y="9910"/>
                </a:lnTo>
                <a:lnTo>
                  <a:pt x="66460" y="10010"/>
                </a:lnTo>
                <a:lnTo>
                  <a:pt x="66570" y="10090"/>
                </a:lnTo>
                <a:lnTo>
                  <a:pt x="66820" y="10210"/>
                </a:lnTo>
                <a:lnTo>
                  <a:pt x="67090" y="10270"/>
                </a:lnTo>
                <a:lnTo>
                  <a:pt x="67290" y="10360"/>
                </a:lnTo>
                <a:lnTo>
                  <a:pt x="67610" y="10370"/>
                </a:lnTo>
                <a:lnTo>
                  <a:pt x="67630" y="10370"/>
                </a:lnTo>
                <a:lnTo>
                  <a:pt x="67650" y="10380"/>
                </a:lnTo>
                <a:lnTo>
                  <a:pt x="67660" y="10410"/>
                </a:lnTo>
                <a:lnTo>
                  <a:pt x="67680" y="10420"/>
                </a:lnTo>
                <a:lnTo>
                  <a:pt x="67730" y="10410"/>
                </a:lnTo>
                <a:lnTo>
                  <a:pt x="67770" y="10390"/>
                </a:lnTo>
                <a:lnTo>
                  <a:pt x="67780" y="10370"/>
                </a:lnTo>
                <a:lnTo>
                  <a:pt x="67780" y="10300"/>
                </a:lnTo>
                <a:lnTo>
                  <a:pt x="67760" y="10250"/>
                </a:lnTo>
                <a:lnTo>
                  <a:pt x="67760" y="10210"/>
                </a:lnTo>
                <a:lnTo>
                  <a:pt x="67740" y="10180"/>
                </a:lnTo>
                <a:lnTo>
                  <a:pt x="67730" y="10170"/>
                </a:lnTo>
                <a:lnTo>
                  <a:pt x="67700" y="10170"/>
                </a:lnTo>
                <a:lnTo>
                  <a:pt x="67680" y="10190"/>
                </a:lnTo>
                <a:lnTo>
                  <a:pt x="67640" y="10230"/>
                </a:lnTo>
                <a:lnTo>
                  <a:pt x="67620" y="10250"/>
                </a:lnTo>
                <a:lnTo>
                  <a:pt x="67590" y="10260"/>
                </a:lnTo>
                <a:lnTo>
                  <a:pt x="67570" y="10250"/>
                </a:lnTo>
                <a:lnTo>
                  <a:pt x="67540" y="10230"/>
                </a:lnTo>
                <a:lnTo>
                  <a:pt x="67500" y="10170"/>
                </a:lnTo>
                <a:lnTo>
                  <a:pt x="67480" y="10150"/>
                </a:lnTo>
                <a:lnTo>
                  <a:pt x="67460" y="10130"/>
                </a:lnTo>
                <a:lnTo>
                  <a:pt x="67440" y="10110"/>
                </a:lnTo>
                <a:lnTo>
                  <a:pt x="67430" y="10090"/>
                </a:lnTo>
                <a:lnTo>
                  <a:pt x="67430" y="10060"/>
                </a:lnTo>
                <a:lnTo>
                  <a:pt x="67440" y="10040"/>
                </a:lnTo>
                <a:lnTo>
                  <a:pt x="67460" y="10020"/>
                </a:lnTo>
                <a:lnTo>
                  <a:pt x="67510" y="10010"/>
                </a:lnTo>
                <a:lnTo>
                  <a:pt x="67530" y="9990"/>
                </a:lnTo>
                <a:lnTo>
                  <a:pt x="67550" y="9970"/>
                </a:lnTo>
                <a:lnTo>
                  <a:pt x="67590" y="9890"/>
                </a:lnTo>
                <a:lnTo>
                  <a:pt x="67590" y="9870"/>
                </a:lnTo>
                <a:lnTo>
                  <a:pt x="67600" y="9840"/>
                </a:lnTo>
                <a:lnTo>
                  <a:pt x="67610" y="9800"/>
                </a:lnTo>
                <a:lnTo>
                  <a:pt x="67600" y="9780"/>
                </a:lnTo>
                <a:lnTo>
                  <a:pt x="67550" y="9780"/>
                </a:lnTo>
                <a:lnTo>
                  <a:pt x="67520" y="9780"/>
                </a:lnTo>
                <a:lnTo>
                  <a:pt x="67480" y="9750"/>
                </a:lnTo>
                <a:lnTo>
                  <a:pt x="67460" y="9730"/>
                </a:lnTo>
                <a:lnTo>
                  <a:pt x="67450" y="9700"/>
                </a:lnTo>
                <a:lnTo>
                  <a:pt x="67430" y="9690"/>
                </a:lnTo>
                <a:lnTo>
                  <a:pt x="67400" y="9690"/>
                </a:lnTo>
                <a:lnTo>
                  <a:pt x="67360" y="9700"/>
                </a:lnTo>
                <a:lnTo>
                  <a:pt x="67330" y="9710"/>
                </a:lnTo>
                <a:lnTo>
                  <a:pt x="67270" y="9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La Rioja"/>
          <p:cNvSpPr/>
          <p:nvPr/>
        </p:nvSpPr>
        <p:spPr>
          <a:xfrm>
            <a:off x="3321825" y="1325880"/>
            <a:ext cx="5548044" cy="4937760"/>
          </a:xfrm>
          <a:custGeom>
            <a:avLst/>
            <a:gdLst/>
            <a:ahLst/>
            <a:cxnLst/>
            <a:rect l="0" t="0" r="100000" b="89000"/>
            <a:pathLst>
              <a:path w="100000" h="89000">
                <a:moveTo>
                  <a:pt x="68210" y="11220"/>
                </a:moveTo>
                <a:lnTo>
                  <a:pt x="68300" y="11240"/>
                </a:lnTo>
                <a:lnTo>
                  <a:pt x="68470" y="11300"/>
                </a:lnTo>
                <a:lnTo>
                  <a:pt x="68730" y="11260"/>
                </a:lnTo>
                <a:lnTo>
                  <a:pt x="68770" y="11280"/>
                </a:lnTo>
                <a:lnTo>
                  <a:pt x="68890" y="11360"/>
                </a:lnTo>
                <a:lnTo>
                  <a:pt x="68920" y="11400"/>
                </a:lnTo>
                <a:lnTo>
                  <a:pt x="68970" y="11460"/>
                </a:lnTo>
                <a:lnTo>
                  <a:pt x="69020" y="11500"/>
                </a:lnTo>
                <a:lnTo>
                  <a:pt x="69080" y="11520"/>
                </a:lnTo>
                <a:lnTo>
                  <a:pt x="69160" y="11530"/>
                </a:lnTo>
                <a:lnTo>
                  <a:pt x="69430" y="11510"/>
                </a:lnTo>
                <a:lnTo>
                  <a:pt x="69550" y="11520"/>
                </a:lnTo>
                <a:lnTo>
                  <a:pt x="69630" y="11600"/>
                </a:lnTo>
                <a:lnTo>
                  <a:pt x="69610" y="11630"/>
                </a:lnTo>
                <a:lnTo>
                  <a:pt x="69590" y="11660"/>
                </a:lnTo>
                <a:lnTo>
                  <a:pt x="69570" y="11670"/>
                </a:lnTo>
                <a:lnTo>
                  <a:pt x="69630" y="11760"/>
                </a:lnTo>
                <a:lnTo>
                  <a:pt x="69720" y="11790"/>
                </a:lnTo>
                <a:lnTo>
                  <a:pt x="69950" y="11790"/>
                </a:lnTo>
                <a:lnTo>
                  <a:pt x="70250" y="12160"/>
                </a:lnTo>
                <a:lnTo>
                  <a:pt x="70410" y="12270"/>
                </a:lnTo>
                <a:lnTo>
                  <a:pt x="70410" y="12300"/>
                </a:lnTo>
                <a:lnTo>
                  <a:pt x="70410" y="12350"/>
                </a:lnTo>
                <a:lnTo>
                  <a:pt x="70410" y="12390"/>
                </a:lnTo>
                <a:lnTo>
                  <a:pt x="70430" y="12420"/>
                </a:lnTo>
                <a:lnTo>
                  <a:pt x="70460" y="12430"/>
                </a:lnTo>
                <a:lnTo>
                  <a:pt x="70520" y="12420"/>
                </a:lnTo>
                <a:lnTo>
                  <a:pt x="70540" y="12420"/>
                </a:lnTo>
                <a:lnTo>
                  <a:pt x="70580" y="12450"/>
                </a:lnTo>
                <a:lnTo>
                  <a:pt x="70680" y="12540"/>
                </a:lnTo>
                <a:lnTo>
                  <a:pt x="70880" y="12650"/>
                </a:lnTo>
                <a:lnTo>
                  <a:pt x="70960" y="12680"/>
                </a:lnTo>
                <a:lnTo>
                  <a:pt x="71080" y="12760"/>
                </a:lnTo>
                <a:lnTo>
                  <a:pt x="71080" y="12880"/>
                </a:lnTo>
                <a:lnTo>
                  <a:pt x="71100" y="12920"/>
                </a:lnTo>
                <a:lnTo>
                  <a:pt x="71110" y="12950"/>
                </a:lnTo>
                <a:lnTo>
                  <a:pt x="71110" y="12970"/>
                </a:lnTo>
                <a:lnTo>
                  <a:pt x="71110" y="12990"/>
                </a:lnTo>
                <a:lnTo>
                  <a:pt x="71100" y="13000"/>
                </a:lnTo>
                <a:lnTo>
                  <a:pt x="71100" y="13030"/>
                </a:lnTo>
                <a:lnTo>
                  <a:pt x="71110" y="13080"/>
                </a:lnTo>
                <a:lnTo>
                  <a:pt x="71120" y="13120"/>
                </a:lnTo>
                <a:lnTo>
                  <a:pt x="71110" y="13160"/>
                </a:lnTo>
                <a:lnTo>
                  <a:pt x="71090" y="13180"/>
                </a:lnTo>
                <a:lnTo>
                  <a:pt x="71050" y="13190"/>
                </a:lnTo>
                <a:lnTo>
                  <a:pt x="71010" y="13200"/>
                </a:lnTo>
                <a:lnTo>
                  <a:pt x="70930" y="13150"/>
                </a:lnTo>
                <a:lnTo>
                  <a:pt x="70890" y="13140"/>
                </a:lnTo>
                <a:lnTo>
                  <a:pt x="70850" y="13140"/>
                </a:lnTo>
                <a:lnTo>
                  <a:pt x="70770" y="13170"/>
                </a:lnTo>
                <a:lnTo>
                  <a:pt x="70730" y="13180"/>
                </a:lnTo>
                <a:lnTo>
                  <a:pt x="70690" y="13170"/>
                </a:lnTo>
                <a:lnTo>
                  <a:pt x="70650" y="13140"/>
                </a:lnTo>
                <a:lnTo>
                  <a:pt x="70600" y="13140"/>
                </a:lnTo>
                <a:lnTo>
                  <a:pt x="70570" y="13140"/>
                </a:lnTo>
                <a:lnTo>
                  <a:pt x="70550" y="13170"/>
                </a:lnTo>
                <a:lnTo>
                  <a:pt x="70530" y="13200"/>
                </a:lnTo>
                <a:lnTo>
                  <a:pt x="70520" y="13240"/>
                </a:lnTo>
                <a:lnTo>
                  <a:pt x="70490" y="13270"/>
                </a:lnTo>
                <a:lnTo>
                  <a:pt x="70440" y="13330"/>
                </a:lnTo>
                <a:lnTo>
                  <a:pt x="70270" y="13520"/>
                </a:lnTo>
                <a:lnTo>
                  <a:pt x="70260" y="13560"/>
                </a:lnTo>
                <a:lnTo>
                  <a:pt x="70250" y="13600"/>
                </a:lnTo>
                <a:lnTo>
                  <a:pt x="70250" y="13640"/>
                </a:lnTo>
                <a:lnTo>
                  <a:pt x="70250" y="13690"/>
                </a:lnTo>
                <a:lnTo>
                  <a:pt x="70270" y="13740"/>
                </a:lnTo>
                <a:lnTo>
                  <a:pt x="70300" y="13800"/>
                </a:lnTo>
                <a:lnTo>
                  <a:pt x="70450" y="13930"/>
                </a:lnTo>
                <a:lnTo>
                  <a:pt x="70480" y="14030"/>
                </a:lnTo>
                <a:lnTo>
                  <a:pt x="70470" y="14050"/>
                </a:lnTo>
                <a:lnTo>
                  <a:pt x="70430" y="14180"/>
                </a:lnTo>
                <a:lnTo>
                  <a:pt x="70270" y="14270"/>
                </a:lnTo>
                <a:lnTo>
                  <a:pt x="70240" y="14290"/>
                </a:lnTo>
                <a:lnTo>
                  <a:pt x="70170" y="14340"/>
                </a:lnTo>
                <a:lnTo>
                  <a:pt x="70130" y="14360"/>
                </a:lnTo>
                <a:lnTo>
                  <a:pt x="70080" y="14370"/>
                </a:lnTo>
                <a:lnTo>
                  <a:pt x="69980" y="14380"/>
                </a:lnTo>
                <a:lnTo>
                  <a:pt x="69940" y="14370"/>
                </a:lnTo>
                <a:lnTo>
                  <a:pt x="69900" y="14330"/>
                </a:lnTo>
                <a:lnTo>
                  <a:pt x="69860" y="14300"/>
                </a:lnTo>
                <a:lnTo>
                  <a:pt x="69760" y="14250"/>
                </a:lnTo>
                <a:lnTo>
                  <a:pt x="69690" y="14250"/>
                </a:lnTo>
                <a:lnTo>
                  <a:pt x="69470" y="14190"/>
                </a:lnTo>
                <a:lnTo>
                  <a:pt x="69430" y="14170"/>
                </a:lnTo>
                <a:lnTo>
                  <a:pt x="69410" y="14130"/>
                </a:lnTo>
                <a:lnTo>
                  <a:pt x="69390" y="14050"/>
                </a:lnTo>
                <a:lnTo>
                  <a:pt x="69380" y="14020"/>
                </a:lnTo>
                <a:lnTo>
                  <a:pt x="69390" y="13980"/>
                </a:lnTo>
                <a:lnTo>
                  <a:pt x="69410" y="13960"/>
                </a:lnTo>
                <a:lnTo>
                  <a:pt x="69420" y="13940"/>
                </a:lnTo>
                <a:lnTo>
                  <a:pt x="69430" y="13940"/>
                </a:lnTo>
                <a:lnTo>
                  <a:pt x="69430" y="13930"/>
                </a:lnTo>
                <a:lnTo>
                  <a:pt x="69430" y="13920"/>
                </a:lnTo>
                <a:lnTo>
                  <a:pt x="69420" y="13890"/>
                </a:lnTo>
                <a:lnTo>
                  <a:pt x="69380" y="13820"/>
                </a:lnTo>
                <a:lnTo>
                  <a:pt x="69290" y="13740"/>
                </a:lnTo>
                <a:lnTo>
                  <a:pt x="69260" y="13700"/>
                </a:lnTo>
                <a:lnTo>
                  <a:pt x="69250" y="13660"/>
                </a:lnTo>
                <a:lnTo>
                  <a:pt x="69250" y="13620"/>
                </a:lnTo>
                <a:lnTo>
                  <a:pt x="69250" y="13580"/>
                </a:lnTo>
                <a:lnTo>
                  <a:pt x="69280" y="13560"/>
                </a:lnTo>
                <a:lnTo>
                  <a:pt x="69310" y="13540"/>
                </a:lnTo>
                <a:lnTo>
                  <a:pt x="69340" y="13510"/>
                </a:lnTo>
                <a:lnTo>
                  <a:pt x="69360" y="13480"/>
                </a:lnTo>
                <a:lnTo>
                  <a:pt x="69360" y="13440"/>
                </a:lnTo>
                <a:lnTo>
                  <a:pt x="69340" y="13410"/>
                </a:lnTo>
                <a:lnTo>
                  <a:pt x="69300" y="13380"/>
                </a:lnTo>
                <a:lnTo>
                  <a:pt x="69240" y="13370"/>
                </a:lnTo>
                <a:lnTo>
                  <a:pt x="69160" y="13360"/>
                </a:lnTo>
                <a:lnTo>
                  <a:pt x="69090" y="13370"/>
                </a:lnTo>
                <a:lnTo>
                  <a:pt x="68860" y="13450"/>
                </a:lnTo>
                <a:lnTo>
                  <a:pt x="68820" y="13450"/>
                </a:lnTo>
                <a:lnTo>
                  <a:pt x="68780" y="13420"/>
                </a:lnTo>
                <a:lnTo>
                  <a:pt x="68760" y="13380"/>
                </a:lnTo>
                <a:lnTo>
                  <a:pt x="68740" y="13340"/>
                </a:lnTo>
                <a:lnTo>
                  <a:pt x="68740" y="13300"/>
                </a:lnTo>
                <a:lnTo>
                  <a:pt x="68730" y="13260"/>
                </a:lnTo>
                <a:lnTo>
                  <a:pt x="68720" y="13230"/>
                </a:lnTo>
                <a:lnTo>
                  <a:pt x="68700" y="13210"/>
                </a:lnTo>
                <a:lnTo>
                  <a:pt x="68660" y="13190"/>
                </a:lnTo>
                <a:lnTo>
                  <a:pt x="68450" y="13160"/>
                </a:lnTo>
                <a:lnTo>
                  <a:pt x="68200" y="13180"/>
                </a:lnTo>
                <a:lnTo>
                  <a:pt x="68090" y="13220"/>
                </a:lnTo>
                <a:lnTo>
                  <a:pt x="68040" y="13270"/>
                </a:lnTo>
                <a:lnTo>
                  <a:pt x="67950" y="13330"/>
                </a:lnTo>
                <a:lnTo>
                  <a:pt x="67910" y="13350"/>
                </a:lnTo>
                <a:lnTo>
                  <a:pt x="67830" y="13330"/>
                </a:lnTo>
                <a:lnTo>
                  <a:pt x="67800" y="13340"/>
                </a:lnTo>
                <a:lnTo>
                  <a:pt x="67790" y="13360"/>
                </a:lnTo>
                <a:lnTo>
                  <a:pt x="67780" y="13400"/>
                </a:lnTo>
                <a:lnTo>
                  <a:pt x="67780" y="13490"/>
                </a:lnTo>
                <a:lnTo>
                  <a:pt x="67770" y="13560"/>
                </a:lnTo>
                <a:lnTo>
                  <a:pt x="67760" y="13590"/>
                </a:lnTo>
                <a:lnTo>
                  <a:pt x="67730" y="13610"/>
                </a:lnTo>
                <a:lnTo>
                  <a:pt x="67710" y="13630"/>
                </a:lnTo>
                <a:lnTo>
                  <a:pt x="67690" y="13650"/>
                </a:lnTo>
                <a:lnTo>
                  <a:pt x="67670" y="13680"/>
                </a:lnTo>
                <a:lnTo>
                  <a:pt x="67650" y="13730"/>
                </a:lnTo>
                <a:lnTo>
                  <a:pt x="67610" y="13810"/>
                </a:lnTo>
                <a:lnTo>
                  <a:pt x="67560" y="13880"/>
                </a:lnTo>
                <a:lnTo>
                  <a:pt x="67550" y="13910"/>
                </a:lnTo>
                <a:lnTo>
                  <a:pt x="67540" y="13930"/>
                </a:lnTo>
                <a:lnTo>
                  <a:pt x="67540" y="13940"/>
                </a:lnTo>
                <a:lnTo>
                  <a:pt x="67470" y="13940"/>
                </a:lnTo>
                <a:lnTo>
                  <a:pt x="67350" y="13920"/>
                </a:lnTo>
                <a:lnTo>
                  <a:pt x="67210" y="13930"/>
                </a:lnTo>
                <a:lnTo>
                  <a:pt x="67190" y="13940"/>
                </a:lnTo>
                <a:lnTo>
                  <a:pt x="67170" y="13940"/>
                </a:lnTo>
                <a:lnTo>
                  <a:pt x="67140" y="13930"/>
                </a:lnTo>
                <a:lnTo>
                  <a:pt x="67070" y="13870"/>
                </a:lnTo>
                <a:lnTo>
                  <a:pt x="67020" y="13850"/>
                </a:lnTo>
                <a:lnTo>
                  <a:pt x="66970" y="13840"/>
                </a:lnTo>
                <a:lnTo>
                  <a:pt x="66910" y="13840"/>
                </a:lnTo>
                <a:lnTo>
                  <a:pt x="66850" y="13810"/>
                </a:lnTo>
                <a:lnTo>
                  <a:pt x="66830" y="13780"/>
                </a:lnTo>
                <a:lnTo>
                  <a:pt x="66840" y="13740"/>
                </a:lnTo>
                <a:lnTo>
                  <a:pt x="66850" y="13700"/>
                </a:lnTo>
                <a:lnTo>
                  <a:pt x="66860" y="13660"/>
                </a:lnTo>
                <a:lnTo>
                  <a:pt x="66870" y="13620"/>
                </a:lnTo>
                <a:lnTo>
                  <a:pt x="66890" y="13590"/>
                </a:lnTo>
                <a:lnTo>
                  <a:pt x="66940" y="13540"/>
                </a:lnTo>
                <a:lnTo>
                  <a:pt x="66960" y="13500"/>
                </a:lnTo>
                <a:lnTo>
                  <a:pt x="66980" y="13420"/>
                </a:lnTo>
                <a:lnTo>
                  <a:pt x="66980" y="13390"/>
                </a:lnTo>
                <a:lnTo>
                  <a:pt x="66970" y="13350"/>
                </a:lnTo>
                <a:lnTo>
                  <a:pt x="66960" y="13310"/>
                </a:lnTo>
                <a:lnTo>
                  <a:pt x="66930" y="13300"/>
                </a:lnTo>
                <a:lnTo>
                  <a:pt x="66880" y="13280"/>
                </a:lnTo>
                <a:lnTo>
                  <a:pt x="66780" y="13290"/>
                </a:lnTo>
                <a:lnTo>
                  <a:pt x="66730" y="13320"/>
                </a:lnTo>
                <a:lnTo>
                  <a:pt x="66680" y="13390"/>
                </a:lnTo>
                <a:lnTo>
                  <a:pt x="66660" y="13430"/>
                </a:lnTo>
                <a:lnTo>
                  <a:pt x="66640" y="13470"/>
                </a:lnTo>
                <a:lnTo>
                  <a:pt x="66630" y="13510"/>
                </a:lnTo>
                <a:lnTo>
                  <a:pt x="66630" y="13550"/>
                </a:lnTo>
                <a:lnTo>
                  <a:pt x="66640" y="13590"/>
                </a:lnTo>
                <a:lnTo>
                  <a:pt x="66640" y="13630"/>
                </a:lnTo>
                <a:lnTo>
                  <a:pt x="66620" y="13680"/>
                </a:lnTo>
                <a:lnTo>
                  <a:pt x="66570" y="13730"/>
                </a:lnTo>
                <a:lnTo>
                  <a:pt x="66460" y="13800"/>
                </a:lnTo>
                <a:lnTo>
                  <a:pt x="66340" y="13860"/>
                </a:lnTo>
                <a:lnTo>
                  <a:pt x="66180" y="13810"/>
                </a:lnTo>
                <a:lnTo>
                  <a:pt x="66150" y="13630"/>
                </a:lnTo>
                <a:lnTo>
                  <a:pt x="66130" y="13590"/>
                </a:lnTo>
                <a:lnTo>
                  <a:pt x="66120" y="13550"/>
                </a:lnTo>
                <a:lnTo>
                  <a:pt x="66100" y="13520"/>
                </a:lnTo>
                <a:lnTo>
                  <a:pt x="66080" y="13490"/>
                </a:lnTo>
                <a:lnTo>
                  <a:pt x="66050" y="13470"/>
                </a:lnTo>
                <a:lnTo>
                  <a:pt x="66010" y="13470"/>
                </a:lnTo>
                <a:lnTo>
                  <a:pt x="65980" y="13480"/>
                </a:lnTo>
                <a:lnTo>
                  <a:pt x="65920" y="13490"/>
                </a:lnTo>
                <a:lnTo>
                  <a:pt x="65860" y="13490"/>
                </a:lnTo>
                <a:lnTo>
                  <a:pt x="65820" y="13490"/>
                </a:lnTo>
                <a:lnTo>
                  <a:pt x="65770" y="13490"/>
                </a:lnTo>
                <a:lnTo>
                  <a:pt x="65710" y="13460"/>
                </a:lnTo>
                <a:lnTo>
                  <a:pt x="65670" y="13390"/>
                </a:lnTo>
                <a:lnTo>
                  <a:pt x="65650" y="13360"/>
                </a:lnTo>
                <a:lnTo>
                  <a:pt x="65640" y="13320"/>
                </a:lnTo>
                <a:lnTo>
                  <a:pt x="65590" y="13250"/>
                </a:lnTo>
                <a:lnTo>
                  <a:pt x="65530" y="13210"/>
                </a:lnTo>
                <a:lnTo>
                  <a:pt x="65500" y="13190"/>
                </a:lnTo>
                <a:lnTo>
                  <a:pt x="65470" y="13110"/>
                </a:lnTo>
                <a:lnTo>
                  <a:pt x="65460" y="13070"/>
                </a:lnTo>
                <a:lnTo>
                  <a:pt x="65330" y="12870"/>
                </a:lnTo>
                <a:lnTo>
                  <a:pt x="65330" y="12840"/>
                </a:lnTo>
                <a:lnTo>
                  <a:pt x="65380" y="12800"/>
                </a:lnTo>
                <a:lnTo>
                  <a:pt x="65400" y="12750"/>
                </a:lnTo>
                <a:lnTo>
                  <a:pt x="65450" y="12580"/>
                </a:lnTo>
                <a:lnTo>
                  <a:pt x="65460" y="12520"/>
                </a:lnTo>
                <a:lnTo>
                  <a:pt x="65460" y="12470"/>
                </a:lnTo>
                <a:lnTo>
                  <a:pt x="65460" y="12420"/>
                </a:lnTo>
                <a:lnTo>
                  <a:pt x="65450" y="12380"/>
                </a:lnTo>
                <a:lnTo>
                  <a:pt x="65440" y="12350"/>
                </a:lnTo>
                <a:lnTo>
                  <a:pt x="65430" y="12300"/>
                </a:lnTo>
                <a:lnTo>
                  <a:pt x="65420" y="12260"/>
                </a:lnTo>
                <a:lnTo>
                  <a:pt x="65420" y="12160"/>
                </a:lnTo>
                <a:lnTo>
                  <a:pt x="65410" y="12120"/>
                </a:lnTo>
                <a:lnTo>
                  <a:pt x="65390" y="12100"/>
                </a:lnTo>
                <a:lnTo>
                  <a:pt x="65370" y="12060"/>
                </a:lnTo>
                <a:lnTo>
                  <a:pt x="65380" y="12030"/>
                </a:lnTo>
                <a:lnTo>
                  <a:pt x="65420" y="12010"/>
                </a:lnTo>
                <a:lnTo>
                  <a:pt x="65500" y="12000"/>
                </a:lnTo>
                <a:lnTo>
                  <a:pt x="65520" y="11980"/>
                </a:lnTo>
                <a:lnTo>
                  <a:pt x="65590" y="11860"/>
                </a:lnTo>
                <a:lnTo>
                  <a:pt x="65590" y="11820"/>
                </a:lnTo>
                <a:lnTo>
                  <a:pt x="65580" y="11780"/>
                </a:lnTo>
                <a:lnTo>
                  <a:pt x="65580" y="11740"/>
                </a:lnTo>
                <a:lnTo>
                  <a:pt x="65580" y="11610"/>
                </a:lnTo>
                <a:lnTo>
                  <a:pt x="65620" y="11500"/>
                </a:lnTo>
                <a:lnTo>
                  <a:pt x="65620" y="11470"/>
                </a:lnTo>
                <a:lnTo>
                  <a:pt x="65610" y="11430"/>
                </a:lnTo>
                <a:lnTo>
                  <a:pt x="65580" y="11400"/>
                </a:lnTo>
                <a:lnTo>
                  <a:pt x="65570" y="11360"/>
                </a:lnTo>
                <a:lnTo>
                  <a:pt x="65550" y="11330"/>
                </a:lnTo>
                <a:lnTo>
                  <a:pt x="65490" y="11290"/>
                </a:lnTo>
                <a:lnTo>
                  <a:pt x="65480" y="11250"/>
                </a:lnTo>
                <a:lnTo>
                  <a:pt x="65490" y="11210"/>
                </a:lnTo>
                <a:lnTo>
                  <a:pt x="65520" y="11140"/>
                </a:lnTo>
                <a:lnTo>
                  <a:pt x="65530" y="11090"/>
                </a:lnTo>
                <a:lnTo>
                  <a:pt x="65530" y="11050"/>
                </a:lnTo>
                <a:lnTo>
                  <a:pt x="65520" y="11010"/>
                </a:lnTo>
                <a:lnTo>
                  <a:pt x="65500" y="10990"/>
                </a:lnTo>
                <a:lnTo>
                  <a:pt x="65470" y="10990"/>
                </a:lnTo>
                <a:lnTo>
                  <a:pt x="65430" y="10990"/>
                </a:lnTo>
                <a:lnTo>
                  <a:pt x="65400" y="11010"/>
                </a:lnTo>
                <a:lnTo>
                  <a:pt x="65370" y="11010"/>
                </a:lnTo>
                <a:lnTo>
                  <a:pt x="65350" y="10980"/>
                </a:lnTo>
                <a:lnTo>
                  <a:pt x="65360" y="10940"/>
                </a:lnTo>
                <a:lnTo>
                  <a:pt x="65480" y="10810"/>
                </a:lnTo>
                <a:lnTo>
                  <a:pt x="65490" y="10770"/>
                </a:lnTo>
                <a:lnTo>
                  <a:pt x="65520" y="10740"/>
                </a:lnTo>
                <a:lnTo>
                  <a:pt x="65550" y="10710"/>
                </a:lnTo>
                <a:lnTo>
                  <a:pt x="65570" y="10660"/>
                </a:lnTo>
                <a:lnTo>
                  <a:pt x="65570" y="10620"/>
                </a:lnTo>
                <a:lnTo>
                  <a:pt x="65550" y="10580"/>
                </a:lnTo>
                <a:lnTo>
                  <a:pt x="65510" y="10520"/>
                </a:lnTo>
                <a:lnTo>
                  <a:pt x="65520" y="10480"/>
                </a:lnTo>
                <a:lnTo>
                  <a:pt x="65590" y="10450"/>
                </a:lnTo>
                <a:lnTo>
                  <a:pt x="65760" y="10430"/>
                </a:lnTo>
                <a:lnTo>
                  <a:pt x="66020" y="10470"/>
                </a:lnTo>
                <a:lnTo>
                  <a:pt x="66080" y="10490"/>
                </a:lnTo>
                <a:lnTo>
                  <a:pt x="66190" y="10510"/>
                </a:lnTo>
                <a:lnTo>
                  <a:pt x="66470" y="10420"/>
                </a:lnTo>
                <a:lnTo>
                  <a:pt x="66470" y="10470"/>
                </a:lnTo>
                <a:lnTo>
                  <a:pt x="66480" y="10540"/>
                </a:lnTo>
                <a:lnTo>
                  <a:pt x="66500" y="10580"/>
                </a:lnTo>
                <a:lnTo>
                  <a:pt x="66560" y="10550"/>
                </a:lnTo>
                <a:lnTo>
                  <a:pt x="66570" y="10600"/>
                </a:lnTo>
                <a:lnTo>
                  <a:pt x="66560" y="10630"/>
                </a:lnTo>
                <a:lnTo>
                  <a:pt x="66520" y="10680"/>
                </a:lnTo>
                <a:lnTo>
                  <a:pt x="66510" y="10710"/>
                </a:lnTo>
                <a:lnTo>
                  <a:pt x="66540" y="10750"/>
                </a:lnTo>
                <a:lnTo>
                  <a:pt x="66570" y="10760"/>
                </a:lnTo>
                <a:lnTo>
                  <a:pt x="66600" y="10760"/>
                </a:lnTo>
                <a:lnTo>
                  <a:pt x="66650" y="10730"/>
                </a:lnTo>
                <a:lnTo>
                  <a:pt x="66700" y="10740"/>
                </a:lnTo>
                <a:lnTo>
                  <a:pt x="66730" y="10650"/>
                </a:lnTo>
                <a:lnTo>
                  <a:pt x="66750" y="10610"/>
                </a:lnTo>
                <a:lnTo>
                  <a:pt x="66780" y="10580"/>
                </a:lnTo>
                <a:lnTo>
                  <a:pt x="66840" y="10560"/>
                </a:lnTo>
                <a:lnTo>
                  <a:pt x="66890" y="10570"/>
                </a:lnTo>
                <a:lnTo>
                  <a:pt x="67030" y="10670"/>
                </a:lnTo>
                <a:lnTo>
                  <a:pt x="67070" y="10720"/>
                </a:lnTo>
                <a:lnTo>
                  <a:pt x="67090" y="10760"/>
                </a:lnTo>
                <a:lnTo>
                  <a:pt x="67090" y="10800"/>
                </a:lnTo>
                <a:lnTo>
                  <a:pt x="67080" y="10830"/>
                </a:lnTo>
                <a:lnTo>
                  <a:pt x="67080" y="10910"/>
                </a:lnTo>
                <a:lnTo>
                  <a:pt x="67090" y="11000"/>
                </a:lnTo>
                <a:lnTo>
                  <a:pt x="67120" y="11010"/>
                </a:lnTo>
                <a:lnTo>
                  <a:pt x="67160" y="11030"/>
                </a:lnTo>
                <a:lnTo>
                  <a:pt x="67300" y="11140"/>
                </a:lnTo>
                <a:lnTo>
                  <a:pt x="67360" y="11170"/>
                </a:lnTo>
                <a:lnTo>
                  <a:pt x="67390" y="11130"/>
                </a:lnTo>
                <a:lnTo>
                  <a:pt x="67410" y="11110"/>
                </a:lnTo>
                <a:lnTo>
                  <a:pt x="67450" y="11110"/>
                </a:lnTo>
                <a:lnTo>
                  <a:pt x="67490" y="11140"/>
                </a:lnTo>
                <a:lnTo>
                  <a:pt x="67500" y="11230"/>
                </a:lnTo>
                <a:lnTo>
                  <a:pt x="67550" y="11180"/>
                </a:lnTo>
                <a:lnTo>
                  <a:pt x="67600" y="11150"/>
                </a:lnTo>
                <a:lnTo>
                  <a:pt x="67670" y="11140"/>
                </a:lnTo>
                <a:lnTo>
                  <a:pt x="67750" y="11150"/>
                </a:lnTo>
                <a:lnTo>
                  <a:pt x="67740" y="11130"/>
                </a:lnTo>
                <a:lnTo>
                  <a:pt x="67730" y="11130"/>
                </a:lnTo>
                <a:lnTo>
                  <a:pt x="67730" y="11120"/>
                </a:lnTo>
                <a:lnTo>
                  <a:pt x="67720" y="11110"/>
                </a:lnTo>
                <a:lnTo>
                  <a:pt x="67740" y="11070"/>
                </a:lnTo>
                <a:lnTo>
                  <a:pt x="67760" y="11040"/>
                </a:lnTo>
                <a:lnTo>
                  <a:pt x="67790" y="11010"/>
                </a:lnTo>
                <a:lnTo>
                  <a:pt x="67830" y="11000"/>
                </a:lnTo>
                <a:lnTo>
                  <a:pt x="67870" y="11100"/>
                </a:lnTo>
                <a:lnTo>
                  <a:pt x="67990" y="11170"/>
                </a:lnTo>
                <a:lnTo>
                  <a:pt x="68130" y="11210"/>
                </a:lnTo>
                <a:lnTo>
                  <a:pt x="68210" y="11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Cataluña"/>
          <p:cNvSpPr/>
          <p:nvPr/>
        </p:nvSpPr>
        <p:spPr>
          <a:xfrm>
            <a:off x="3321825" y="1325880"/>
            <a:ext cx="5548044" cy="4937760"/>
          </a:xfrm>
          <a:custGeom>
            <a:avLst/>
            <a:gdLst/>
            <a:ahLst/>
            <a:cxnLst/>
            <a:rect l="0" t="0" r="100000" b="89000"/>
            <a:pathLst>
              <a:path w="100000" h="89000">
                <a:moveTo>
                  <a:pt x="80050" y="21860"/>
                </a:moveTo>
                <a:lnTo>
                  <a:pt x="80030" y="21840"/>
                </a:lnTo>
                <a:lnTo>
                  <a:pt x="79780" y="21730"/>
                </a:lnTo>
                <a:lnTo>
                  <a:pt x="79740" y="21710"/>
                </a:lnTo>
                <a:lnTo>
                  <a:pt x="79710" y="21660"/>
                </a:lnTo>
                <a:lnTo>
                  <a:pt x="79700" y="21620"/>
                </a:lnTo>
                <a:lnTo>
                  <a:pt x="79700" y="21580"/>
                </a:lnTo>
                <a:lnTo>
                  <a:pt x="79670" y="21550"/>
                </a:lnTo>
                <a:lnTo>
                  <a:pt x="79620" y="21510"/>
                </a:lnTo>
                <a:lnTo>
                  <a:pt x="79500" y="21440"/>
                </a:lnTo>
                <a:lnTo>
                  <a:pt x="79210" y="21340"/>
                </a:lnTo>
                <a:lnTo>
                  <a:pt x="79120" y="21290"/>
                </a:lnTo>
                <a:lnTo>
                  <a:pt x="79080" y="21250"/>
                </a:lnTo>
                <a:lnTo>
                  <a:pt x="79050" y="21180"/>
                </a:lnTo>
                <a:lnTo>
                  <a:pt x="79050" y="21130"/>
                </a:lnTo>
                <a:lnTo>
                  <a:pt x="79070" y="21080"/>
                </a:lnTo>
                <a:lnTo>
                  <a:pt x="79090" y="21050"/>
                </a:lnTo>
                <a:lnTo>
                  <a:pt x="79100" y="21020"/>
                </a:lnTo>
                <a:lnTo>
                  <a:pt x="79060" y="20980"/>
                </a:lnTo>
                <a:lnTo>
                  <a:pt x="79010" y="20940"/>
                </a:lnTo>
                <a:lnTo>
                  <a:pt x="78920" y="20920"/>
                </a:lnTo>
                <a:lnTo>
                  <a:pt x="78870" y="20870"/>
                </a:lnTo>
                <a:lnTo>
                  <a:pt x="78850" y="20830"/>
                </a:lnTo>
                <a:lnTo>
                  <a:pt x="78840" y="20790"/>
                </a:lnTo>
                <a:lnTo>
                  <a:pt x="78820" y="20770"/>
                </a:lnTo>
                <a:lnTo>
                  <a:pt x="78740" y="20790"/>
                </a:lnTo>
                <a:lnTo>
                  <a:pt x="78630" y="20770"/>
                </a:lnTo>
                <a:lnTo>
                  <a:pt x="78610" y="20700"/>
                </a:lnTo>
                <a:lnTo>
                  <a:pt x="78630" y="20680"/>
                </a:lnTo>
                <a:lnTo>
                  <a:pt x="78850" y="20550"/>
                </a:lnTo>
                <a:lnTo>
                  <a:pt x="78880" y="20520"/>
                </a:lnTo>
                <a:lnTo>
                  <a:pt x="78910" y="20450"/>
                </a:lnTo>
                <a:lnTo>
                  <a:pt x="78990" y="20360"/>
                </a:lnTo>
                <a:lnTo>
                  <a:pt x="79010" y="20320"/>
                </a:lnTo>
                <a:lnTo>
                  <a:pt x="79030" y="20280"/>
                </a:lnTo>
                <a:lnTo>
                  <a:pt x="79030" y="20240"/>
                </a:lnTo>
                <a:lnTo>
                  <a:pt x="78990" y="20150"/>
                </a:lnTo>
                <a:lnTo>
                  <a:pt x="78980" y="20100"/>
                </a:lnTo>
                <a:lnTo>
                  <a:pt x="78970" y="20050"/>
                </a:lnTo>
                <a:lnTo>
                  <a:pt x="78970" y="20010"/>
                </a:lnTo>
                <a:lnTo>
                  <a:pt x="78940" y="19930"/>
                </a:lnTo>
                <a:lnTo>
                  <a:pt x="78950" y="19870"/>
                </a:lnTo>
                <a:lnTo>
                  <a:pt x="78960" y="19830"/>
                </a:lnTo>
                <a:lnTo>
                  <a:pt x="78980" y="19790"/>
                </a:lnTo>
                <a:lnTo>
                  <a:pt x="78990" y="19750"/>
                </a:lnTo>
                <a:lnTo>
                  <a:pt x="79000" y="19710"/>
                </a:lnTo>
                <a:lnTo>
                  <a:pt x="79050" y="19640"/>
                </a:lnTo>
                <a:lnTo>
                  <a:pt x="79070" y="19590"/>
                </a:lnTo>
                <a:lnTo>
                  <a:pt x="79090" y="19550"/>
                </a:lnTo>
                <a:lnTo>
                  <a:pt x="79100" y="19420"/>
                </a:lnTo>
                <a:lnTo>
                  <a:pt x="79040" y="19230"/>
                </a:lnTo>
                <a:lnTo>
                  <a:pt x="78980" y="19180"/>
                </a:lnTo>
                <a:lnTo>
                  <a:pt x="78920" y="19150"/>
                </a:lnTo>
                <a:lnTo>
                  <a:pt x="78850" y="19100"/>
                </a:lnTo>
                <a:lnTo>
                  <a:pt x="78810" y="18950"/>
                </a:lnTo>
                <a:lnTo>
                  <a:pt x="78790" y="18880"/>
                </a:lnTo>
                <a:lnTo>
                  <a:pt x="78780" y="18850"/>
                </a:lnTo>
                <a:lnTo>
                  <a:pt x="78760" y="18810"/>
                </a:lnTo>
                <a:lnTo>
                  <a:pt x="78760" y="18770"/>
                </a:lnTo>
                <a:lnTo>
                  <a:pt x="78770" y="18730"/>
                </a:lnTo>
                <a:lnTo>
                  <a:pt x="78780" y="18690"/>
                </a:lnTo>
                <a:lnTo>
                  <a:pt x="78800" y="18660"/>
                </a:lnTo>
                <a:lnTo>
                  <a:pt x="78840" y="18630"/>
                </a:lnTo>
                <a:lnTo>
                  <a:pt x="78880" y="18630"/>
                </a:lnTo>
                <a:lnTo>
                  <a:pt x="78910" y="18620"/>
                </a:lnTo>
                <a:lnTo>
                  <a:pt x="78940" y="18600"/>
                </a:lnTo>
                <a:lnTo>
                  <a:pt x="78950" y="18570"/>
                </a:lnTo>
                <a:lnTo>
                  <a:pt x="78980" y="18550"/>
                </a:lnTo>
                <a:lnTo>
                  <a:pt x="79050" y="18530"/>
                </a:lnTo>
                <a:lnTo>
                  <a:pt x="79090" y="18510"/>
                </a:lnTo>
                <a:lnTo>
                  <a:pt x="79120" y="18480"/>
                </a:lnTo>
                <a:lnTo>
                  <a:pt x="79140" y="18450"/>
                </a:lnTo>
                <a:lnTo>
                  <a:pt x="79170" y="18350"/>
                </a:lnTo>
                <a:lnTo>
                  <a:pt x="79170" y="18300"/>
                </a:lnTo>
                <a:lnTo>
                  <a:pt x="79180" y="18260"/>
                </a:lnTo>
                <a:lnTo>
                  <a:pt x="79200" y="18220"/>
                </a:lnTo>
                <a:lnTo>
                  <a:pt x="79230" y="18180"/>
                </a:lnTo>
                <a:lnTo>
                  <a:pt x="79290" y="18140"/>
                </a:lnTo>
                <a:lnTo>
                  <a:pt x="79340" y="18120"/>
                </a:lnTo>
                <a:lnTo>
                  <a:pt x="79380" y="18090"/>
                </a:lnTo>
                <a:lnTo>
                  <a:pt x="79390" y="18080"/>
                </a:lnTo>
                <a:lnTo>
                  <a:pt x="79370" y="17960"/>
                </a:lnTo>
                <a:lnTo>
                  <a:pt x="79360" y="17830"/>
                </a:lnTo>
                <a:lnTo>
                  <a:pt x="79460" y="17610"/>
                </a:lnTo>
                <a:lnTo>
                  <a:pt x="79450" y="17510"/>
                </a:lnTo>
                <a:lnTo>
                  <a:pt x="79410" y="17440"/>
                </a:lnTo>
                <a:lnTo>
                  <a:pt x="79360" y="17380"/>
                </a:lnTo>
                <a:lnTo>
                  <a:pt x="79290" y="17350"/>
                </a:lnTo>
                <a:lnTo>
                  <a:pt x="79260" y="17340"/>
                </a:lnTo>
                <a:lnTo>
                  <a:pt x="79240" y="17240"/>
                </a:lnTo>
                <a:lnTo>
                  <a:pt x="79300" y="17150"/>
                </a:lnTo>
                <a:lnTo>
                  <a:pt x="79340" y="17000"/>
                </a:lnTo>
                <a:lnTo>
                  <a:pt x="79350" y="16900"/>
                </a:lnTo>
                <a:lnTo>
                  <a:pt x="79340" y="16790"/>
                </a:lnTo>
                <a:lnTo>
                  <a:pt x="79350" y="16760"/>
                </a:lnTo>
                <a:lnTo>
                  <a:pt x="79390" y="16730"/>
                </a:lnTo>
                <a:lnTo>
                  <a:pt x="79510" y="16690"/>
                </a:lnTo>
                <a:lnTo>
                  <a:pt x="79540" y="16670"/>
                </a:lnTo>
                <a:lnTo>
                  <a:pt x="79550" y="16660"/>
                </a:lnTo>
                <a:lnTo>
                  <a:pt x="79560" y="16650"/>
                </a:lnTo>
                <a:lnTo>
                  <a:pt x="79560" y="16640"/>
                </a:lnTo>
                <a:lnTo>
                  <a:pt x="79570" y="16620"/>
                </a:lnTo>
                <a:lnTo>
                  <a:pt x="79580" y="16590"/>
                </a:lnTo>
                <a:lnTo>
                  <a:pt x="79600" y="16560"/>
                </a:lnTo>
                <a:lnTo>
                  <a:pt x="79680" y="16460"/>
                </a:lnTo>
                <a:lnTo>
                  <a:pt x="79700" y="16430"/>
                </a:lnTo>
                <a:lnTo>
                  <a:pt x="79720" y="16390"/>
                </a:lnTo>
                <a:lnTo>
                  <a:pt x="79700" y="16350"/>
                </a:lnTo>
                <a:lnTo>
                  <a:pt x="79680" y="16310"/>
                </a:lnTo>
                <a:lnTo>
                  <a:pt x="79670" y="16270"/>
                </a:lnTo>
                <a:lnTo>
                  <a:pt x="79670" y="16230"/>
                </a:lnTo>
                <a:lnTo>
                  <a:pt x="79670" y="16190"/>
                </a:lnTo>
                <a:lnTo>
                  <a:pt x="79650" y="16140"/>
                </a:lnTo>
                <a:lnTo>
                  <a:pt x="79610" y="16130"/>
                </a:lnTo>
                <a:lnTo>
                  <a:pt x="79570" y="16120"/>
                </a:lnTo>
                <a:lnTo>
                  <a:pt x="79530" y="16130"/>
                </a:lnTo>
                <a:lnTo>
                  <a:pt x="79410" y="16110"/>
                </a:lnTo>
                <a:lnTo>
                  <a:pt x="79370" y="16090"/>
                </a:lnTo>
                <a:lnTo>
                  <a:pt x="79350" y="16060"/>
                </a:lnTo>
                <a:lnTo>
                  <a:pt x="79340" y="16020"/>
                </a:lnTo>
                <a:lnTo>
                  <a:pt x="79320" y="15900"/>
                </a:lnTo>
                <a:lnTo>
                  <a:pt x="79270" y="15770"/>
                </a:lnTo>
                <a:lnTo>
                  <a:pt x="79260" y="15730"/>
                </a:lnTo>
                <a:lnTo>
                  <a:pt x="79260" y="15690"/>
                </a:lnTo>
                <a:lnTo>
                  <a:pt x="79320" y="15600"/>
                </a:lnTo>
                <a:lnTo>
                  <a:pt x="79410" y="15510"/>
                </a:lnTo>
                <a:lnTo>
                  <a:pt x="79470" y="15420"/>
                </a:lnTo>
                <a:lnTo>
                  <a:pt x="79500" y="15390"/>
                </a:lnTo>
                <a:lnTo>
                  <a:pt x="79530" y="15360"/>
                </a:lnTo>
                <a:lnTo>
                  <a:pt x="79530" y="15330"/>
                </a:lnTo>
                <a:lnTo>
                  <a:pt x="79560" y="15300"/>
                </a:lnTo>
                <a:lnTo>
                  <a:pt x="79570" y="15280"/>
                </a:lnTo>
                <a:lnTo>
                  <a:pt x="79600" y="15260"/>
                </a:lnTo>
                <a:lnTo>
                  <a:pt x="79630" y="15250"/>
                </a:lnTo>
                <a:lnTo>
                  <a:pt x="79770" y="15220"/>
                </a:lnTo>
                <a:lnTo>
                  <a:pt x="79810" y="15200"/>
                </a:lnTo>
                <a:lnTo>
                  <a:pt x="79850" y="15150"/>
                </a:lnTo>
                <a:lnTo>
                  <a:pt x="79890" y="15060"/>
                </a:lnTo>
                <a:lnTo>
                  <a:pt x="79940" y="14970"/>
                </a:lnTo>
                <a:lnTo>
                  <a:pt x="79960" y="14950"/>
                </a:lnTo>
                <a:lnTo>
                  <a:pt x="79980" y="14930"/>
                </a:lnTo>
                <a:lnTo>
                  <a:pt x="80010" y="14920"/>
                </a:lnTo>
                <a:lnTo>
                  <a:pt x="80090" y="14900"/>
                </a:lnTo>
                <a:lnTo>
                  <a:pt x="80120" y="14880"/>
                </a:lnTo>
                <a:lnTo>
                  <a:pt x="80150" y="14840"/>
                </a:lnTo>
                <a:lnTo>
                  <a:pt x="80190" y="14780"/>
                </a:lnTo>
                <a:lnTo>
                  <a:pt x="80250" y="14740"/>
                </a:lnTo>
                <a:lnTo>
                  <a:pt x="80280" y="14720"/>
                </a:lnTo>
                <a:lnTo>
                  <a:pt x="80310" y="14690"/>
                </a:lnTo>
                <a:lnTo>
                  <a:pt x="80330" y="14660"/>
                </a:lnTo>
                <a:lnTo>
                  <a:pt x="80350" y="14620"/>
                </a:lnTo>
                <a:lnTo>
                  <a:pt x="80340" y="14440"/>
                </a:lnTo>
                <a:lnTo>
                  <a:pt x="80330" y="14400"/>
                </a:lnTo>
                <a:lnTo>
                  <a:pt x="80320" y="14380"/>
                </a:lnTo>
                <a:lnTo>
                  <a:pt x="80280" y="14350"/>
                </a:lnTo>
                <a:lnTo>
                  <a:pt x="80230" y="14300"/>
                </a:lnTo>
                <a:lnTo>
                  <a:pt x="80220" y="14270"/>
                </a:lnTo>
                <a:lnTo>
                  <a:pt x="80240" y="14240"/>
                </a:lnTo>
                <a:lnTo>
                  <a:pt x="80260" y="14200"/>
                </a:lnTo>
                <a:lnTo>
                  <a:pt x="80290" y="14170"/>
                </a:lnTo>
                <a:lnTo>
                  <a:pt x="80330" y="14150"/>
                </a:lnTo>
                <a:lnTo>
                  <a:pt x="80360" y="14140"/>
                </a:lnTo>
                <a:lnTo>
                  <a:pt x="80390" y="14130"/>
                </a:lnTo>
                <a:lnTo>
                  <a:pt x="80410" y="14110"/>
                </a:lnTo>
                <a:lnTo>
                  <a:pt x="80440" y="14050"/>
                </a:lnTo>
                <a:lnTo>
                  <a:pt x="80460" y="14020"/>
                </a:lnTo>
                <a:lnTo>
                  <a:pt x="80480" y="14000"/>
                </a:lnTo>
                <a:lnTo>
                  <a:pt x="80530" y="13980"/>
                </a:lnTo>
                <a:lnTo>
                  <a:pt x="80550" y="13960"/>
                </a:lnTo>
                <a:lnTo>
                  <a:pt x="80570" y="13930"/>
                </a:lnTo>
                <a:lnTo>
                  <a:pt x="80580" y="13870"/>
                </a:lnTo>
                <a:lnTo>
                  <a:pt x="80580" y="13820"/>
                </a:lnTo>
                <a:lnTo>
                  <a:pt x="80580" y="13790"/>
                </a:lnTo>
                <a:lnTo>
                  <a:pt x="80630" y="13670"/>
                </a:lnTo>
                <a:lnTo>
                  <a:pt x="80700" y="13450"/>
                </a:lnTo>
                <a:lnTo>
                  <a:pt x="80700" y="13420"/>
                </a:lnTo>
                <a:lnTo>
                  <a:pt x="80740" y="13390"/>
                </a:lnTo>
                <a:lnTo>
                  <a:pt x="80760" y="13340"/>
                </a:lnTo>
                <a:lnTo>
                  <a:pt x="80770" y="13280"/>
                </a:lnTo>
                <a:lnTo>
                  <a:pt x="80790" y="13170"/>
                </a:lnTo>
                <a:lnTo>
                  <a:pt x="80800" y="13110"/>
                </a:lnTo>
                <a:lnTo>
                  <a:pt x="80790" y="13050"/>
                </a:lnTo>
                <a:lnTo>
                  <a:pt x="80780" y="13020"/>
                </a:lnTo>
                <a:lnTo>
                  <a:pt x="80780" y="12970"/>
                </a:lnTo>
                <a:lnTo>
                  <a:pt x="80800" y="12910"/>
                </a:lnTo>
                <a:lnTo>
                  <a:pt x="80810" y="12870"/>
                </a:lnTo>
                <a:lnTo>
                  <a:pt x="80840" y="12700"/>
                </a:lnTo>
                <a:lnTo>
                  <a:pt x="80850" y="12680"/>
                </a:lnTo>
                <a:lnTo>
                  <a:pt x="80870" y="12650"/>
                </a:lnTo>
                <a:lnTo>
                  <a:pt x="80900" y="12600"/>
                </a:lnTo>
                <a:lnTo>
                  <a:pt x="80930" y="12500"/>
                </a:lnTo>
                <a:lnTo>
                  <a:pt x="80940" y="12460"/>
                </a:lnTo>
                <a:lnTo>
                  <a:pt x="80950" y="12360"/>
                </a:lnTo>
                <a:lnTo>
                  <a:pt x="80950" y="12290"/>
                </a:lnTo>
                <a:lnTo>
                  <a:pt x="80940" y="12270"/>
                </a:lnTo>
                <a:lnTo>
                  <a:pt x="80960" y="12200"/>
                </a:lnTo>
                <a:lnTo>
                  <a:pt x="80970" y="12140"/>
                </a:lnTo>
                <a:lnTo>
                  <a:pt x="80970" y="12040"/>
                </a:lnTo>
                <a:lnTo>
                  <a:pt x="80950" y="11810"/>
                </a:lnTo>
                <a:lnTo>
                  <a:pt x="80920" y="11670"/>
                </a:lnTo>
                <a:lnTo>
                  <a:pt x="80890" y="11610"/>
                </a:lnTo>
                <a:lnTo>
                  <a:pt x="80870" y="11570"/>
                </a:lnTo>
                <a:lnTo>
                  <a:pt x="80850" y="11550"/>
                </a:lnTo>
                <a:lnTo>
                  <a:pt x="80840" y="11540"/>
                </a:lnTo>
                <a:lnTo>
                  <a:pt x="80820" y="11520"/>
                </a:lnTo>
                <a:lnTo>
                  <a:pt x="80810" y="11480"/>
                </a:lnTo>
                <a:lnTo>
                  <a:pt x="80810" y="11420"/>
                </a:lnTo>
                <a:lnTo>
                  <a:pt x="80800" y="11380"/>
                </a:lnTo>
                <a:lnTo>
                  <a:pt x="80780" y="11330"/>
                </a:lnTo>
                <a:lnTo>
                  <a:pt x="80770" y="11290"/>
                </a:lnTo>
                <a:lnTo>
                  <a:pt x="80780" y="11250"/>
                </a:lnTo>
                <a:lnTo>
                  <a:pt x="80810" y="11230"/>
                </a:lnTo>
                <a:lnTo>
                  <a:pt x="80840" y="11230"/>
                </a:lnTo>
                <a:lnTo>
                  <a:pt x="80850" y="11220"/>
                </a:lnTo>
                <a:lnTo>
                  <a:pt x="80870" y="11220"/>
                </a:lnTo>
                <a:lnTo>
                  <a:pt x="80880" y="11200"/>
                </a:lnTo>
                <a:lnTo>
                  <a:pt x="80890" y="11190"/>
                </a:lnTo>
                <a:lnTo>
                  <a:pt x="80900" y="11160"/>
                </a:lnTo>
                <a:lnTo>
                  <a:pt x="80890" y="11100"/>
                </a:lnTo>
                <a:lnTo>
                  <a:pt x="80900" y="11050"/>
                </a:lnTo>
                <a:lnTo>
                  <a:pt x="80910" y="11020"/>
                </a:lnTo>
                <a:lnTo>
                  <a:pt x="80930" y="11000"/>
                </a:lnTo>
                <a:lnTo>
                  <a:pt x="80950" y="10950"/>
                </a:lnTo>
                <a:lnTo>
                  <a:pt x="80970" y="10910"/>
                </a:lnTo>
                <a:lnTo>
                  <a:pt x="80990" y="10880"/>
                </a:lnTo>
                <a:lnTo>
                  <a:pt x="81000" y="10850"/>
                </a:lnTo>
                <a:lnTo>
                  <a:pt x="81010" y="10830"/>
                </a:lnTo>
                <a:lnTo>
                  <a:pt x="81020" y="10790"/>
                </a:lnTo>
                <a:lnTo>
                  <a:pt x="81020" y="10720"/>
                </a:lnTo>
                <a:lnTo>
                  <a:pt x="81030" y="10690"/>
                </a:lnTo>
                <a:lnTo>
                  <a:pt x="81040" y="10650"/>
                </a:lnTo>
                <a:lnTo>
                  <a:pt x="81040" y="10630"/>
                </a:lnTo>
                <a:lnTo>
                  <a:pt x="81030" y="10600"/>
                </a:lnTo>
                <a:lnTo>
                  <a:pt x="80980" y="10580"/>
                </a:lnTo>
                <a:lnTo>
                  <a:pt x="80900" y="10560"/>
                </a:lnTo>
                <a:lnTo>
                  <a:pt x="80860" y="10550"/>
                </a:lnTo>
                <a:lnTo>
                  <a:pt x="80830" y="10520"/>
                </a:lnTo>
                <a:lnTo>
                  <a:pt x="80800" y="10470"/>
                </a:lnTo>
                <a:lnTo>
                  <a:pt x="80740" y="10320"/>
                </a:lnTo>
                <a:lnTo>
                  <a:pt x="80660" y="10170"/>
                </a:lnTo>
                <a:lnTo>
                  <a:pt x="80610" y="10130"/>
                </a:lnTo>
                <a:lnTo>
                  <a:pt x="80620" y="10120"/>
                </a:lnTo>
                <a:lnTo>
                  <a:pt x="80630" y="10030"/>
                </a:lnTo>
                <a:lnTo>
                  <a:pt x="80600" y="9950"/>
                </a:lnTo>
                <a:lnTo>
                  <a:pt x="80550" y="9880"/>
                </a:lnTo>
                <a:lnTo>
                  <a:pt x="80490" y="9860"/>
                </a:lnTo>
                <a:lnTo>
                  <a:pt x="80520" y="9810"/>
                </a:lnTo>
                <a:lnTo>
                  <a:pt x="80530" y="9780"/>
                </a:lnTo>
                <a:lnTo>
                  <a:pt x="80560" y="9760"/>
                </a:lnTo>
                <a:lnTo>
                  <a:pt x="80520" y="9700"/>
                </a:lnTo>
                <a:lnTo>
                  <a:pt x="80580" y="9540"/>
                </a:lnTo>
                <a:lnTo>
                  <a:pt x="80570" y="9430"/>
                </a:lnTo>
                <a:lnTo>
                  <a:pt x="80590" y="9350"/>
                </a:lnTo>
                <a:lnTo>
                  <a:pt x="80680" y="9310"/>
                </a:lnTo>
                <a:lnTo>
                  <a:pt x="80790" y="9300"/>
                </a:lnTo>
                <a:lnTo>
                  <a:pt x="80860" y="9310"/>
                </a:lnTo>
                <a:lnTo>
                  <a:pt x="81000" y="9370"/>
                </a:lnTo>
                <a:lnTo>
                  <a:pt x="81070" y="9380"/>
                </a:lnTo>
                <a:lnTo>
                  <a:pt x="81150" y="9370"/>
                </a:lnTo>
                <a:lnTo>
                  <a:pt x="81220" y="9390"/>
                </a:lnTo>
                <a:lnTo>
                  <a:pt x="81390" y="9490"/>
                </a:lnTo>
                <a:lnTo>
                  <a:pt x="81510" y="9540"/>
                </a:lnTo>
                <a:lnTo>
                  <a:pt x="81550" y="9560"/>
                </a:lnTo>
                <a:lnTo>
                  <a:pt x="81610" y="9630"/>
                </a:lnTo>
                <a:lnTo>
                  <a:pt x="81660" y="9650"/>
                </a:lnTo>
                <a:lnTo>
                  <a:pt x="81690" y="9630"/>
                </a:lnTo>
                <a:lnTo>
                  <a:pt x="81730" y="9590"/>
                </a:lnTo>
                <a:lnTo>
                  <a:pt x="81770" y="9580"/>
                </a:lnTo>
                <a:lnTo>
                  <a:pt x="81810" y="9590"/>
                </a:lnTo>
                <a:lnTo>
                  <a:pt x="81870" y="9650"/>
                </a:lnTo>
                <a:lnTo>
                  <a:pt x="81900" y="9670"/>
                </a:lnTo>
                <a:lnTo>
                  <a:pt x="82250" y="9690"/>
                </a:lnTo>
                <a:lnTo>
                  <a:pt x="82330" y="9720"/>
                </a:lnTo>
                <a:lnTo>
                  <a:pt x="82410" y="9780"/>
                </a:lnTo>
                <a:lnTo>
                  <a:pt x="82440" y="9860"/>
                </a:lnTo>
                <a:lnTo>
                  <a:pt x="82480" y="9950"/>
                </a:lnTo>
                <a:lnTo>
                  <a:pt x="82520" y="10020"/>
                </a:lnTo>
                <a:lnTo>
                  <a:pt x="82590" y="10070"/>
                </a:lnTo>
                <a:lnTo>
                  <a:pt x="82630" y="10080"/>
                </a:lnTo>
                <a:lnTo>
                  <a:pt x="82770" y="10030"/>
                </a:lnTo>
                <a:lnTo>
                  <a:pt x="83260" y="10040"/>
                </a:lnTo>
                <a:lnTo>
                  <a:pt x="83360" y="10060"/>
                </a:lnTo>
                <a:lnTo>
                  <a:pt x="83340" y="10140"/>
                </a:lnTo>
                <a:lnTo>
                  <a:pt x="83360" y="10160"/>
                </a:lnTo>
                <a:lnTo>
                  <a:pt x="83400" y="10160"/>
                </a:lnTo>
                <a:lnTo>
                  <a:pt x="83430" y="10180"/>
                </a:lnTo>
                <a:lnTo>
                  <a:pt x="83500" y="10310"/>
                </a:lnTo>
                <a:lnTo>
                  <a:pt x="83580" y="10420"/>
                </a:lnTo>
                <a:lnTo>
                  <a:pt x="83650" y="10610"/>
                </a:lnTo>
                <a:lnTo>
                  <a:pt x="83710" y="10680"/>
                </a:lnTo>
                <a:lnTo>
                  <a:pt x="83690" y="10720"/>
                </a:lnTo>
                <a:lnTo>
                  <a:pt x="83670" y="10770"/>
                </a:lnTo>
                <a:lnTo>
                  <a:pt x="83660" y="10820"/>
                </a:lnTo>
                <a:lnTo>
                  <a:pt x="83700" y="10850"/>
                </a:lnTo>
                <a:lnTo>
                  <a:pt x="83700" y="10870"/>
                </a:lnTo>
                <a:lnTo>
                  <a:pt x="83630" y="10980"/>
                </a:lnTo>
                <a:lnTo>
                  <a:pt x="83620" y="11050"/>
                </a:lnTo>
                <a:lnTo>
                  <a:pt x="83710" y="11030"/>
                </a:lnTo>
                <a:lnTo>
                  <a:pt x="83780" y="11100"/>
                </a:lnTo>
                <a:lnTo>
                  <a:pt x="83790" y="11180"/>
                </a:lnTo>
                <a:lnTo>
                  <a:pt x="83710" y="11240"/>
                </a:lnTo>
                <a:lnTo>
                  <a:pt x="83690" y="11250"/>
                </a:lnTo>
                <a:lnTo>
                  <a:pt x="83620" y="11280"/>
                </a:lnTo>
                <a:lnTo>
                  <a:pt x="83740" y="11460"/>
                </a:lnTo>
                <a:lnTo>
                  <a:pt x="83740" y="11530"/>
                </a:lnTo>
                <a:lnTo>
                  <a:pt x="83780" y="11570"/>
                </a:lnTo>
                <a:lnTo>
                  <a:pt x="84030" y="11600"/>
                </a:lnTo>
                <a:lnTo>
                  <a:pt x="84060" y="11590"/>
                </a:lnTo>
                <a:lnTo>
                  <a:pt x="84110" y="11570"/>
                </a:lnTo>
                <a:lnTo>
                  <a:pt x="84130" y="11540"/>
                </a:lnTo>
                <a:lnTo>
                  <a:pt x="84150" y="11500"/>
                </a:lnTo>
                <a:lnTo>
                  <a:pt x="84170" y="11480"/>
                </a:lnTo>
                <a:lnTo>
                  <a:pt x="84290" y="11460"/>
                </a:lnTo>
                <a:lnTo>
                  <a:pt x="84430" y="11450"/>
                </a:lnTo>
                <a:lnTo>
                  <a:pt x="84560" y="11390"/>
                </a:lnTo>
                <a:lnTo>
                  <a:pt x="84600" y="11240"/>
                </a:lnTo>
                <a:lnTo>
                  <a:pt x="84620" y="11230"/>
                </a:lnTo>
                <a:lnTo>
                  <a:pt x="84630" y="11220"/>
                </a:lnTo>
                <a:lnTo>
                  <a:pt x="84640" y="11220"/>
                </a:lnTo>
                <a:lnTo>
                  <a:pt x="84650" y="11240"/>
                </a:lnTo>
                <a:lnTo>
                  <a:pt x="84700" y="11260"/>
                </a:lnTo>
                <a:lnTo>
                  <a:pt x="84750" y="11260"/>
                </a:lnTo>
                <a:lnTo>
                  <a:pt x="84790" y="11240"/>
                </a:lnTo>
                <a:lnTo>
                  <a:pt x="84830" y="11190"/>
                </a:lnTo>
                <a:lnTo>
                  <a:pt x="84840" y="11200"/>
                </a:lnTo>
                <a:lnTo>
                  <a:pt x="84850" y="11210"/>
                </a:lnTo>
                <a:lnTo>
                  <a:pt x="84850" y="11220"/>
                </a:lnTo>
                <a:lnTo>
                  <a:pt x="84850" y="11240"/>
                </a:lnTo>
                <a:lnTo>
                  <a:pt x="84930" y="11270"/>
                </a:lnTo>
                <a:lnTo>
                  <a:pt x="85180" y="11310"/>
                </a:lnTo>
                <a:lnTo>
                  <a:pt x="85260" y="11340"/>
                </a:lnTo>
                <a:lnTo>
                  <a:pt x="85490" y="11500"/>
                </a:lnTo>
                <a:lnTo>
                  <a:pt x="85580" y="11520"/>
                </a:lnTo>
                <a:lnTo>
                  <a:pt x="85660" y="11530"/>
                </a:lnTo>
                <a:lnTo>
                  <a:pt x="85720" y="11550"/>
                </a:lnTo>
                <a:lnTo>
                  <a:pt x="85780" y="11640"/>
                </a:lnTo>
                <a:lnTo>
                  <a:pt x="85830" y="11850"/>
                </a:lnTo>
                <a:lnTo>
                  <a:pt x="85870" y="11930"/>
                </a:lnTo>
                <a:lnTo>
                  <a:pt x="85950" y="12000"/>
                </a:lnTo>
                <a:lnTo>
                  <a:pt x="86000" y="12040"/>
                </a:lnTo>
                <a:lnTo>
                  <a:pt x="86050" y="12040"/>
                </a:lnTo>
                <a:lnTo>
                  <a:pt x="86160" y="12030"/>
                </a:lnTo>
                <a:lnTo>
                  <a:pt x="86220" y="12020"/>
                </a:lnTo>
                <a:lnTo>
                  <a:pt x="86270" y="11980"/>
                </a:lnTo>
                <a:lnTo>
                  <a:pt x="86340" y="11910"/>
                </a:lnTo>
                <a:lnTo>
                  <a:pt x="86430" y="11840"/>
                </a:lnTo>
                <a:lnTo>
                  <a:pt x="86450" y="11810"/>
                </a:lnTo>
                <a:lnTo>
                  <a:pt x="86480" y="11730"/>
                </a:lnTo>
                <a:lnTo>
                  <a:pt x="86500" y="11700"/>
                </a:lnTo>
                <a:lnTo>
                  <a:pt x="86570" y="11670"/>
                </a:lnTo>
                <a:lnTo>
                  <a:pt x="86760" y="11690"/>
                </a:lnTo>
                <a:lnTo>
                  <a:pt x="87010" y="11610"/>
                </a:lnTo>
                <a:lnTo>
                  <a:pt x="87130" y="11600"/>
                </a:lnTo>
                <a:lnTo>
                  <a:pt x="87250" y="11660"/>
                </a:lnTo>
                <a:lnTo>
                  <a:pt x="87300" y="11700"/>
                </a:lnTo>
                <a:lnTo>
                  <a:pt x="87530" y="11810"/>
                </a:lnTo>
                <a:lnTo>
                  <a:pt x="87660" y="11840"/>
                </a:lnTo>
                <a:lnTo>
                  <a:pt x="87720" y="11840"/>
                </a:lnTo>
                <a:lnTo>
                  <a:pt x="87750" y="11930"/>
                </a:lnTo>
                <a:lnTo>
                  <a:pt x="87810" y="12020"/>
                </a:lnTo>
                <a:lnTo>
                  <a:pt x="87890" y="12080"/>
                </a:lnTo>
                <a:lnTo>
                  <a:pt x="87970" y="12100"/>
                </a:lnTo>
                <a:lnTo>
                  <a:pt x="88050" y="12150"/>
                </a:lnTo>
                <a:lnTo>
                  <a:pt x="88090" y="12160"/>
                </a:lnTo>
                <a:lnTo>
                  <a:pt x="88140" y="12160"/>
                </a:lnTo>
                <a:lnTo>
                  <a:pt x="88160" y="12130"/>
                </a:lnTo>
                <a:lnTo>
                  <a:pt x="88200" y="12040"/>
                </a:lnTo>
                <a:lnTo>
                  <a:pt x="88230" y="12020"/>
                </a:lnTo>
                <a:lnTo>
                  <a:pt x="88310" y="12010"/>
                </a:lnTo>
                <a:lnTo>
                  <a:pt x="88490" y="12080"/>
                </a:lnTo>
                <a:lnTo>
                  <a:pt x="88580" y="12090"/>
                </a:lnTo>
                <a:lnTo>
                  <a:pt x="88690" y="12090"/>
                </a:lnTo>
                <a:lnTo>
                  <a:pt x="88690" y="12060"/>
                </a:lnTo>
                <a:lnTo>
                  <a:pt x="88640" y="12010"/>
                </a:lnTo>
                <a:lnTo>
                  <a:pt x="88600" y="11900"/>
                </a:lnTo>
                <a:lnTo>
                  <a:pt x="88630" y="11860"/>
                </a:lnTo>
                <a:lnTo>
                  <a:pt x="88800" y="11720"/>
                </a:lnTo>
                <a:lnTo>
                  <a:pt x="88870" y="11680"/>
                </a:lnTo>
                <a:lnTo>
                  <a:pt x="88960" y="11680"/>
                </a:lnTo>
                <a:lnTo>
                  <a:pt x="89110" y="11700"/>
                </a:lnTo>
                <a:lnTo>
                  <a:pt x="89200" y="11690"/>
                </a:lnTo>
                <a:lnTo>
                  <a:pt x="89260" y="11650"/>
                </a:lnTo>
                <a:lnTo>
                  <a:pt x="89390" y="11530"/>
                </a:lnTo>
                <a:lnTo>
                  <a:pt x="89450" y="11490"/>
                </a:lnTo>
                <a:lnTo>
                  <a:pt x="89520" y="11480"/>
                </a:lnTo>
                <a:lnTo>
                  <a:pt x="89580" y="11490"/>
                </a:lnTo>
                <a:lnTo>
                  <a:pt x="89650" y="11470"/>
                </a:lnTo>
                <a:lnTo>
                  <a:pt x="89790" y="11370"/>
                </a:lnTo>
                <a:lnTo>
                  <a:pt x="89920" y="11420"/>
                </a:lnTo>
                <a:lnTo>
                  <a:pt x="89980" y="11380"/>
                </a:lnTo>
                <a:lnTo>
                  <a:pt x="90030" y="11380"/>
                </a:lnTo>
                <a:lnTo>
                  <a:pt x="90150" y="11390"/>
                </a:lnTo>
                <a:lnTo>
                  <a:pt x="90170" y="11400"/>
                </a:lnTo>
                <a:lnTo>
                  <a:pt x="90200" y="11460"/>
                </a:lnTo>
                <a:lnTo>
                  <a:pt x="90230" y="11510"/>
                </a:lnTo>
                <a:lnTo>
                  <a:pt x="90270" y="11550"/>
                </a:lnTo>
                <a:lnTo>
                  <a:pt x="90320" y="11580"/>
                </a:lnTo>
                <a:lnTo>
                  <a:pt x="90400" y="11610"/>
                </a:lnTo>
                <a:lnTo>
                  <a:pt x="90500" y="11620"/>
                </a:lnTo>
                <a:lnTo>
                  <a:pt x="90610" y="11610"/>
                </a:lnTo>
                <a:lnTo>
                  <a:pt x="90780" y="11580"/>
                </a:lnTo>
                <a:lnTo>
                  <a:pt x="90780" y="11660"/>
                </a:lnTo>
                <a:lnTo>
                  <a:pt x="90740" y="11770"/>
                </a:lnTo>
                <a:lnTo>
                  <a:pt x="90760" y="11860"/>
                </a:lnTo>
                <a:lnTo>
                  <a:pt x="90760" y="11950"/>
                </a:lnTo>
                <a:lnTo>
                  <a:pt x="90810" y="12030"/>
                </a:lnTo>
                <a:lnTo>
                  <a:pt x="90880" y="12090"/>
                </a:lnTo>
                <a:lnTo>
                  <a:pt x="90970" y="12070"/>
                </a:lnTo>
                <a:lnTo>
                  <a:pt x="91060" y="12070"/>
                </a:lnTo>
                <a:lnTo>
                  <a:pt x="91120" y="12140"/>
                </a:lnTo>
                <a:lnTo>
                  <a:pt x="91140" y="12140"/>
                </a:lnTo>
                <a:lnTo>
                  <a:pt x="91190" y="12100"/>
                </a:lnTo>
                <a:lnTo>
                  <a:pt x="91240" y="12110"/>
                </a:lnTo>
                <a:lnTo>
                  <a:pt x="91340" y="12180"/>
                </a:lnTo>
                <a:lnTo>
                  <a:pt x="91240" y="12370"/>
                </a:lnTo>
                <a:lnTo>
                  <a:pt x="91230" y="12420"/>
                </a:lnTo>
                <a:lnTo>
                  <a:pt x="91210" y="12500"/>
                </a:lnTo>
                <a:lnTo>
                  <a:pt x="91180" y="12540"/>
                </a:lnTo>
                <a:lnTo>
                  <a:pt x="91150" y="12570"/>
                </a:lnTo>
                <a:lnTo>
                  <a:pt x="91120" y="12630"/>
                </a:lnTo>
                <a:lnTo>
                  <a:pt x="91050" y="12600"/>
                </a:lnTo>
                <a:lnTo>
                  <a:pt x="90900" y="12630"/>
                </a:lnTo>
                <a:lnTo>
                  <a:pt x="90780" y="12580"/>
                </a:lnTo>
                <a:lnTo>
                  <a:pt x="90740" y="12520"/>
                </a:lnTo>
                <a:lnTo>
                  <a:pt x="90670" y="12540"/>
                </a:lnTo>
                <a:lnTo>
                  <a:pt x="90580" y="12630"/>
                </a:lnTo>
                <a:lnTo>
                  <a:pt x="90530" y="12750"/>
                </a:lnTo>
                <a:lnTo>
                  <a:pt x="90530" y="12940"/>
                </a:lnTo>
                <a:lnTo>
                  <a:pt x="90520" y="13070"/>
                </a:lnTo>
                <a:lnTo>
                  <a:pt x="90550" y="13170"/>
                </a:lnTo>
                <a:lnTo>
                  <a:pt x="90610" y="13240"/>
                </a:lnTo>
                <a:lnTo>
                  <a:pt x="90750" y="13330"/>
                </a:lnTo>
                <a:lnTo>
                  <a:pt x="90830" y="13430"/>
                </a:lnTo>
                <a:lnTo>
                  <a:pt x="90920" y="13560"/>
                </a:lnTo>
                <a:lnTo>
                  <a:pt x="90910" y="13630"/>
                </a:lnTo>
                <a:lnTo>
                  <a:pt x="90860" y="13680"/>
                </a:lnTo>
                <a:lnTo>
                  <a:pt x="90840" y="13760"/>
                </a:lnTo>
                <a:lnTo>
                  <a:pt x="90870" y="13840"/>
                </a:lnTo>
                <a:lnTo>
                  <a:pt x="90890" y="13950"/>
                </a:lnTo>
                <a:lnTo>
                  <a:pt x="90890" y="13990"/>
                </a:lnTo>
                <a:lnTo>
                  <a:pt x="90910" y="14020"/>
                </a:lnTo>
                <a:lnTo>
                  <a:pt x="90980" y="14080"/>
                </a:lnTo>
                <a:lnTo>
                  <a:pt x="91010" y="14120"/>
                </a:lnTo>
                <a:lnTo>
                  <a:pt x="90990" y="14230"/>
                </a:lnTo>
                <a:lnTo>
                  <a:pt x="90890" y="14400"/>
                </a:lnTo>
                <a:lnTo>
                  <a:pt x="90840" y="14540"/>
                </a:lnTo>
                <a:lnTo>
                  <a:pt x="90770" y="14610"/>
                </a:lnTo>
                <a:lnTo>
                  <a:pt x="90660" y="14780"/>
                </a:lnTo>
                <a:lnTo>
                  <a:pt x="90530" y="14760"/>
                </a:lnTo>
                <a:lnTo>
                  <a:pt x="90370" y="14880"/>
                </a:lnTo>
                <a:lnTo>
                  <a:pt x="90330" y="15030"/>
                </a:lnTo>
                <a:lnTo>
                  <a:pt x="90220" y="15090"/>
                </a:lnTo>
                <a:lnTo>
                  <a:pt x="89860" y="15380"/>
                </a:lnTo>
                <a:lnTo>
                  <a:pt x="89780" y="15500"/>
                </a:lnTo>
                <a:lnTo>
                  <a:pt x="89650" y="15530"/>
                </a:lnTo>
                <a:lnTo>
                  <a:pt x="89560" y="15550"/>
                </a:lnTo>
                <a:lnTo>
                  <a:pt x="89450" y="15580"/>
                </a:lnTo>
                <a:lnTo>
                  <a:pt x="89410" y="15590"/>
                </a:lnTo>
                <a:lnTo>
                  <a:pt x="89390" y="15600"/>
                </a:lnTo>
                <a:lnTo>
                  <a:pt x="89330" y="15660"/>
                </a:lnTo>
                <a:lnTo>
                  <a:pt x="89310" y="15680"/>
                </a:lnTo>
                <a:lnTo>
                  <a:pt x="89300" y="15720"/>
                </a:lnTo>
                <a:lnTo>
                  <a:pt x="89260" y="15730"/>
                </a:lnTo>
                <a:lnTo>
                  <a:pt x="89210" y="15730"/>
                </a:lnTo>
                <a:lnTo>
                  <a:pt x="89160" y="15860"/>
                </a:lnTo>
                <a:lnTo>
                  <a:pt x="88650" y="16070"/>
                </a:lnTo>
                <a:lnTo>
                  <a:pt x="87830" y="16450"/>
                </a:lnTo>
                <a:lnTo>
                  <a:pt x="87750" y="16540"/>
                </a:lnTo>
                <a:lnTo>
                  <a:pt x="87510" y="16700"/>
                </a:lnTo>
                <a:lnTo>
                  <a:pt x="87210" y="16830"/>
                </a:lnTo>
                <a:lnTo>
                  <a:pt x="87090" y="16920"/>
                </a:lnTo>
                <a:lnTo>
                  <a:pt x="86980" y="17070"/>
                </a:lnTo>
                <a:lnTo>
                  <a:pt x="86790" y="17420"/>
                </a:lnTo>
                <a:lnTo>
                  <a:pt x="86670" y="17580"/>
                </a:lnTo>
                <a:lnTo>
                  <a:pt x="86540" y="17700"/>
                </a:lnTo>
                <a:lnTo>
                  <a:pt x="86260" y="17860"/>
                </a:lnTo>
                <a:lnTo>
                  <a:pt x="86090" y="17900"/>
                </a:lnTo>
                <a:lnTo>
                  <a:pt x="85820" y="17930"/>
                </a:lnTo>
                <a:lnTo>
                  <a:pt x="85550" y="18000"/>
                </a:lnTo>
                <a:lnTo>
                  <a:pt x="85460" y="18050"/>
                </a:lnTo>
                <a:lnTo>
                  <a:pt x="85420" y="18060"/>
                </a:lnTo>
                <a:lnTo>
                  <a:pt x="85290" y="18060"/>
                </a:lnTo>
                <a:lnTo>
                  <a:pt x="84500" y="18300"/>
                </a:lnTo>
                <a:lnTo>
                  <a:pt x="84150" y="18330"/>
                </a:lnTo>
                <a:lnTo>
                  <a:pt x="83140" y="18710"/>
                </a:lnTo>
                <a:lnTo>
                  <a:pt x="82850" y="18770"/>
                </a:lnTo>
                <a:lnTo>
                  <a:pt x="82820" y="18790"/>
                </a:lnTo>
                <a:lnTo>
                  <a:pt x="82750" y="18920"/>
                </a:lnTo>
                <a:lnTo>
                  <a:pt x="82740" y="18960"/>
                </a:lnTo>
                <a:lnTo>
                  <a:pt x="82720" y="18990"/>
                </a:lnTo>
                <a:lnTo>
                  <a:pt x="82670" y="19020"/>
                </a:lnTo>
                <a:lnTo>
                  <a:pt x="82580" y="18960"/>
                </a:lnTo>
                <a:lnTo>
                  <a:pt x="82550" y="18950"/>
                </a:lnTo>
                <a:lnTo>
                  <a:pt x="82370" y="18950"/>
                </a:lnTo>
                <a:lnTo>
                  <a:pt x="82200" y="18980"/>
                </a:lnTo>
                <a:lnTo>
                  <a:pt x="82040" y="19050"/>
                </a:lnTo>
                <a:lnTo>
                  <a:pt x="81940" y="19120"/>
                </a:lnTo>
                <a:lnTo>
                  <a:pt x="81480" y="19570"/>
                </a:lnTo>
                <a:lnTo>
                  <a:pt x="81260" y="19870"/>
                </a:lnTo>
                <a:lnTo>
                  <a:pt x="80820" y="20320"/>
                </a:lnTo>
                <a:lnTo>
                  <a:pt x="80740" y="20470"/>
                </a:lnTo>
                <a:lnTo>
                  <a:pt x="80850" y="20540"/>
                </a:lnTo>
                <a:lnTo>
                  <a:pt x="80960" y="20580"/>
                </a:lnTo>
                <a:lnTo>
                  <a:pt x="81010" y="20580"/>
                </a:lnTo>
                <a:lnTo>
                  <a:pt x="81030" y="20550"/>
                </a:lnTo>
                <a:lnTo>
                  <a:pt x="81020" y="20510"/>
                </a:lnTo>
                <a:lnTo>
                  <a:pt x="80960" y="20470"/>
                </a:lnTo>
                <a:lnTo>
                  <a:pt x="81030" y="20480"/>
                </a:lnTo>
                <a:lnTo>
                  <a:pt x="81090" y="20510"/>
                </a:lnTo>
                <a:lnTo>
                  <a:pt x="81130" y="20550"/>
                </a:lnTo>
                <a:lnTo>
                  <a:pt x="81230" y="20670"/>
                </a:lnTo>
                <a:lnTo>
                  <a:pt x="81330" y="20760"/>
                </a:lnTo>
                <a:lnTo>
                  <a:pt x="81380" y="20760"/>
                </a:lnTo>
                <a:lnTo>
                  <a:pt x="81460" y="20780"/>
                </a:lnTo>
                <a:lnTo>
                  <a:pt x="81460" y="20890"/>
                </a:lnTo>
                <a:lnTo>
                  <a:pt x="81400" y="21010"/>
                </a:lnTo>
                <a:lnTo>
                  <a:pt x="81360" y="21060"/>
                </a:lnTo>
                <a:lnTo>
                  <a:pt x="81100" y="21140"/>
                </a:lnTo>
                <a:lnTo>
                  <a:pt x="80990" y="21240"/>
                </a:lnTo>
                <a:lnTo>
                  <a:pt x="80790" y="21550"/>
                </a:lnTo>
                <a:lnTo>
                  <a:pt x="80670" y="21650"/>
                </a:lnTo>
                <a:lnTo>
                  <a:pt x="80550" y="21690"/>
                </a:lnTo>
                <a:lnTo>
                  <a:pt x="80420" y="21710"/>
                </a:lnTo>
                <a:lnTo>
                  <a:pt x="80330" y="21560"/>
                </a:lnTo>
                <a:lnTo>
                  <a:pt x="80520" y="21530"/>
                </a:lnTo>
                <a:lnTo>
                  <a:pt x="80610" y="21600"/>
                </a:lnTo>
                <a:lnTo>
                  <a:pt x="80750" y="21520"/>
                </a:lnTo>
                <a:lnTo>
                  <a:pt x="80890" y="21280"/>
                </a:lnTo>
                <a:lnTo>
                  <a:pt x="80810" y="21270"/>
                </a:lnTo>
                <a:lnTo>
                  <a:pt x="80690" y="21280"/>
                </a:lnTo>
                <a:lnTo>
                  <a:pt x="80360" y="21390"/>
                </a:lnTo>
                <a:lnTo>
                  <a:pt x="80280" y="21440"/>
                </a:lnTo>
                <a:lnTo>
                  <a:pt x="80210" y="21520"/>
                </a:lnTo>
                <a:lnTo>
                  <a:pt x="80150" y="21610"/>
                </a:lnTo>
                <a:lnTo>
                  <a:pt x="80050" y="21860"/>
                </a:lnTo>
                <a:close/>
                <a:moveTo>
                  <a:pt x="85800" y="11470"/>
                </a:moveTo>
                <a:lnTo>
                  <a:pt x="85790" y="11410"/>
                </a:lnTo>
                <a:lnTo>
                  <a:pt x="85840" y="11310"/>
                </a:lnTo>
                <a:lnTo>
                  <a:pt x="85880" y="11290"/>
                </a:lnTo>
                <a:lnTo>
                  <a:pt x="85930" y="11340"/>
                </a:lnTo>
                <a:lnTo>
                  <a:pt x="85970" y="11440"/>
                </a:lnTo>
                <a:lnTo>
                  <a:pt x="86010" y="11510"/>
                </a:lnTo>
                <a:lnTo>
                  <a:pt x="86000" y="11520"/>
                </a:lnTo>
                <a:lnTo>
                  <a:pt x="85960" y="11530"/>
                </a:lnTo>
                <a:lnTo>
                  <a:pt x="85950" y="11530"/>
                </a:lnTo>
                <a:lnTo>
                  <a:pt x="85850" y="11520"/>
                </a:lnTo>
                <a:lnTo>
                  <a:pt x="85800" y="11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Aragon"/>
          <p:cNvSpPr/>
          <p:nvPr/>
        </p:nvSpPr>
        <p:spPr>
          <a:xfrm>
            <a:off x="3321825" y="1325880"/>
            <a:ext cx="5548044" cy="4937760"/>
          </a:xfrm>
          <a:custGeom>
            <a:avLst/>
            <a:gdLst/>
            <a:ahLst/>
            <a:cxnLst/>
            <a:rect l="0" t="0" r="100000" b="89000"/>
            <a:pathLst>
              <a:path w="100000" h="89000">
                <a:moveTo>
                  <a:pt x="70450" y="13930"/>
                </a:moveTo>
                <a:lnTo>
                  <a:pt x="70500" y="13930"/>
                </a:lnTo>
                <a:lnTo>
                  <a:pt x="70510" y="13930"/>
                </a:lnTo>
                <a:lnTo>
                  <a:pt x="70520" y="13930"/>
                </a:lnTo>
                <a:lnTo>
                  <a:pt x="70520" y="13940"/>
                </a:lnTo>
                <a:lnTo>
                  <a:pt x="70570" y="13970"/>
                </a:lnTo>
                <a:lnTo>
                  <a:pt x="70600" y="13960"/>
                </a:lnTo>
                <a:lnTo>
                  <a:pt x="70760" y="13970"/>
                </a:lnTo>
                <a:lnTo>
                  <a:pt x="70790" y="13990"/>
                </a:lnTo>
                <a:lnTo>
                  <a:pt x="70830" y="14010"/>
                </a:lnTo>
                <a:lnTo>
                  <a:pt x="70860" y="14040"/>
                </a:lnTo>
                <a:lnTo>
                  <a:pt x="70910" y="14100"/>
                </a:lnTo>
                <a:lnTo>
                  <a:pt x="70940" y="14130"/>
                </a:lnTo>
                <a:lnTo>
                  <a:pt x="70970" y="14150"/>
                </a:lnTo>
                <a:lnTo>
                  <a:pt x="71050" y="14180"/>
                </a:lnTo>
                <a:lnTo>
                  <a:pt x="71090" y="14190"/>
                </a:lnTo>
                <a:lnTo>
                  <a:pt x="71130" y="14190"/>
                </a:lnTo>
                <a:lnTo>
                  <a:pt x="71200" y="14150"/>
                </a:lnTo>
                <a:lnTo>
                  <a:pt x="71240" y="14140"/>
                </a:lnTo>
                <a:lnTo>
                  <a:pt x="71310" y="14170"/>
                </a:lnTo>
                <a:lnTo>
                  <a:pt x="71380" y="14200"/>
                </a:lnTo>
                <a:lnTo>
                  <a:pt x="71410" y="14220"/>
                </a:lnTo>
                <a:lnTo>
                  <a:pt x="71440" y="14250"/>
                </a:lnTo>
                <a:lnTo>
                  <a:pt x="71490" y="14320"/>
                </a:lnTo>
                <a:lnTo>
                  <a:pt x="71510" y="14340"/>
                </a:lnTo>
                <a:lnTo>
                  <a:pt x="71580" y="14390"/>
                </a:lnTo>
                <a:lnTo>
                  <a:pt x="71650" y="14420"/>
                </a:lnTo>
                <a:lnTo>
                  <a:pt x="71690" y="14420"/>
                </a:lnTo>
                <a:lnTo>
                  <a:pt x="71720" y="14420"/>
                </a:lnTo>
                <a:lnTo>
                  <a:pt x="71800" y="14410"/>
                </a:lnTo>
                <a:lnTo>
                  <a:pt x="71860" y="14370"/>
                </a:lnTo>
                <a:lnTo>
                  <a:pt x="71880" y="14360"/>
                </a:lnTo>
                <a:lnTo>
                  <a:pt x="71910" y="14360"/>
                </a:lnTo>
                <a:lnTo>
                  <a:pt x="71940" y="14360"/>
                </a:lnTo>
                <a:lnTo>
                  <a:pt x="72060" y="14400"/>
                </a:lnTo>
                <a:lnTo>
                  <a:pt x="72100" y="14400"/>
                </a:lnTo>
                <a:lnTo>
                  <a:pt x="72170" y="14420"/>
                </a:lnTo>
                <a:lnTo>
                  <a:pt x="72200" y="14430"/>
                </a:lnTo>
                <a:lnTo>
                  <a:pt x="72220" y="14420"/>
                </a:lnTo>
                <a:lnTo>
                  <a:pt x="72240" y="14390"/>
                </a:lnTo>
                <a:lnTo>
                  <a:pt x="72270" y="14340"/>
                </a:lnTo>
                <a:lnTo>
                  <a:pt x="72300" y="14300"/>
                </a:lnTo>
                <a:lnTo>
                  <a:pt x="72350" y="14240"/>
                </a:lnTo>
                <a:lnTo>
                  <a:pt x="72360" y="14190"/>
                </a:lnTo>
                <a:lnTo>
                  <a:pt x="72380" y="14150"/>
                </a:lnTo>
                <a:lnTo>
                  <a:pt x="72440" y="14020"/>
                </a:lnTo>
                <a:lnTo>
                  <a:pt x="72510" y="13900"/>
                </a:lnTo>
                <a:lnTo>
                  <a:pt x="72590" y="13790"/>
                </a:lnTo>
                <a:lnTo>
                  <a:pt x="72620" y="13730"/>
                </a:lnTo>
                <a:lnTo>
                  <a:pt x="72630" y="13640"/>
                </a:lnTo>
                <a:lnTo>
                  <a:pt x="72620" y="13590"/>
                </a:lnTo>
                <a:lnTo>
                  <a:pt x="72590" y="13570"/>
                </a:lnTo>
                <a:lnTo>
                  <a:pt x="72550" y="13570"/>
                </a:lnTo>
                <a:lnTo>
                  <a:pt x="72510" y="13560"/>
                </a:lnTo>
                <a:lnTo>
                  <a:pt x="72480" y="13540"/>
                </a:lnTo>
                <a:lnTo>
                  <a:pt x="72450" y="13510"/>
                </a:lnTo>
                <a:lnTo>
                  <a:pt x="72430" y="13470"/>
                </a:lnTo>
                <a:lnTo>
                  <a:pt x="72420" y="13430"/>
                </a:lnTo>
                <a:lnTo>
                  <a:pt x="72410" y="13400"/>
                </a:lnTo>
                <a:lnTo>
                  <a:pt x="72390" y="13370"/>
                </a:lnTo>
                <a:lnTo>
                  <a:pt x="72330" y="13310"/>
                </a:lnTo>
                <a:lnTo>
                  <a:pt x="72310" y="13280"/>
                </a:lnTo>
                <a:lnTo>
                  <a:pt x="72300" y="13240"/>
                </a:lnTo>
                <a:lnTo>
                  <a:pt x="72300" y="13170"/>
                </a:lnTo>
                <a:lnTo>
                  <a:pt x="72300" y="13120"/>
                </a:lnTo>
                <a:lnTo>
                  <a:pt x="72300" y="13010"/>
                </a:lnTo>
                <a:lnTo>
                  <a:pt x="72290" y="12970"/>
                </a:lnTo>
                <a:lnTo>
                  <a:pt x="72280" y="12930"/>
                </a:lnTo>
                <a:lnTo>
                  <a:pt x="72260" y="12890"/>
                </a:lnTo>
                <a:lnTo>
                  <a:pt x="72230" y="12860"/>
                </a:lnTo>
                <a:lnTo>
                  <a:pt x="72220" y="12820"/>
                </a:lnTo>
                <a:lnTo>
                  <a:pt x="72210" y="12780"/>
                </a:lnTo>
                <a:lnTo>
                  <a:pt x="72210" y="12730"/>
                </a:lnTo>
                <a:lnTo>
                  <a:pt x="72230" y="12680"/>
                </a:lnTo>
                <a:lnTo>
                  <a:pt x="72260" y="12610"/>
                </a:lnTo>
                <a:lnTo>
                  <a:pt x="72280" y="12550"/>
                </a:lnTo>
                <a:lnTo>
                  <a:pt x="72300" y="12470"/>
                </a:lnTo>
                <a:lnTo>
                  <a:pt x="72300" y="12430"/>
                </a:lnTo>
                <a:lnTo>
                  <a:pt x="72320" y="12370"/>
                </a:lnTo>
                <a:lnTo>
                  <a:pt x="72340" y="12300"/>
                </a:lnTo>
                <a:lnTo>
                  <a:pt x="72420" y="12170"/>
                </a:lnTo>
                <a:lnTo>
                  <a:pt x="72540" y="12030"/>
                </a:lnTo>
                <a:lnTo>
                  <a:pt x="72560" y="11980"/>
                </a:lnTo>
                <a:lnTo>
                  <a:pt x="72550" y="11950"/>
                </a:lnTo>
                <a:lnTo>
                  <a:pt x="72530" y="11920"/>
                </a:lnTo>
                <a:lnTo>
                  <a:pt x="72500" y="11900"/>
                </a:lnTo>
                <a:lnTo>
                  <a:pt x="72480" y="11870"/>
                </a:lnTo>
                <a:lnTo>
                  <a:pt x="72480" y="11830"/>
                </a:lnTo>
                <a:lnTo>
                  <a:pt x="72490" y="11770"/>
                </a:lnTo>
                <a:lnTo>
                  <a:pt x="72510" y="11670"/>
                </a:lnTo>
                <a:lnTo>
                  <a:pt x="72600" y="11530"/>
                </a:lnTo>
                <a:lnTo>
                  <a:pt x="72710" y="11430"/>
                </a:lnTo>
                <a:lnTo>
                  <a:pt x="72770" y="11330"/>
                </a:lnTo>
                <a:lnTo>
                  <a:pt x="72790" y="11280"/>
                </a:lnTo>
                <a:lnTo>
                  <a:pt x="72790" y="11240"/>
                </a:lnTo>
                <a:lnTo>
                  <a:pt x="72780" y="11220"/>
                </a:lnTo>
                <a:lnTo>
                  <a:pt x="72760" y="11180"/>
                </a:lnTo>
                <a:lnTo>
                  <a:pt x="72750" y="11150"/>
                </a:lnTo>
                <a:lnTo>
                  <a:pt x="72750" y="11120"/>
                </a:lnTo>
                <a:lnTo>
                  <a:pt x="72750" y="11070"/>
                </a:lnTo>
                <a:lnTo>
                  <a:pt x="72770" y="11030"/>
                </a:lnTo>
                <a:lnTo>
                  <a:pt x="72800" y="10980"/>
                </a:lnTo>
                <a:lnTo>
                  <a:pt x="72820" y="10940"/>
                </a:lnTo>
                <a:lnTo>
                  <a:pt x="72850" y="10920"/>
                </a:lnTo>
                <a:lnTo>
                  <a:pt x="72900" y="10910"/>
                </a:lnTo>
                <a:lnTo>
                  <a:pt x="72970" y="10940"/>
                </a:lnTo>
                <a:lnTo>
                  <a:pt x="73010" y="10930"/>
                </a:lnTo>
                <a:lnTo>
                  <a:pt x="73040" y="10910"/>
                </a:lnTo>
                <a:lnTo>
                  <a:pt x="73070" y="10890"/>
                </a:lnTo>
                <a:lnTo>
                  <a:pt x="73070" y="10840"/>
                </a:lnTo>
                <a:lnTo>
                  <a:pt x="73100" y="10790"/>
                </a:lnTo>
                <a:lnTo>
                  <a:pt x="73150" y="10740"/>
                </a:lnTo>
                <a:lnTo>
                  <a:pt x="73250" y="10680"/>
                </a:lnTo>
                <a:lnTo>
                  <a:pt x="73270" y="10650"/>
                </a:lnTo>
                <a:lnTo>
                  <a:pt x="73280" y="10630"/>
                </a:lnTo>
                <a:lnTo>
                  <a:pt x="73210" y="10600"/>
                </a:lnTo>
                <a:lnTo>
                  <a:pt x="73200" y="10590"/>
                </a:lnTo>
                <a:lnTo>
                  <a:pt x="73230" y="10580"/>
                </a:lnTo>
                <a:lnTo>
                  <a:pt x="73270" y="10560"/>
                </a:lnTo>
                <a:lnTo>
                  <a:pt x="73270" y="10530"/>
                </a:lnTo>
                <a:lnTo>
                  <a:pt x="73270" y="10500"/>
                </a:lnTo>
                <a:lnTo>
                  <a:pt x="73280" y="10460"/>
                </a:lnTo>
                <a:lnTo>
                  <a:pt x="73310" y="10430"/>
                </a:lnTo>
                <a:lnTo>
                  <a:pt x="73550" y="10400"/>
                </a:lnTo>
                <a:lnTo>
                  <a:pt x="73590" y="10410"/>
                </a:lnTo>
                <a:lnTo>
                  <a:pt x="73670" y="10410"/>
                </a:lnTo>
                <a:lnTo>
                  <a:pt x="73720" y="10380"/>
                </a:lnTo>
                <a:lnTo>
                  <a:pt x="73730" y="10350"/>
                </a:lnTo>
                <a:lnTo>
                  <a:pt x="73750" y="10280"/>
                </a:lnTo>
                <a:lnTo>
                  <a:pt x="73760" y="10240"/>
                </a:lnTo>
                <a:lnTo>
                  <a:pt x="73760" y="10200"/>
                </a:lnTo>
                <a:lnTo>
                  <a:pt x="73770" y="10160"/>
                </a:lnTo>
                <a:lnTo>
                  <a:pt x="73800" y="10130"/>
                </a:lnTo>
                <a:lnTo>
                  <a:pt x="73990" y="10080"/>
                </a:lnTo>
                <a:lnTo>
                  <a:pt x="74040" y="10050"/>
                </a:lnTo>
                <a:lnTo>
                  <a:pt x="74090" y="10020"/>
                </a:lnTo>
                <a:lnTo>
                  <a:pt x="74200" y="9910"/>
                </a:lnTo>
                <a:lnTo>
                  <a:pt x="74280" y="9880"/>
                </a:lnTo>
                <a:lnTo>
                  <a:pt x="74310" y="9810"/>
                </a:lnTo>
                <a:lnTo>
                  <a:pt x="74340" y="9790"/>
                </a:lnTo>
                <a:lnTo>
                  <a:pt x="74390" y="9760"/>
                </a:lnTo>
                <a:lnTo>
                  <a:pt x="74430" y="9730"/>
                </a:lnTo>
                <a:lnTo>
                  <a:pt x="74470" y="9630"/>
                </a:lnTo>
                <a:lnTo>
                  <a:pt x="74500" y="9470"/>
                </a:lnTo>
                <a:lnTo>
                  <a:pt x="74490" y="9380"/>
                </a:lnTo>
                <a:lnTo>
                  <a:pt x="74500" y="9340"/>
                </a:lnTo>
                <a:lnTo>
                  <a:pt x="74520" y="9290"/>
                </a:lnTo>
                <a:lnTo>
                  <a:pt x="74630" y="9140"/>
                </a:lnTo>
                <a:lnTo>
                  <a:pt x="74640" y="9110"/>
                </a:lnTo>
                <a:lnTo>
                  <a:pt x="74640" y="9070"/>
                </a:lnTo>
                <a:lnTo>
                  <a:pt x="74650" y="9030"/>
                </a:lnTo>
                <a:lnTo>
                  <a:pt x="74680" y="8980"/>
                </a:lnTo>
                <a:lnTo>
                  <a:pt x="74820" y="8910"/>
                </a:lnTo>
                <a:lnTo>
                  <a:pt x="74920" y="8910"/>
                </a:lnTo>
                <a:lnTo>
                  <a:pt x="74940" y="8950"/>
                </a:lnTo>
                <a:lnTo>
                  <a:pt x="74940" y="8990"/>
                </a:lnTo>
                <a:lnTo>
                  <a:pt x="74930" y="9010"/>
                </a:lnTo>
                <a:lnTo>
                  <a:pt x="74920" y="9040"/>
                </a:lnTo>
                <a:lnTo>
                  <a:pt x="74940" y="9090"/>
                </a:lnTo>
                <a:lnTo>
                  <a:pt x="74980" y="9130"/>
                </a:lnTo>
                <a:lnTo>
                  <a:pt x="75020" y="9140"/>
                </a:lnTo>
                <a:lnTo>
                  <a:pt x="75060" y="9130"/>
                </a:lnTo>
                <a:lnTo>
                  <a:pt x="75100" y="9140"/>
                </a:lnTo>
                <a:lnTo>
                  <a:pt x="75240" y="9230"/>
                </a:lnTo>
                <a:lnTo>
                  <a:pt x="75320" y="9290"/>
                </a:lnTo>
                <a:lnTo>
                  <a:pt x="75470" y="9500"/>
                </a:lnTo>
                <a:lnTo>
                  <a:pt x="75480" y="9520"/>
                </a:lnTo>
                <a:lnTo>
                  <a:pt x="75470" y="9540"/>
                </a:lnTo>
                <a:lnTo>
                  <a:pt x="75470" y="9560"/>
                </a:lnTo>
                <a:lnTo>
                  <a:pt x="75500" y="9580"/>
                </a:lnTo>
                <a:lnTo>
                  <a:pt x="75560" y="9580"/>
                </a:lnTo>
                <a:lnTo>
                  <a:pt x="75580" y="9580"/>
                </a:lnTo>
                <a:lnTo>
                  <a:pt x="75600" y="9620"/>
                </a:lnTo>
                <a:lnTo>
                  <a:pt x="75600" y="9650"/>
                </a:lnTo>
                <a:lnTo>
                  <a:pt x="75600" y="9680"/>
                </a:lnTo>
                <a:lnTo>
                  <a:pt x="75640" y="9710"/>
                </a:lnTo>
                <a:lnTo>
                  <a:pt x="75670" y="9710"/>
                </a:lnTo>
                <a:lnTo>
                  <a:pt x="75740" y="9660"/>
                </a:lnTo>
                <a:lnTo>
                  <a:pt x="75770" y="9650"/>
                </a:lnTo>
                <a:lnTo>
                  <a:pt x="75780" y="9520"/>
                </a:lnTo>
                <a:lnTo>
                  <a:pt x="75880" y="9520"/>
                </a:lnTo>
                <a:lnTo>
                  <a:pt x="76100" y="9620"/>
                </a:lnTo>
                <a:lnTo>
                  <a:pt x="76220" y="9610"/>
                </a:lnTo>
                <a:lnTo>
                  <a:pt x="76320" y="9550"/>
                </a:lnTo>
                <a:lnTo>
                  <a:pt x="76510" y="9400"/>
                </a:lnTo>
                <a:lnTo>
                  <a:pt x="76550" y="9430"/>
                </a:lnTo>
                <a:lnTo>
                  <a:pt x="76580" y="9420"/>
                </a:lnTo>
                <a:lnTo>
                  <a:pt x="76610" y="9380"/>
                </a:lnTo>
                <a:lnTo>
                  <a:pt x="76630" y="9330"/>
                </a:lnTo>
                <a:lnTo>
                  <a:pt x="76690" y="9380"/>
                </a:lnTo>
                <a:lnTo>
                  <a:pt x="76700" y="9390"/>
                </a:lnTo>
                <a:lnTo>
                  <a:pt x="76940" y="9530"/>
                </a:lnTo>
                <a:lnTo>
                  <a:pt x="76980" y="9640"/>
                </a:lnTo>
                <a:lnTo>
                  <a:pt x="77090" y="9650"/>
                </a:lnTo>
                <a:lnTo>
                  <a:pt x="77210" y="9620"/>
                </a:lnTo>
                <a:lnTo>
                  <a:pt x="77280" y="9590"/>
                </a:lnTo>
                <a:lnTo>
                  <a:pt x="77270" y="9680"/>
                </a:lnTo>
                <a:lnTo>
                  <a:pt x="77300" y="9780"/>
                </a:lnTo>
                <a:lnTo>
                  <a:pt x="77350" y="9860"/>
                </a:lnTo>
                <a:lnTo>
                  <a:pt x="77410" y="9910"/>
                </a:lnTo>
                <a:lnTo>
                  <a:pt x="77440" y="9940"/>
                </a:lnTo>
                <a:lnTo>
                  <a:pt x="77440" y="9980"/>
                </a:lnTo>
                <a:lnTo>
                  <a:pt x="77450" y="10020"/>
                </a:lnTo>
                <a:lnTo>
                  <a:pt x="77500" y="10040"/>
                </a:lnTo>
                <a:lnTo>
                  <a:pt x="77550" y="10050"/>
                </a:lnTo>
                <a:lnTo>
                  <a:pt x="77580" y="10080"/>
                </a:lnTo>
                <a:lnTo>
                  <a:pt x="77590" y="10100"/>
                </a:lnTo>
                <a:lnTo>
                  <a:pt x="77620" y="10130"/>
                </a:lnTo>
                <a:lnTo>
                  <a:pt x="77780" y="10190"/>
                </a:lnTo>
                <a:lnTo>
                  <a:pt x="77920" y="10180"/>
                </a:lnTo>
                <a:lnTo>
                  <a:pt x="78230" y="10060"/>
                </a:lnTo>
                <a:lnTo>
                  <a:pt x="78480" y="10030"/>
                </a:lnTo>
                <a:lnTo>
                  <a:pt x="78550" y="9970"/>
                </a:lnTo>
                <a:lnTo>
                  <a:pt x="78620" y="9960"/>
                </a:lnTo>
                <a:lnTo>
                  <a:pt x="78830" y="10020"/>
                </a:lnTo>
                <a:lnTo>
                  <a:pt x="78900" y="10050"/>
                </a:lnTo>
                <a:lnTo>
                  <a:pt x="78980" y="10210"/>
                </a:lnTo>
                <a:lnTo>
                  <a:pt x="79050" y="10280"/>
                </a:lnTo>
                <a:lnTo>
                  <a:pt x="79110" y="10270"/>
                </a:lnTo>
                <a:lnTo>
                  <a:pt x="79220" y="10110"/>
                </a:lnTo>
                <a:lnTo>
                  <a:pt x="79290" y="10040"/>
                </a:lnTo>
                <a:lnTo>
                  <a:pt x="79370" y="10010"/>
                </a:lnTo>
                <a:lnTo>
                  <a:pt x="79480" y="10110"/>
                </a:lnTo>
                <a:lnTo>
                  <a:pt x="79490" y="10130"/>
                </a:lnTo>
                <a:lnTo>
                  <a:pt x="79480" y="10150"/>
                </a:lnTo>
                <a:lnTo>
                  <a:pt x="79490" y="10170"/>
                </a:lnTo>
                <a:lnTo>
                  <a:pt x="79510" y="10190"/>
                </a:lnTo>
                <a:lnTo>
                  <a:pt x="79590" y="10210"/>
                </a:lnTo>
                <a:lnTo>
                  <a:pt x="79670" y="10200"/>
                </a:lnTo>
                <a:lnTo>
                  <a:pt x="79820" y="10160"/>
                </a:lnTo>
                <a:lnTo>
                  <a:pt x="79890" y="10190"/>
                </a:lnTo>
                <a:lnTo>
                  <a:pt x="80390" y="10180"/>
                </a:lnTo>
                <a:lnTo>
                  <a:pt x="80530" y="10200"/>
                </a:lnTo>
                <a:lnTo>
                  <a:pt x="80590" y="10180"/>
                </a:lnTo>
                <a:lnTo>
                  <a:pt x="80610" y="10130"/>
                </a:lnTo>
                <a:lnTo>
                  <a:pt x="80660" y="10170"/>
                </a:lnTo>
                <a:lnTo>
                  <a:pt x="80740" y="10320"/>
                </a:lnTo>
                <a:lnTo>
                  <a:pt x="80800" y="10470"/>
                </a:lnTo>
                <a:lnTo>
                  <a:pt x="80830" y="10520"/>
                </a:lnTo>
                <a:lnTo>
                  <a:pt x="80860" y="10550"/>
                </a:lnTo>
                <a:lnTo>
                  <a:pt x="80900" y="10560"/>
                </a:lnTo>
                <a:lnTo>
                  <a:pt x="80980" y="10580"/>
                </a:lnTo>
                <a:lnTo>
                  <a:pt x="81030" y="10600"/>
                </a:lnTo>
                <a:lnTo>
                  <a:pt x="81040" y="10630"/>
                </a:lnTo>
                <a:lnTo>
                  <a:pt x="81040" y="10650"/>
                </a:lnTo>
                <a:lnTo>
                  <a:pt x="81030" y="10690"/>
                </a:lnTo>
                <a:lnTo>
                  <a:pt x="81020" y="10720"/>
                </a:lnTo>
                <a:lnTo>
                  <a:pt x="81020" y="10790"/>
                </a:lnTo>
                <a:lnTo>
                  <a:pt x="81010" y="10830"/>
                </a:lnTo>
                <a:lnTo>
                  <a:pt x="81000" y="10850"/>
                </a:lnTo>
                <a:lnTo>
                  <a:pt x="80990" y="10880"/>
                </a:lnTo>
                <a:lnTo>
                  <a:pt x="80970" y="10910"/>
                </a:lnTo>
                <a:lnTo>
                  <a:pt x="80950" y="10950"/>
                </a:lnTo>
                <a:lnTo>
                  <a:pt x="80930" y="11000"/>
                </a:lnTo>
                <a:lnTo>
                  <a:pt x="80910" y="11020"/>
                </a:lnTo>
                <a:lnTo>
                  <a:pt x="80900" y="11050"/>
                </a:lnTo>
                <a:lnTo>
                  <a:pt x="80890" y="11100"/>
                </a:lnTo>
                <a:lnTo>
                  <a:pt x="80900" y="11160"/>
                </a:lnTo>
                <a:lnTo>
                  <a:pt x="80890" y="11190"/>
                </a:lnTo>
                <a:lnTo>
                  <a:pt x="80880" y="11200"/>
                </a:lnTo>
                <a:lnTo>
                  <a:pt x="80870" y="11220"/>
                </a:lnTo>
                <a:lnTo>
                  <a:pt x="80850" y="11220"/>
                </a:lnTo>
                <a:lnTo>
                  <a:pt x="80840" y="11230"/>
                </a:lnTo>
                <a:lnTo>
                  <a:pt x="80810" y="11230"/>
                </a:lnTo>
                <a:lnTo>
                  <a:pt x="80780" y="11250"/>
                </a:lnTo>
                <a:lnTo>
                  <a:pt x="80770" y="11290"/>
                </a:lnTo>
                <a:lnTo>
                  <a:pt x="80780" y="11330"/>
                </a:lnTo>
                <a:lnTo>
                  <a:pt x="80800" y="11380"/>
                </a:lnTo>
                <a:lnTo>
                  <a:pt x="80810" y="11420"/>
                </a:lnTo>
                <a:lnTo>
                  <a:pt x="80810" y="11480"/>
                </a:lnTo>
                <a:lnTo>
                  <a:pt x="80820" y="11520"/>
                </a:lnTo>
                <a:lnTo>
                  <a:pt x="80840" y="11540"/>
                </a:lnTo>
                <a:lnTo>
                  <a:pt x="80850" y="11550"/>
                </a:lnTo>
                <a:lnTo>
                  <a:pt x="80870" y="11570"/>
                </a:lnTo>
                <a:lnTo>
                  <a:pt x="80890" y="11610"/>
                </a:lnTo>
                <a:lnTo>
                  <a:pt x="80920" y="11670"/>
                </a:lnTo>
                <a:lnTo>
                  <a:pt x="80950" y="11810"/>
                </a:lnTo>
                <a:lnTo>
                  <a:pt x="80970" y="12040"/>
                </a:lnTo>
                <a:lnTo>
                  <a:pt x="80970" y="12140"/>
                </a:lnTo>
                <a:lnTo>
                  <a:pt x="80960" y="12200"/>
                </a:lnTo>
                <a:lnTo>
                  <a:pt x="80940" y="12270"/>
                </a:lnTo>
                <a:lnTo>
                  <a:pt x="80950" y="12290"/>
                </a:lnTo>
                <a:lnTo>
                  <a:pt x="80950" y="12360"/>
                </a:lnTo>
                <a:lnTo>
                  <a:pt x="80940" y="12460"/>
                </a:lnTo>
                <a:lnTo>
                  <a:pt x="80930" y="12500"/>
                </a:lnTo>
                <a:lnTo>
                  <a:pt x="80900" y="12600"/>
                </a:lnTo>
                <a:lnTo>
                  <a:pt x="80870" y="12650"/>
                </a:lnTo>
                <a:lnTo>
                  <a:pt x="80850" y="12680"/>
                </a:lnTo>
                <a:lnTo>
                  <a:pt x="80840" y="12700"/>
                </a:lnTo>
                <a:lnTo>
                  <a:pt x="80810" y="12870"/>
                </a:lnTo>
                <a:lnTo>
                  <a:pt x="80800" y="12910"/>
                </a:lnTo>
                <a:lnTo>
                  <a:pt x="80780" y="12970"/>
                </a:lnTo>
                <a:lnTo>
                  <a:pt x="80780" y="13020"/>
                </a:lnTo>
                <a:lnTo>
                  <a:pt x="80790" y="13050"/>
                </a:lnTo>
                <a:lnTo>
                  <a:pt x="80800" y="13110"/>
                </a:lnTo>
                <a:lnTo>
                  <a:pt x="80790" y="13170"/>
                </a:lnTo>
                <a:lnTo>
                  <a:pt x="80770" y="13280"/>
                </a:lnTo>
                <a:lnTo>
                  <a:pt x="80760" y="13340"/>
                </a:lnTo>
                <a:lnTo>
                  <a:pt x="80740" y="13390"/>
                </a:lnTo>
                <a:lnTo>
                  <a:pt x="80700" y="13420"/>
                </a:lnTo>
                <a:lnTo>
                  <a:pt x="80700" y="13450"/>
                </a:lnTo>
                <a:lnTo>
                  <a:pt x="80630" y="13670"/>
                </a:lnTo>
                <a:lnTo>
                  <a:pt x="80580" y="13790"/>
                </a:lnTo>
                <a:lnTo>
                  <a:pt x="80580" y="13820"/>
                </a:lnTo>
                <a:lnTo>
                  <a:pt x="80580" y="13870"/>
                </a:lnTo>
                <a:lnTo>
                  <a:pt x="80570" y="13930"/>
                </a:lnTo>
                <a:lnTo>
                  <a:pt x="80550" y="13960"/>
                </a:lnTo>
                <a:lnTo>
                  <a:pt x="80530" y="13980"/>
                </a:lnTo>
                <a:lnTo>
                  <a:pt x="80480" y="14000"/>
                </a:lnTo>
                <a:lnTo>
                  <a:pt x="80460" y="14020"/>
                </a:lnTo>
                <a:lnTo>
                  <a:pt x="80440" y="14050"/>
                </a:lnTo>
                <a:lnTo>
                  <a:pt x="80410" y="14110"/>
                </a:lnTo>
                <a:lnTo>
                  <a:pt x="80390" y="14130"/>
                </a:lnTo>
                <a:lnTo>
                  <a:pt x="80360" y="14140"/>
                </a:lnTo>
                <a:lnTo>
                  <a:pt x="80330" y="14150"/>
                </a:lnTo>
                <a:lnTo>
                  <a:pt x="80290" y="14170"/>
                </a:lnTo>
                <a:lnTo>
                  <a:pt x="80260" y="14200"/>
                </a:lnTo>
                <a:lnTo>
                  <a:pt x="80240" y="14240"/>
                </a:lnTo>
                <a:lnTo>
                  <a:pt x="80220" y="14270"/>
                </a:lnTo>
                <a:lnTo>
                  <a:pt x="80230" y="14300"/>
                </a:lnTo>
                <a:lnTo>
                  <a:pt x="80280" y="14350"/>
                </a:lnTo>
                <a:lnTo>
                  <a:pt x="80320" y="14380"/>
                </a:lnTo>
                <a:lnTo>
                  <a:pt x="80330" y="14400"/>
                </a:lnTo>
                <a:lnTo>
                  <a:pt x="80340" y="14440"/>
                </a:lnTo>
                <a:lnTo>
                  <a:pt x="80350" y="14620"/>
                </a:lnTo>
                <a:lnTo>
                  <a:pt x="80330" y="14660"/>
                </a:lnTo>
                <a:lnTo>
                  <a:pt x="80310" y="14690"/>
                </a:lnTo>
                <a:lnTo>
                  <a:pt x="80280" y="14720"/>
                </a:lnTo>
                <a:lnTo>
                  <a:pt x="80250" y="14740"/>
                </a:lnTo>
                <a:lnTo>
                  <a:pt x="80190" y="14780"/>
                </a:lnTo>
                <a:lnTo>
                  <a:pt x="80150" y="14840"/>
                </a:lnTo>
                <a:lnTo>
                  <a:pt x="80120" y="14880"/>
                </a:lnTo>
                <a:lnTo>
                  <a:pt x="80090" y="14900"/>
                </a:lnTo>
                <a:lnTo>
                  <a:pt x="80010" y="14920"/>
                </a:lnTo>
                <a:lnTo>
                  <a:pt x="79980" y="14930"/>
                </a:lnTo>
                <a:lnTo>
                  <a:pt x="79960" y="14950"/>
                </a:lnTo>
                <a:lnTo>
                  <a:pt x="79940" y="14970"/>
                </a:lnTo>
                <a:lnTo>
                  <a:pt x="79890" y="15060"/>
                </a:lnTo>
                <a:lnTo>
                  <a:pt x="79850" y="15150"/>
                </a:lnTo>
                <a:lnTo>
                  <a:pt x="79810" y="15200"/>
                </a:lnTo>
                <a:lnTo>
                  <a:pt x="79770" y="15220"/>
                </a:lnTo>
                <a:lnTo>
                  <a:pt x="79630" y="15250"/>
                </a:lnTo>
                <a:lnTo>
                  <a:pt x="79600" y="15260"/>
                </a:lnTo>
                <a:lnTo>
                  <a:pt x="79570" y="15280"/>
                </a:lnTo>
                <a:lnTo>
                  <a:pt x="79560" y="15300"/>
                </a:lnTo>
                <a:lnTo>
                  <a:pt x="79530" y="15330"/>
                </a:lnTo>
                <a:lnTo>
                  <a:pt x="79530" y="15360"/>
                </a:lnTo>
                <a:lnTo>
                  <a:pt x="79500" y="15390"/>
                </a:lnTo>
                <a:lnTo>
                  <a:pt x="79470" y="15420"/>
                </a:lnTo>
                <a:lnTo>
                  <a:pt x="79410" y="15510"/>
                </a:lnTo>
                <a:lnTo>
                  <a:pt x="79320" y="15600"/>
                </a:lnTo>
                <a:lnTo>
                  <a:pt x="79260" y="15690"/>
                </a:lnTo>
                <a:lnTo>
                  <a:pt x="79260" y="15730"/>
                </a:lnTo>
                <a:lnTo>
                  <a:pt x="79270" y="15770"/>
                </a:lnTo>
                <a:lnTo>
                  <a:pt x="79320" y="15900"/>
                </a:lnTo>
                <a:lnTo>
                  <a:pt x="79340" y="16020"/>
                </a:lnTo>
                <a:lnTo>
                  <a:pt x="79350" y="16060"/>
                </a:lnTo>
                <a:lnTo>
                  <a:pt x="79370" y="16090"/>
                </a:lnTo>
                <a:lnTo>
                  <a:pt x="79410" y="16110"/>
                </a:lnTo>
                <a:lnTo>
                  <a:pt x="79530" y="16130"/>
                </a:lnTo>
                <a:lnTo>
                  <a:pt x="79570" y="16120"/>
                </a:lnTo>
                <a:lnTo>
                  <a:pt x="79610" y="16130"/>
                </a:lnTo>
                <a:lnTo>
                  <a:pt x="79650" y="16140"/>
                </a:lnTo>
                <a:lnTo>
                  <a:pt x="79670" y="16190"/>
                </a:lnTo>
                <a:lnTo>
                  <a:pt x="79670" y="16230"/>
                </a:lnTo>
                <a:lnTo>
                  <a:pt x="79670" y="16270"/>
                </a:lnTo>
                <a:lnTo>
                  <a:pt x="79680" y="16310"/>
                </a:lnTo>
                <a:lnTo>
                  <a:pt x="79700" y="16350"/>
                </a:lnTo>
                <a:lnTo>
                  <a:pt x="79720" y="16390"/>
                </a:lnTo>
                <a:lnTo>
                  <a:pt x="79700" y="16430"/>
                </a:lnTo>
                <a:lnTo>
                  <a:pt x="79680" y="16460"/>
                </a:lnTo>
                <a:lnTo>
                  <a:pt x="79600" y="16560"/>
                </a:lnTo>
                <a:lnTo>
                  <a:pt x="79580" y="16590"/>
                </a:lnTo>
                <a:lnTo>
                  <a:pt x="79570" y="16620"/>
                </a:lnTo>
                <a:lnTo>
                  <a:pt x="79560" y="16640"/>
                </a:lnTo>
                <a:lnTo>
                  <a:pt x="79560" y="16650"/>
                </a:lnTo>
                <a:lnTo>
                  <a:pt x="79550" y="16660"/>
                </a:lnTo>
                <a:lnTo>
                  <a:pt x="79540" y="16670"/>
                </a:lnTo>
                <a:lnTo>
                  <a:pt x="79510" y="16690"/>
                </a:lnTo>
                <a:lnTo>
                  <a:pt x="79390" y="16730"/>
                </a:lnTo>
                <a:lnTo>
                  <a:pt x="79350" y="16760"/>
                </a:lnTo>
                <a:lnTo>
                  <a:pt x="79340" y="16790"/>
                </a:lnTo>
                <a:lnTo>
                  <a:pt x="79350" y="16900"/>
                </a:lnTo>
                <a:lnTo>
                  <a:pt x="79340" y="17000"/>
                </a:lnTo>
                <a:lnTo>
                  <a:pt x="79300" y="17150"/>
                </a:lnTo>
                <a:lnTo>
                  <a:pt x="79240" y="17240"/>
                </a:lnTo>
                <a:lnTo>
                  <a:pt x="79260" y="17340"/>
                </a:lnTo>
                <a:lnTo>
                  <a:pt x="79290" y="17350"/>
                </a:lnTo>
                <a:lnTo>
                  <a:pt x="79360" y="17380"/>
                </a:lnTo>
                <a:lnTo>
                  <a:pt x="79410" y="17440"/>
                </a:lnTo>
                <a:lnTo>
                  <a:pt x="79450" y="17510"/>
                </a:lnTo>
                <a:lnTo>
                  <a:pt x="79460" y="17610"/>
                </a:lnTo>
                <a:lnTo>
                  <a:pt x="79360" y="17830"/>
                </a:lnTo>
                <a:lnTo>
                  <a:pt x="79370" y="17960"/>
                </a:lnTo>
                <a:lnTo>
                  <a:pt x="79390" y="18080"/>
                </a:lnTo>
                <a:lnTo>
                  <a:pt x="79380" y="18090"/>
                </a:lnTo>
                <a:lnTo>
                  <a:pt x="79340" y="18120"/>
                </a:lnTo>
                <a:lnTo>
                  <a:pt x="79290" y="18140"/>
                </a:lnTo>
                <a:lnTo>
                  <a:pt x="79230" y="18180"/>
                </a:lnTo>
                <a:lnTo>
                  <a:pt x="79200" y="18220"/>
                </a:lnTo>
                <a:lnTo>
                  <a:pt x="79180" y="18260"/>
                </a:lnTo>
                <a:lnTo>
                  <a:pt x="79170" y="18300"/>
                </a:lnTo>
                <a:lnTo>
                  <a:pt x="79170" y="18350"/>
                </a:lnTo>
                <a:lnTo>
                  <a:pt x="79140" y="18450"/>
                </a:lnTo>
                <a:lnTo>
                  <a:pt x="79120" y="18480"/>
                </a:lnTo>
                <a:lnTo>
                  <a:pt x="79090" y="18510"/>
                </a:lnTo>
                <a:lnTo>
                  <a:pt x="79050" y="18530"/>
                </a:lnTo>
                <a:lnTo>
                  <a:pt x="78980" y="18550"/>
                </a:lnTo>
                <a:lnTo>
                  <a:pt x="78950" y="18570"/>
                </a:lnTo>
                <a:lnTo>
                  <a:pt x="78940" y="18600"/>
                </a:lnTo>
                <a:lnTo>
                  <a:pt x="78910" y="18620"/>
                </a:lnTo>
                <a:lnTo>
                  <a:pt x="78880" y="18630"/>
                </a:lnTo>
                <a:lnTo>
                  <a:pt x="78840" y="18630"/>
                </a:lnTo>
                <a:lnTo>
                  <a:pt x="78800" y="18660"/>
                </a:lnTo>
                <a:lnTo>
                  <a:pt x="78780" y="18690"/>
                </a:lnTo>
                <a:lnTo>
                  <a:pt x="78770" y="18730"/>
                </a:lnTo>
                <a:lnTo>
                  <a:pt x="78760" y="18770"/>
                </a:lnTo>
                <a:lnTo>
                  <a:pt x="78760" y="18810"/>
                </a:lnTo>
                <a:lnTo>
                  <a:pt x="78780" y="18850"/>
                </a:lnTo>
                <a:lnTo>
                  <a:pt x="78790" y="18880"/>
                </a:lnTo>
                <a:lnTo>
                  <a:pt x="78810" y="18950"/>
                </a:lnTo>
                <a:lnTo>
                  <a:pt x="78850" y="19100"/>
                </a:lnTo>
                <a:lnTo>
                  <a:pt x="78920" y="19150"/>
                </a:lnTo>
                <a:lnTo>
                  <a:pt x="78980" y="19180"/>
                </a:lnTo>
                <a:lnTo>
                  <a:pt x="79040" y="19230"/>
                </a:lnTo>
                <a:lnTo>
                  <a:pt x="79100" y="19420"/>
                </a:lnTo>
                <a:lnTo>
                  <a:pt x="79090" y="19550"/>
                </a:lnTo>
                <a:lnTo>
                  <a:pt x="79070" y="19590"/>
                </a:lnTo>
                <a:lnTo>
                  <a:pt x="79050" y="19640"/>
                </a:lnTo>
                <a:lnTo>
                  <a:pt x="79000" y="19710"/>
                </a:lnTo>
                <a:lnTo>
                  <a:pt x="78990" y="19750"/>
                </a:lnTo>
                <a:lnTo>
                  <a:pt x="78980" y="19790"/>
                </a:lnTo>
                <a:lnTo>
                  <a:pt x="78960" y="19830"/>
                </a:lnTo>
                <a:lnTo>
                  <a:pt x="78950" y="19870"/>
                </a:lnTo>
                <a:lnTo>
                  <a:pt x="78940" y="19930"/>
                </a:lnTo>
                <a:lnTo>
                  <a:pt x="78970" y="20010"/>
                </a:lnTo>
                <a:lnTo>
                  <a:pt x="78970" y="20050"/>
                </a:lnTo>
                <a:lnTo>
                  <a:pt x="78980" y="20100"/>
                </a:lnTo>
                <a:lnTo>
                  <a:pt x="78990" y="20150"/>
                </a:lnTo>
                <a:lnTo>
                  <a:pt x="79030" y="20240"/>
                </a:lnTo>
                <a:lnTo>
                  <a:pt x="79030" y="20280"/>
                </a:lnTo>
                <a:lnTo>
                  <a:pt x="79010" y="20320"/>
                </a:lnTo>
                <a:lnTo>
                  <a:pt x="78990" y="20360"/>
                </a:lnTo>
                <a:lnTo>
                  <a:pt x="78910" y="20450"/>
                </a:lnTo>
                <a:lnTo>
                  <a:pt x="78880" y="20520"/>
                </a:lnTo>
                <a:lnTo>
                  <a:pt x="78850" y="20550"/>
                </a:lnTo>
                <a:lnTo>
                  <a:pt x="78630" y="20680"/>
                </a:lnTo>
                <a:lnTo>
                  <a:pt x="78610" y="20700"/>
                </a:lnTo>
                <a:lnTo>
                  <a:pt x="78630" y="20770"/>
                </a:lnTo>
                <a:lnTo>
                  <a:pt x="78520" y="20810"/>
                </a:lnTo>
                <a:lnTo>
                  <a:pt x="78370" y="20820"/>
                </a:lnTo>
                <a:lnTo>
                  <a:pt x="78310" y="20830"/>
                </a:lnTo>
                <a:lnTo>
                  <a:pt x="78260" y="20840"/>
                </a:lnTo>
                <a:lnTo>
                  <a:pt x="78230" y="20860"/>
                </a:lnTo>
                <a:lnTo>
                  <a:pt x="78190" y="20890"/>
                </a:lnTo>
                <a:lnTo>
                  <a:pt x="78160" y="20920"/>
                </a:lnTo>
                <a:lnTo>
                  <a:pt x="78120" y="20950"/>
                </a:lnTo>
                <a:lnTo>
                  <a:pt x="78080" y="20950"/>
                </a:lnTo>
                <a:lnTo>
                  <a:pt x="78050" y="20930"/>
                </a:lnTo>
                <a:lnTo>
                  <a:pt x="78050" y="20900"/>
                </a:lnTo>
                <a:lnTo>
                  <a:pt x="78050" y="20860"/>
                </a:lnTo>
                <a:lnTo>
                  <a:pt x="78030" y="20820"/>
                </a:lnTo>
                <a:lnTo>
                  <a:pt x="78010" y="20790"/>
                </a:lnTo>
                <a:lnTo>
                  <a:pt x="77940" y="20770"/>
                </a:lnTo>
                <a:lnTo>
                  <a:pt x="77740" y="20790"/>
                </a:lnTo>
                <a:lnTo>
                  <a:pt x="77630" y="20770"/>
                </a:lnTo>
                <a:lnTo>
                  <a:pt x="77450" y="20650"/>
                </a:lnTo>
                <a:lnTo>
                  <a:pt x="77390" y="20590"/>
                </a:lnTo>
                <a:lnTo>
                  <a:pt x="77360" y="20560"/>
                </a:lnTo>
                <a:lnTo>
                  <a:pt x="77320" y="20530"/>
                </a:lnTo>
                <a:lnTo>
                  <a:pt x="77260" y="20510"/>
                </a:lnTo>
                <a:lnTo>
                  <a:pt x="77190" y="20510"/>
                </a:lnTo>
                <a:lnTo>
                  <a:pt x="77150" y="20530"/>
                </a:lnTo>
                <a:lnTo>
                  <a:pt x="77070" y="20620"/>
                </a:lnTo>
                <a:lnTo>
                  <a:pt x="77050" y="20660"/>
                </a:lnTo>
                <a:lnTo>
                  <a:pt x="77030" y="20690"/>
                </a:lnTo>
                <a:lnTo>
                  <a:pt x="77010" y="20770"/>
                </a:lnTo>
                <a:lnTo>
                  <a:pt x="77010" y="20850"/>
                </a:lnTo>
                <a:lnTo>
                  <a:pt x="77010" y="20890"/>
                </a:lnTo>
                <a:lnTo>
                  <a:pt x="77010" y="20930"/>
                </a:lnTo>
                <a:lnTo>
                  <a:pt x="76990" y="20960"/>
                </a:lnTo>
                <a:lnTo>
                  <a:pt x="76780" y="21070"/>
                </a:lnTo>
                <a:lnTo>
                  <a:pt x="76750" y="21100"/>
                </a:lnTo>
                <a:lnTo>
                  <a:pt x="76700" y="21130"/>
                </a:lnTo>
                <a:lnTo>
                  <a:pt x="76670" y="21130"/>
                </a:lnTo>
                <a:lnTo>
                  <a:pt x="76600" y="21080"/>
                </a:lnTo>
                <a:lnTo>
                  <a:pt x="76540" y="21070"/>
                </a:lnTo>
                <a:lnTo>
                  <a:pt x="76490" y="21080"/>
                </a:lnTo>
                <a:lnTo>
                  <a:pt x="76440" y="21110"/>
                </a:lnTo>
                <a:lnTo>
                  <a:pt x="76410" y="21140"/>
                </a:lnTo>
                <a:lnTo>
                  <a:pt x="76400" y="21180"/>
                </a:lnTo>
                <a:lnTo>
                  <a:pt x="76410" y="21220"/>
                </a:lnTo>
                <a:lnTo>
                  <a:pt x="76410" y="21260"/>
                </a:lnTo>
                <a:lnTo>
                  <a:pt x="76410" y="21340"/>
                </a:lnTo>
                <a:lnTo>
                  <a:pt x="76420" y="21370"/>
                </a:lnTo>
                <a:lnTo>
                  <a:pt x="76450" y="21390"/>
                </a:lnTo>
                <a:lnTo>
                  <a:pt x="76490" y="21400"/>
                </a:lnTo>
                <a:lnTo>
                  <a:pt x="76520" y="21410"/>
                </a:lnTo>
                <a:lnTo>
                  <a:pt x="76550" y="21430"/>
                </a:lnTo>
                <a:lnTo>
                  <a:pt x="76590" y="21440"/>
                </a:lnTo>
                <a:lnTo>
                  <a:pt x="76620" y="21440"/>
                </a:lnTo>
                <a:lnTo>
                  <a:pt x="76690" y="21420"/>
                </a:lnTo>
                <a:lnTo>
                  <a:pt x="76720" y="21420"/>
                </a:lnTo>
                <a:lnTo>
                  <a:pt x="76750" y="21430"/>
                </a:lnTo>
                <a:lnTo>
                  <a:pt x="76740" y="21510"/>
                </a:lnTo>
                <a:lnTo>
                  <a:pt x="76730" y="21550"/>
                </a:lnTo>
                <a:lnTo>
                  <a:pt x="76730" y="21590"/>
                </a:lnTo>
                <a:lnTo>
                  <a:pt x="76740" y="21660"/>
                </a:lnTo>
                <a:lnTo>
                  <a:pt x="76750" y="21700"/>
                </a:lnTo>
                <a:lnTo>
                  <a:pt x="76750" y="21740"/>
                </a:lnTo>
                <a:lnTo>
                  <a:pt x="76750" y="21820"/>
                </a:lnTo>
                <a:lnTo>
                  <a:pt x="76740" y="21850"/>
                </a:lnTo>
                <a:lnTo>
                  <a:pt x="76730" y="21890"/>
                </a:lnTo>
                <a:lnTo>
                  <a:pt x="76730" y="21920"/>
                </a:lnTo>
                <a:lnTo>
                  <a:pt x="76740" y="21950"/>
                </a:lnTo>
                <a:lnTo>
                  <a:pt x="76800" y="21990"/>
                </a:lnTo>
                <a:lnTo>
                  <a:pt x="76800" y="22000"/>
                </a:lnTo>
                <a:lnTo>
                  <a:pt x="76820" y="22060"/>
                </a:lnTo>
                <a:lnTo>
                  <a:pt x="76830" y="22090"/>
                </a:lnTo>
                <a:lnTo>
                  <a:pt x="76830" y="22130"/>
                </a:lnTo>
                <a:lnTo>
                  <a:pt x="76810" y="22150"/>
                </a:lnTo>
                <a:lnTo>
                  <a:pt x="76630" y="22220"/>
                </a:lnTo>
                <a:lnTo>
                  <a:pt x="76590" y="22260"/>
                </a:lnTo>
                <a:lnTo>
                  <a:pt x="76560" y="22300"/>
                </a:lnTo>
                <a:lnTo>
                  <a:pt x="76570" y="22340"/>
                </a:lnTo>
                <a:lnTo>
                  <a:pt x="76580" y="22380"/>
                </a:lnTo>
                <a:lnTo>
                  <a:pt x="76600" y="22410"/>
                </a:lnTo>
                <a:lnTo>
                  <a:pt x="76670" y="22460"/>
                </a:lnTo>
                <a:lnTo>
                  <a:pt x="76690" y="22480"/>
                </a:lnTo>
                <a:lnTo>
                  <a:pt x="76740" y="22550"/>
                </a:lnTo>
                <a:lnTo>
                  <a:pt x="76770" y="22580"/>
                </a:lnTo>
                <a:lnTo>
                  <a:pt x="76780" y="22620"/>
                </a:lnTo>
                <a:lnTo>
                  <a:pt x="76780" y="22680"/>
                </a:lnTo>
                <a:lnTo>
                  <a:pt x="76750" y="22710"/>
                </a:lnTo>
                <a:lnTo>
                  <a:pt x="76590" y="22820"/>
                </a:lnTo>
                <a:lnTo>
                  <a:pt x="76560" y="22860"/>
                </a:lnTo>
                <a:lnTo>
                  <a:pt x="76490" y="22960"/>
                </a:lnTo>
                <a:lnTo>
                  <a:pt x="76440" y="23010"/>
                </a:lnTo>
                <a:lnTo>
                  <a:pt x="76360" y="23080"/>
                </a:lnTo>
                <a:lnTo>
                  <a:pt x="76350" y="23110"/>
                </a:lnTo>
                <a:lnTo>
                  <a:pt x="76360" y="23150"/>
                </a:lnTo>
                <a:lnTo>
                  <a:pt x="76360" y="23190"/>
                </a:lnTo>
                <a:lnTo>
                  <a:pt x="76350" y="23250"/>
                </a:lnTo>
                <a:lnTo>
                  <a:pt x="76330" y="23290"/>
                </a:lnTo>
                <a:lnTo>
                  <a:pt x="76290" y="23320"/>
                </a:lnTo>
                <a:lnTo>
                  <a:pt x="76150" y="23390"/>
                </a:lnTo>
                <a:lnTo>
                  <a:pt x="76110" y="23400"/>
                </a:lnTo>
                <a:lnTo>
                  <a:pt x="76030" y="23400"/>
                </a:lnTo>
                <a:lnTo>
                  <a:pt x="76000" y="23410"/>
                </a:lnTo>
                <a:lnTo>
                  <a:pt x="75960" y="23420"/>
                </a:lnTo>
                <a:lnTo>
                  <a:pt x="75930" y="23430"/>
                </a:lnTo>
                <a:lnTo>
                  <a:pt x="75910" y="23430"/>
                </a:lnTo>
                <a:lnTo>
                  <a:pt x="75850" y="23410"/>
                </a:lnTo>
                <a:lnTo>
                  <a:pt x="75810" y="23390"/>
                </a:lnTo>
                <a:lnTo>
                  <a:pt x="75780" y="23370"/>
                </a:lnTo>
                <a:lnTo>
                  <a:pt x="75740" y="23370"/>
                </a:lnTo>
                <a:lnTo>
                  <a:pt x="75710" y="23400"/>
                </a:lnTo>
                <a:lnTo>
                  <a:pt x="75710" y="23440"/>
                </a:lnTo>
                <a:lnTo>
                  <a:pt x="75710" y="23510"/>
                </a:lnTo>
                <a:lnTo>
                  <a:pt x="75700" y="23550"/>
                </a:lnTo>
                <a:lnTo>
                  <a:pt x="75700" y="23580"/>
                </a:lnTo>
                <a:lnTo>
                  <a:pt x="75690" y="23660"/>
                </a:lnTo>
                <a:lnTo>
                  <a:pt x="75660" y="23710"/>
                </a:lnTo>
                <a:lnTo>
                  <a:pt x="75640" y="23750"/>
                </a:lnTo>
                <a:lnTo>
                  <a:pt x="75630" y="23830"/>
                </a:lnTo>
                <a:lnTo>
                  <a:pt x="75610" y="23880"/>
                </a:lnTo>
                <a:lnTo>
                  <a:pt x="75580" y="23930"/>
                </a:lnTo>
                <a:lnTo>
                  <a:pt x="75520" y="23970"/>
                </a:lnTo>
                <a:lnTo>
                  <a:pt x="75460" y="24040"/>
                </a:lnTo>
                <a:lnTo>
                  <a:pt x="75440" y="24080"/>
                </a:lnTo>
                <a:lnTo>
                  <a:pt x="75430" y="24120"/>
                </a:lnTo>
                <a:lnTo>
                  <a:pt x="75440" y="24160"/>
                </a:lnTo>
                <a:lnTo>
                  <a:pt x="75460" y="24230"/>
                </a:lnTo>
                <a:lnTo>
                  <a:pt x="75450" y="24260"/>
                </a:lnTo>
                <a:lnTo>
                  <a:pt x="75170" y="24410"/>
                </a:lnTo>
                <a:lnTo>
                  <a:pt x="75020" y="24430"/>
                </a:lnTo>
                <a:lnTo>
                  <a:pt x="74950" y="24430"/>
                </a:lnTo>
                <a:lnTo>
                  <a:pt x="74920" y="24420"/>
                </a:lnTo>
                <a:lnTo>
                  <a:pt x="74890" y="24430"/>
                </a:lnTo>
                <a:lnTo>
                  <a:pt x="74870" y="24460"/>
                </a:lnTo>
                <a:lnTo>
                  <a:pt x="74860" y="24540"/>
                </a:lnTo>
                <a:lnTo>
                  <a:pt x="74840" y="24590"/>
                </a:lnTo>
                <a:lnTo>
                  <a:pt x="74800" y="24640"/>
                </a:lnTo>
                <a:lnTo>
                  <a:pt x="74790" y="24640"/>
                </a:lnTo>
                <a:lnTo>
                  <a:pt x="74740" y="24680"/>
                </a:lnTo>
                <a:lnTo>
                  <a:pt x="74700" y="24690"/>
                </a:lnTo>
                <a:lnTo>
                  <a:pt x="74600" y="24740"/>
                </a:lnTo>
                <a:lnTo>
                  <a:pt x="74580" y="24780"/>
                </a:lnTo>
                <a:lnTo>
                  <a:pt x="74560" y="24810"/>
                </a:lnTo>
                <a:lnTo>
                  <a:pt x="74550" y="24890"/>
                </a:lnTo>
                <a:lnTo>
                  <a:pt x="74540" y="24930"/>
                </a:lnTo>
                <a:lnTo>
                  <a:pt x="74560" y="24960"/>
                </a:lnTo>
                <a:lnTo>
                  <a:pt x="74560" y="24990"/>
                </a:lnTo>
                <a:lnTo>
                  <a:pt x="74570" y="25070"/>
                </a:lnTo>
                <a:lnTo>
                  <a:pt x="74610" y="25140"/>
                </a:lnTo>
                <a:lnTo>
                  <a:pt x="74630" y="25160"/>
                </a:lnTo>
                <a:lnTo>
                  <a:pt x="74670" y="25180"/>
                </a:lnTo>
                <a:lnTo>
                  <a:pt x="74710" y="25240"/>
                </a:lnTo>
                <a:lnTo>
                  <a:pt x="74740" y="25290"/>
                </a:lnTo>
                <a:lnTo>
                  <a:pt x="74510" y="25400"/>
                </a:lnTo>
                <a:lnTo>
                  <a:pt x="74460" y="25420"/>
                </a:lnTo>
                <a:lnTo>
                  <a:pt x="74390" y="25420"/>
                </a:lnTo>
                <a:lnTo>
                  <a:pt x="74350" y="25410"/>
                </a:lnTo>
                <a:lnTo>
                  <a:pt x="74310" y="25380"/>
                </a:lnTo>
                <a:lnTo>
                  <a:pt x="74290" y="25350"/>
                </a:lnTo>
                <a:lnTo>
                  <a:pt x="74280" y="25310"/>
                </a:lnTo>
                <a:lnTo>
                  <a:pt x="74290" y="25270"/>
                </a:lnTo>
                <a:lnTo>
                  <a:pt x="74290" y="25230"/>
                </a:lnTo>
                <a:lnTo>
                  <a:pt x="74280" y="25200"/>
                </a:lnTo>
                <a:lnTo>
                  <a:pt x="74260" y="25170"/>
                </a:lnTo>
                <a:lnTo>
                  <a:pt x="74250" y="25140"/>
                </a:lnTo>
                <a:lnTo>
                  <a:pt x="74250" y="25100"/>
                </a:lnTo>
                <a:lnTo>
                  <a:pt x="74260" y="25060"/>
                </a:lnTo>
                <a:lnTo>
                  <a:pt x="74270" y="25030"/>
                </a:lnTo>
                <a:lnTo>
                  <a:pt x="74280" y="24990"/>
                </a:lnTo>
                <a:lnTo>
                  <a:pt x="74260" y="24940"/>
                </a:lnTo>
                <a:lnTo>
                  <a:pt x="74210" y="24870"/>
                </a:lnTo>
                <a:lnTo>
                  <a:pt x="74010" y="24780"/>
                </a:lnTo>
                <a:lnTo>
                  <a:pt x="73940" y="24760"/>
                </a:lnTo>
                <a:lnTo>
                  <a:pt x="73890" y="24750"/>
                </a:lnTo>
                <a:lnTo>
                  <a:pt x="73820" y="24760"/>
                </a:lnTo>
                <a:lnTo>
                  <a:pt x="73680" y="24750"/>
                </a:lnTo>
                <a:lnTo>
                  <a:pt x="73580" y="24770"/>
                </a:lnTo>
                <a:lnTo>
                  <a:pt x="73500" y="24800"/>
                </a:lnTo>
                <a:lnTo>
                  <a:pt x="73470" y="24800"/>
                </a:lnTo>
                <a:lnTo>
                  <a:pt x="73370" y="24830"/>
                </a:lnTo>
                <a:lnTo>
                  <a:pt x="73310" y="24790"/>
                </a:lnTo>
                <a:lnTo>
                  <a:pt x="73240" y="24580"/>
                </a:lnTo>
                <a:lnTo>
                  <a:pt x="73330" y="24560"/>
                </a:lnTo>
                <a:lnTo>
                  <a:pt x="73520" y="24460"/>
                </a:lnTo>
                <a:lnTo>
                  <a:pt x="73550" y="24440"/>
                </a:lnTo>
                <a:lnTo>
                  <a:pt x="73580" y="24400"/>
                </a:lnTo>
                <a:lnTo>
                  <a:pt x="73590" y="24370"/>
                </a:lnTo>
                <a:lnTo>
                  <a:pt x="73580" y="24330"/>
                </a:lnTo>
                <a:lnTo>
                  <a:pt x="73570" y="24300"/>
                </a:lnTo>
                <a:lnTo>
                  <a:pt x="73520" y="24240"/>
                </a:lnTo>
                <a:lnTo>
                  <a:pt x="73390" y="24130"/>
                </a:lnTo>
                <a:lnTo>
                  <a:pt x="73280" y="24060"/>
                </a:lnTo>
                <a:lnTo>
                  <a:pt x="73030" y="24030"/>
                </a:lnTo>
                <a:lnTo>
                  <a:pt x="72950" y="23990"/>
                </a:lnTo>
                <a:lnTo>
                  <a:pt x="72920" y="23960"/>
                </a:lnTo>
                <a:lnTo>
                  <a:pt x="72900" y="23930"/>
                </a:lnTo>
                <a:lnTo>
                  <a:pt x="72900" y="23900"/>
                </a:lnTo>
                <a:lnTo>
                  <a:pt x="72900" y="23880"/>
                </a:lnTo>
                <a:lnTo>
                  <a:pt x="72880" y="23860"/>
                </a:lnTo>
                <a:lnTo>
                  <a:pt x="72850" y="23840"/>
                </a:lnTo>
                <a:lnTo>
                  <a:pt x="72820" y="23820"/>
                </a:lnTo>
                <a:lnTo>
                  <a:pt x="72800" y="23780"/>
                </a:lnTo>
                <a:lnTo>
                  <a:pt x="72780" y="23750"/>
                </a:lnTo>
                <a:lnTo>
                  <a:pt x="72740" y="23680"/>
                </a:lnTo>
                <a:lnTo>
                  <a:pt x="72720" y="23600"/>
                </a:lnTo>
                <a:lnTo>
                  <a:pt x="72700" y="23580"/>
                </a:lnTo>
                <a:lnTo>
                  <a:pt x="72680" y="23570"/>
                </a:lnTo>
                <a:lnTo>
                  <a:pt x="72630" y="23610"/>
                </a:lnTo>
                <a:lnTo>
                  <a:pt x="72600" y="23650"/>
                </a:lnTo>
                <a:lnTo>
                  <a:pt x="72590" y="23700"/>
                </a:lnTo>
                <a:lnTo>
                  <a:pt x="72610" y="23780"/>
                </a:lnTo>
                <a:lnTo>
                  <a:pt x="72600" y="23820"/>
                </a:lnTo>
                <a:lnTo>
                  <a:pt x="72580" y="23850"/>
                </a:lnTo>
                <a:lnTo>
                  <a:pt x="72510" y="23890"/>
                </a:lnTo>
                <a:lnTo>
                  <a:pt x="72420" y="23910"/>
                </a:lnTo>
                <a:lnTo>
                  <a:pt x="72300" y="23900"/>
                </a:lnTo>
                <a:lnTo>
                  <a:pt x="72080" y="23850"/>
                </a:lnTo>
                <a:lnTo>
                  <a:pt x="72110" y="23800"/>
                </a:lnTo>
                <a:lnTo>
                  <a:pt x="72120" y="23740"/>
                </a:lnTo>
                <a:lnTo>
                  <a:pt x="72130" y="23700"/>
                </a:lnTo>
                <a:lnTo>
                  <a:pt x="72130" y="23660"/>
                </a:lnTo>
                <a:lnTo>
                  <a:pt x="72120" y="23630"/>
                </a:lnTo>
                <a:lnTo>
                  <a:pt x="72100" y="23600"/>
                </a:lnTo>
                <a:lnTo>
                  <a:pt x="72000" y="23620"/>
                </a:lnTo>
                <a:lnTo>
                  <a:pt x="71950" y="23620"/>
                </a:lnTo>
                <a:lnTo>
                  <a:pt x="71890" y="23590"/>
                </a:lnTo>
                <a:lnTo>
                  <a:pt x="71840" y="23580"/>
                </a:lnTo>
                <a:lnTo>
                  <a:pt x="71790" y="23580"/>
                </a:lnTo>
                <a:lnTo>
                  <a:pt x="71740" y="23610"/>
                </a:lnTo>
                <a:lnTo>
                  <a:pt x="71710" y="23600"/>
                </a:lnTo>
                <a:lnTo>
                  <a:pt x="71650" y="23560"/>
                </a:lnTo>
                <a:lnTo>
                  <a:pt x="71230" y="23150"/>
                </a:lnTo>
                <a:lnTo>
                  <a:pt x="71130" y="23090"/>
                </a:lnTo>
                <a:lnTo>
                  <a:pt x="71070" y="23080"/>
                </a:lnTo>
                <a:lnTo>
                  <a:pt x="71030" y="23100"/>
                </a:lnTo>
                <a:lnTo>
                  <a:pt x="71010" y="23120"/>
                </a:lnTo>
                <a:lnTo>
                  <a:pt x="70990" y="23110"/>
                </a:lnTo>
                <a:lnTo>
                  <a:pt x="70980" y="23040"/>
                </a:lnTo>
                <a:lnTo>
                  <a:pt x="71000" y="23000"/>
                </a:lnTo>
                <a:lnTo>
                  <a:pt x="71000" y="22940"/>
                </a:lnTo>
                <a:lnTo>
                  <a:pt x="70980" y="22870"/>
                </a:lnTo>
                <a:lnTo>
                  <a:pt x="70820" y="22640"/>
                </a:lnTo>
                <a:lnTo>
                  <a:pt x="70750" y="22570"/>
                </a:lnTo>
                <a:lnTo>
                  <a:pt x="70630" y="22520"/>
                </a:lnTo>
                <a:lnTo>
                  <a:pt x="70680" y="22450"/>
                </a:lnTo>
                <a:lnTo>
                  <a:pt x="70700" y="22440"/>
                </a:lnTo>
                <a:lnTo>
                  <a:pt x="70730" y="22420"/>
                </a:lnTo>
                <a:lnTo>
                  <a:pt x="70860" y="22210"/>
                </a:lnTo>
                <a:lnTo>
                  <a:pt x="70900" y="22170"/>
                </a:lnTo>
                <a:lnTo>
                  <a:pt x="70940" y="22140"/>
                </a:lnTo>
                <a:lnTo>
                  <a:pt x="71010" y="22100"/>
                </a:lnTo>
                <a:lnTo>
                  <a:pt x="71040" y="22070"/>
                </a:lnTo>
                <a:lnTo>
                  <a:pt x="71070" y="22030"/>
                </a:lnTo>
                <a:lnTo>
                  <a:pt x="71070" y="21840"/>
                </a:lnTo>
                <a:lnTo>
                  <a:pt x="71070" y="21770"/>
                </a:lnTo>
                <a:lnTo>
                  <a:pt x="71140" y="21580"/>
                </a:lnTo>
                <a:lnTo>
                  <a:pt x="71160" y="21540"/>
                </a:lnTo>
                <a:lnTo>
                  <a:pt x="71180" y="21520"/>
                </a:lnTo>
                <a:lnTo>
                  <a:pt x="71290" y="21550"/>
                </a:lnTo>
                <a:lnTo>
                  <a:pt x="71320" y="21550"/>
                </a:lnTo>
                <a:lnTo>
                  <a:pt x="71390" y="21580"/>
                </a:lnTo>
                <a:lnTo>
                  <a:pt x="71420" y="21600"/>
                </a:lnTo>
                <a:lnTo>
                  <a:pt x="71450" y="21620"/>
                </a:lnTo>
                <a:lnTo>
                  <a:pt x="71490" y="21630"/>
                </a:lnTo>
                <a:lnTo>
                  <a:pt x="71520" y="21620"/>
                </a:lnTo>
                <a:lnTo>
                  <a:pt x="71590" y="21580"/>
                </a:lnTo>
                <a:lnTo>
                  <a:pt x="71630" y="21560"/>
                </a:lnTo>
                <a:lnTo>
                  <a:pt x="71650" y="21520"/>
                </a:lnTo>
                <a:lnTo>
                  <a:pt x="71670" y="21490"/>
                </a:lnTo>
                <a:lnTo>
                  <a:pt x="71650" y="21390"/>
                </a:lnTo>
                <a:lnTo>
                  <a:pt x="71660" y="21330"/>
                </a:lnTo>
                <a:lnTo>
                  <a:pt x="71680" y="21240"/>
                </a:lnTo>
                <a:lnTo>
                  <a:pt x="71710" y="21170"/>
                </a:lnTo>
                <a:lnTo>
                  <a:pt x="71720" y="21130"/>
                </a:lnTo>
                <a:lnTo>
                  <a:pt x="71730" y="21020"/>
                </a:lnTo>
                <a:lnTo>
                  <a:pt x="71710" y="20960"/>
                </a:lnTo>
                <a:lnTo>
                  <a:pt x="71690" y="20890"/>
                </a:lnTo>
                <a:lnTo>
                  <a:pt x="71660" y="20840"/>
                </a:lnTo>
                <a:lnTo>
                  <a:pt x="71640" y="20800"/>
                </a:lnTo>
                <a:lnTo>
                  <a:pt x="71650" y="20740"/>
                </a:lnTo>
                <a:lnTo>
                  <a:pt x="71650" y="20700"/>
                </a:lnTo>
                <a:lnTo>
                  <a:pt x="71670" y="20650"/>
                </a:lnTo>
                <a:lnTo>
                  <a:pt x="71710" y="20570"/>
                </a:lnTo>
                <a:lnTo>
                  <a:pt x="71720" y="20520"/>
                </a:lnTo>
                <a:lnTo>
                  <a:pt x="71710" y="20390"/>
                </a:lnTo>
                <a:lnTo>
                  <a:pt x="71710" y="20350"/>
                </a:lnTo>
                <a:lnTo>
                  <a:pt x="71690" y="20310"/>
                </a:lnTo>
                <a:lnTo>
                  <a:pt x="71660" y="20260"/>
                </a:lnTo>
                <a:lnTo>
                  <a:pt x="71550" y="20190"/>
                </a:lnTo>
                <a:lnTo>
                  <a:pt x="71500" y="20130"/>
                </a:lnTo>
                <a:lnTo>
                  <a:pt x="71470" y="20090"/>
                </a:lnTo>
                <a:lnTo>
                  <a:pt x="71440" y="20020"/>
                </a:lnTo>
                <a:lnTo>
                  <a:pt x="71410" y="19940"/>
                </a:lnTo>
                <a:lnTo>
                  <a:pt x="71420" y="19760"/>
                </a:lnTo>
                <a:lnTo>
                  <a:pt x="71430" y="19720"/>
                </a:lnTo>
                <a:lnTo>
                  <a:pt x="71380" y="19610"/>
                </a:lnTo>
                <a:lnTo>
                  <a:pt x="71240" y="19490"/>
                </a:lnTo>
                <a:lnTo>
                  <a:pt x="71220" y="19460"/>
                </a:lnTo>
                <a:lnTo>
                  <a:pt x="71180" y="19410"/>
                </a:lnTo>
                <a:lnTo>
                  <a:pt x="71150" y="19380"/>
                </a:lnTo>
                <a:lnTo>
                  <a:pt x="70930" y="19190"/>
                </a:lnTo>
                <a:lnTo>
                  <a:pt x="70880" y="19120"/>
                </a:lnTo>
                <a:lnTo>
                  <a:pt x="70850" y="19090"/>
                </a:lnTo>
                <a:lnTo>
                  <a:pt x="70840" y="19050"/>
                </a:lnTo>
                <a:lnTo>
                  <a:pt x="70820" y="19020"/>
                </a:lnTo>
                <a:lnTo>
                  <a:pt x="70790" y="18980"/>
                </a:lnTo>
                <a:lnTo>
                  <a:pt x="70590" y="18810"/>
                </a:lnTo>
                <a:lnTo>
                  <a:pt x="70460" y="18730"/>
                </a:lnTo>
                <a:lnTo>
                  <a:pt x="70290" y="18610"/>
                </a:lnTo>
                <a:lnTo>
                  <a:pt x="70190" y="18560"/>
                </a:lnTo>
                <a:lnTo>
                  <a:pt x="70140" y="18530"/>
                </a:lnTo>
                <a:lnTo>
                  <a:pt x="70100" y="18490"/>
                </a:lnTo>
                <a:lnTo>
                  <a:pt x="70080" y="18450"/>
                </a:lnTo>
                <a:lnTo>
                  <a:pt x="69970" y="18420"/>
                </a:lnTo>
                <a:lnTo>
                  <a:pt x="69640" y="18520"/>
                </a:lnTo>
                <a:lnTo>
                  <a:pt x="69610" y="18480"/>
                </a:lnTo>
                <a:lnTo>
                  <a:pt x="69520" y="18410"/>
                </a:lnTo>
                <a:lnTo>
                  <a:pt x="69480" y="18390"/>
                </a:lnTo>
                <a:lnTo>
                  <a:pt x="69440" y="18380"/>
                </a:lnTo>
                <a:lnTo>
                  <a:pt x="69410" y="18380"/>
                </a:lnTo>
                <a:lnTo>
                  <a:pt x="69330" y="18370"/>
                </a:lnTo>
                <a:lnTo>
                  <a:pt x="69300" y="18360"/>
                </a:lnTo>
                <a:lnTo>
                  <a:pt x="69270" y="18330"/>
                </a:lnTo>
                <a:lnTo>
                  <a:pt x="69250" y="18290"/>
                </a:lnTo>
                <a:lnTo>
                  <a:pt x="69240" y="18090"/>
                </a:lnTo>
                <a:lnTo>
                  <a:pt x="69210" y="17890"/>
                </a:lnTo>
                <a:lnTo>
                  <a:pt x="69200" y="17850"/>
                </a:lnTo>
                <a:lnTo>
                  <a:pt x="69190" y="17820"/>
                </a:lnTo>
                <a:lnTo>
                  <a:pt x="69150" y="17750"/>
                </a:lnTo>
                <a:lnTo>
                  <a:pt x="69160" y="17570"/>
                </a:lnTo>
                <a:lnTo>
                  <a:pt x="69180" y="17470"/>
                </a:lnTo>
                <a:lnTo>
                  <a:pt x="69210" y="17430"/>
                </a:lnTo>
                <a:lnTo>
                  <a:pt x="69230" y="17410"/>
                </a:lnTo>
                <a:lnTo>
                  <a:pt x="69260" y="17400"/>
                </a:lnTo>
                <a:lnTo>
                  <a:pt x="69290" y="17380"/>
                </a:lnTo>
                <a:lnTo>
                  <a:pt x="69310" y="17350"/>
                </a:lnTo>
                <a:lnTo>
                  <a:pt x="69340" y="17310"/>
                </a:lnTo>
                <a:lnTo>
                  <a:pt x="69360" y="17190"/>
                </a:lnTo>
                <a:lnTo>
                  <a:pt x="69370" y="17140"/>
                </a:lnTo>
                <a:lnTo>
                  <a:pt x="69370" y="17100"/>
                </a:lnTo>
                <a:lnTo>
                  <a:pt x="69370" y="17050"/>
                </a:lnTo>
                <a:lnTo>
                  <a:pt x="69390" y="17010"/>
                </a:lnTo>
                <a:lnTo>
                  <a:pt x="69410" y="16980"/>
                </a:lnTo>
                <a:lnTo>
                  <a:pt x="69450" y="16950"/>
                </a:lnTo>
                <a:lnTo>
                  <a:pt x="69570" y="16970"/>
                </a:lnTo>
                <a:lnTo>
                  <a:pt x="69640" y="16990"/>
                </a:lnTo>
                <a:lnTo>
                  <a:pt x="69670" y="17020"/>
                </a:lnTo>
                <a:lnTo>
                  <a:pt x="69690" y="17050"/>
                </a:lnTo>
                <a:lnTo>
                  <a:pt x="69700" y="17090"/>
                </a:lnTo>
                <a:lnTo>
                  <a:pt x="69700" y="17130"/>
                </a:lnTo>
                <a:lnTo>
                  <a:pt x="69690" y="17170"/>
                </a:lnTo>
                <a:lnTo>
                  <a:pt x="69690" y="17210"/>
                </a:lnTo>
                <a:lnTo>
                  <a:pt x="69700" y="17240"/>
                </a:lnTo>
                <a:lnTo>
                  <a:pt x="69730" y="17260"/>
                </a:lnTo>
                <a:lnTo>
                  <a:pt x="69770" y="17260"/>
                </a:lnTo>
                <a:lnTo>
                  <a:pt x="69800" y="17250"/>
                </a:lnTo>
                <a:lnTo>
                  <a:pt x="69870" y="17190"/>
                </a:lnTo>
                <a:lnTo>
                  <a:pt x="69940" y="17160"/>
                </a:lnTo>
                <a:lnTo>
                  <a:pt x="69980" y="17140"/>
                </a:lnTo>
                <a:lnTo>
                  <a:pt x="70020" y="17130"/>
                </a:lnTo>
                <a:lnTo>
                  <a:pt x="70050" y="17120"/>
                </a:lnTo>
                <a:lnTo>
                  <a:pt x="70070" y="17100"/>
                </a:lnTo>
                <a:lnTo>
                  <a:pt x="70050" y="16870"/>
                </a:lnTo>
                <a:lnTo>
                  <a:pt x="70030" y="16820"/>
                </a:lnTo>
                <a:lnTo>
                  <a:pt x="70010" y="16780"/>
                </a:lnTo>
                <a:lnTo>
                  <a:pt x="69980" y="16750"/>
                </a:lnTo>
                <a:lnTo>
                  <a:pt x="69950" y="16690"/>
                </a:lnTo>
                <a:lnTo>
                  <a:pt x="69940" y="16600"/>
                </a:lnTo>
                <a:lnTo>
                  <a:pt x="69950" y="16410"/>
                </a:lnTo>
                <a:lnTo>
                  <a:pt x="69930" y="16260"/>
                </a:lnTo>
                <a:lnTo>
                  <a:pt x="69900" y="16240"/>
                </a:lnTo>
                <a:lnTo>
                  <a:pt x="69890" y="16200"/>
                </a:lnTo>
                <a:lnTo>
                  <a:pt x="69890" y="16170"/>
                </a:lnTo>
                <a:lnTo>
                  <a:pt x="69900" y="16130"/>
                </a:lnTo>
                <a:lnTo>
                  <a:pt x="69930" y="16090"/>
                </a:lnTo>
                <a:lnTo>
                  <a:pt x="69960" y="16080"/>
                </a:lnTo>
                <a:lnTo>
                  <a:pt x="69980" y="16060"/>
                </a:lnTo>
                <a:lnTo>
                  <a:pt x="70000" y="16060"/>
                </a:lnTo>
                <a:lnTo>
                  <a:pt x="70020" y="16060"/>
                </a:lnTo>
                <a:lnTo>
                  <a:pt x="70050" y="16070"/>
                </a:lnTo>
                <a:lnTo>
                  <a:pt x="70130" y="16100"/>
                </a:lnTo>
                <a:lnTo>
                  <a:pt x="70160" y="16090"/>
                </a:lnTo>
                <a:lnTo>
                  <a:pt x="70190" y="16060"/>
                </a:lnTo>
                <a:lnTo>
                  <a:pt x="70210" y="16030"/>
                </a:lnTo>
                <a:lnTo>
                  <a:pt x="70280" y="15940"/>
                </a:lnTo>
                <a:lnTo>
                  <a:pt x="70360" y="15900"/>
                </a:lnTo>
                <a:lnTo>
                  <a:pt x="70400" y="15870"/>
                </a:lnTo>
                <a:lnTo>
                  <a:pt x="70440" y="15820"/>
                </a:lnTo>
                <a:lnTo>
                  <a:pt x="70480" y="15800"/>
                </a:lnTo>
                <a:lnTo>
                  <a:pt x="70520" y="15790"/>
                </a:lnTo>
                <a:lnTo>
                  <a:pt x="70560" y="15790"/>
                </a:lnTo>
                <a:lnTo>
                  <a:pt x="70600" y="15770"/>
                </a:lnTo>
                <a:lnTo>
                  <a:pt x="70630" y="15720"/>
                </a:lnTo>
                <a:lnTo>
                  <a:pt x="70670" y="15630"/>
                </a:lnTo>
                <a:lnTo>
                  <a:pt x="70690" y="15580"/>
                </a:lnTo>
                <a:lnTo>
                  <a:pt x="70710" y="15530"/>
                </a:lnTo>
                <a:lnTo>
                  <a:pt x="70720" y="15460"/>
                </a:lnTo>
                <a:lnTo>
                  <a:pt x="70680" y="15410"/>
                </a:lnTo>
                <a:lnTo>
                  <a:pt x="70650" y="15390"/>
                </a:lnTo>
                <a:lnTo>
                  <a:pt x="70630" y="15360"/>
                </a:lnTo>
                <a:lnTo>
                  <a:pt x="70620" y="15320"/>
                </a:lnTo>
                <a:lnTo>
                  <a:pt x="70590" y="15250"/>
                </a:lnTo>
                <a:lnTo>
                  <a:pt x="70520" y="15150"/>
                </a:lnTo>
                <a:lnTo>
                  <a:pt x="70490" y="15110"/>
                </a:lnTo>
                <a:lnTo>
                  <a:pt x="70480" y="15070"/>
                </a:lnTo>
                <a:lnTo>
                  <a:pt x="70490" y="15020"/>
                </a:lnTo>
                <a:lnTo>
                  <a:pt x="70530" y="14940"/>
                </a:lnTo>
                <a:lnTo>
                  <a:pt x="70560" y="14910"/>
                </a:lnTo>
                <a:lnTo>
                  <a:pt x="70580" y="14870"/>
                </a:lnTo>
                <a:lnTo>
                  <a:pt x="70590" y="14830"/>
                </a:lnTo>
                <a:lnTo>
                  <a:pt x="70600" y="14780"/>
                </a:lnTo>
                <a:lnTo>
                  <a:pt x="70600" y="14740"/>
                </a:lnTo>
                <a:lnTo>
                  <a:pt x="70510" y="14620"/>
                </a:lnTo>
                <a:lnTo>
                  <a:pt x="70450" y="14450"/>
                </a:lnTo>
                <a:lnTo>
                  <a:pt x="70430" y="14180"/>
                </a:lnTo>
                <a:lnTo>
                  <a:pt x="70470" y="14050"/>
                </a:lnTo>
                <a:lnTo>
                  <a:pt x="70480" y="14030"/>
                </a:lnTo>
                <a:lnTo>
                  <a:pt x="70450" y="13930"/>
                </a:lnTo>
                <a:close/>
                <a:moveTo>
                  <a:pt x="73130" y="11740"/>
                </a:moveTo>
                <a:lnTo>
                  <a:pt x="73180" y="11730"/>
                </a:lnTo>
                <a:lnTo>
                  <a:pt x="73230" y="11690"/>
                </a:lnTo>
                <a:lnTo>
                  <a:pt x="73260" y="11610"/>
                </a:lnTo>
                <a:lnTo>
                  <a:pt x="73260" y="11550"/>
                </a:lnTo>
                <a:lnTo>
                  <a:pt x="73230" y="11530"/>
                </a:lnTo>
                <a:lnTo>
                  <a:pt x="73200" y="11560"/>
                </a:lnTo>
                <a:lnTo>
                  <a:pt x="73140" y="11590"/>
                </a:lnTo>
                <a:lnTo>
                  <a:pt x="73110" y="11620"/>
                </a:lnTo>
                <a:lnTo>
                  <a:pt x="73100" y="11690"/>
                </a:lnTo>
                <a:lnTo>
                  <a:pt x="73130" y="11740"/>
                </a:lnTo>
                <a:close/>
                <a:moveTo>
                  <a:pt x="73590" y="11580"/>
                </a:moveTo>
                <a:lnTo>
                  <a:pt x="73620" y="11550"/>
                </a:lnTo>
                <a:lnTo>
                  <a:pt x="73620" y="11500"/>
                </a:lnTo>
                <a:lnTo>
                  <a:pt x="73590" y="11480"/>
                </a:lnTo>
                <a:lnTo>
                  <a:pt x="73550" y="11430"/>
                </a:lnTo>
                <a:lnTo>
                  <a:pt x="73510" y="11410"/>
                </a:lnTo>
                <a:lnTo>
                  <a:pt x="73510" y="11350"/>
                </a:lnTo>
                <a:lnTo>
                  <a:pt x="73500" y="11300"/>
                </a:lnTo>
                <a:lnTo>
                  <a:pt x="73470" y="11300"/>
                </a:lnTo>
                <a:lnTo>
                  <a:pt x="73440" y="11300"/>
                </a:lnTo>
                <a:lnTo>
                  <a:pt x="73390" y="11350"/>
                </a:lnTo>
                <a:lnTo>
                  <a:pt x="73380" y="11390"/>
                </a:lnTo>
                <a:lnTo>
                  <a:pt x="73360" y="11450"/>
                </a:lnTo>
                <a:lnTo>
                  <a:pt x="73350" y="11500"/>
                </a:lnTo>
                <a:lnTo>
                  <a:pt x="73400" y="11540"/>
                </a:lnTo>
                <a:lnTo>
                  <a:pt x="73460" y="11550"/>
                </a:lnTo>
                <a:lnTo>
                  <a:pt x="73540" y="11570"/>
                </a:lnTo>
                <a:lnTo>
                  <a:pt x="73590" y="11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Extremadura"/>
          <p:cNvSpPr/>
          <p:nvPr/>
        </p:nvSpPr>
        <p:spPr>
          <a:xfrm>
            <a:off x="3321825" y="1325880"/>
            <a:ext cx="5548044" cy="4937760"/>
          </a:xfrm>
          <a:custGeom>
            <a:avLst/>
            <a:gdLst/>
            <a:ahLst/>
            <a:cxnLst/>
            <a:rect l="0" t="0" r="100000" b="89000"/>
            <a:pathLst>
              <a:path w="100000" h="89000">
                <a:moveTo>
                  <a:pt x="50160" y="23170"/>
                </a:moveTo>
                <a:lnTo>
                  <a:pt x="50210" y="23210"/>
                </a:lnTo>
                <a:lnTo>
                  <a:pt x="50290" y="23290"/>
                </a:lnTo>
                <a:lnTo>
                  <a:pt x="50320" y="23320"/>
                </a:lnTo>
                <a:lnTo>
                  <a:pt x="50370" y="23340"/>
                </a:lnTo>
                <a:lnTo>
                  <a:pt x="50410" y="23350"/>
                </a:lnTo>
                <a:lnTo>
                  <a:pt x="50450" y="23350"/>
                </a:lnTo>
                <a:lnTo>
                  <a:pt x="50490" y="23330"/>
                </a:lnTo>
                <a:lnTo>
                  <a:pt x="50520" y="23330"/>
                </a:lnTo>
                <a:lnTo>
                  <a:pt x="50550" y="23340"/>
                </a:lnTo>
                <a:lnTo>
                  <a:pt x="50630" y="23350"/>
                </a:lnTo>
                <a:lnTo>
                  <a:pt x="50760" y="23280"/>
                </a:lnTo>
                <a:lnTo>
                  <a:pt x="50800" y="23270"/>
                </a:lnTo>
                <a:lnTo>
                  <a:pt x="50870" y="23320"/>
                </a:lnTo>
                <a:lnTo>
                  <a:pt x="50910" y="23320"/>
                </a:lnTo>
                <a:lnTo>
                  <a:pt x="50960" y="23300"/>
                </a:lnTo>
                <a:lnTo>
                  <a:pt x="51000" y="23280"/>
                </a:lnTo>
                <a:lnTo>
                  <a:pt x="51050" y="23260"/>
                </a:lnTo>
                <a:lnTo>
                  <a:pt x="51330" y="23210"/>
                </a:lnTo>
                <a:lnTo>
                  <a:pt x="51390" y="23180"/>
                </a:lnTo>
                <a:lnTo>
                  <a:pt x="51430" y="23150"/>
                </a:lnTo>
                <a:lnTo>
                  <a:pt x="51450" y="23130"/>
                </a:lnTo>
                <a:lnTo>
                  <a:pt x="51460" y="23090"/>
                </a:lnTo>
                <a:lnTo>
                  <a:pt x="51460" y="23050"/>
                </a:lnTo>
                <a:lnTo>
                  <a:pt x="51440" y="22980"/>
                </a:lnTo>
                <a:lnTo>
                  <a:pt x="51440" y="22940"/>
                </a:lnTo>
                <a:lnTo>
                  <a:pt x="51460" y="22910"/>
                </a:lnTo>
                <a:lnTo>
                  <a:pt x="51490" y="22880"/>
                </a:lnTo>
                <a:lnTo>
                  <a:pt x="51610" y="22780"/>
                </a:lnTo>
                <a:lnTo>
                  <a:pt x="51650" y="22760"/>
                </a:lnTo>
                <a:lnTo>
                  <a:pt x="51730" y="22730"/>
                </a:lnTo>
                <a:lnTo>
                  <a:pt x="51760" y="22710"/>
                </a:lnTo>
                <a:lnTo>
                  <a:pt x="51910" y="22650"/>
                </a:lnTo>
                <a:lnTo>
                  <a:pt x="51990" y="22560"/>
                </a:lnTo>
                <a:lnTo>
                  <a:pt x="52030" y="22540"/>
                </a:lnTo>
                <a:lnTo>
                  <a:pt x="52070" y="22520"/>
                </a:lnTo>
                <a:lnTo>
                  <a:pt x="52190" y="22500"/>
                </a:lnTo>
                <a:lnTo>
                  <a:pt x="52230" y="22470"/>
                </a:lnTo>
                <a:lnTo>
                  <a:pt x="52250" y="22430"/>
                </a:lnTo>
                <a:lnTo>
                  <a:pt x="52260" y="22400"/>
                </a:lnTo>
                <a:lnTo>
                  <a:pt x="52280" y="22360"/>
                </a:lnTo>
                <a:lnTo>
                  <a:pt x="52310" y="22340"/>
                </a:lnTo>
                <a:lnTo>
                  <a:pt x="52350" y="22310"/>
                </a:lnTo>
                <a:lnTo>
                  <a:pt x="52390" y="22280"/>
                </a:lnTo>
                <a:lnTo>
                  <a:pt x="52460" y="22270"/>
                </a:lnTo>
                <a:lnTo>
                  <a:pt x="52510" y="22250"/>
                </a:lnTo>
                <a:lnTo>
                  <a:pt x="52560" y="22230"/>
                </a:lnTo>
                <a:lnTo>
                  <a:pt x="52700" y="22130"/>
                </a:lnTo>
                <a:lnTo>
                  <a:pt x="52740" y="22110"/>
                </a:lnTo>
                <a:lnTo>
                  <a:pt x="52790" y="22100"/>
                </a:lnTo>
                <a:lnTo>
                  <a:pt x="52860" y="22120"/>
                </a:lnTo>
                <a:lnTo>
                  <a:pt x="53000" y="22200"/>
                </a:lnTo>
                <a:lnTo>
                  <a:pt x="53040" y="22240"/>
                </a:lnTo>
                <a:lnTo>
                  <a:pt x="53100" y="22310"/>
                </a:lnTo>
                <a:lnTo>
                  <a:pt x="53140" y="22330"/>
                </a:lnTo>
                <a:lnTo>
                  <a:pt x="53220" y="22350"/>
                </a:lnTo>
                <a:lnTo>
                  <a:pt x="53230" y="22380"/>
                </a:lnTo>
                <a:lnTo>
                  <a:pt x="53230" y="22410"/>
                </a:lnTo>
                <a:lnTo>
                  <a:pt x="53260" y="22440"/>
                </a:lnTo>
                <a:lnTo>
                  <a:pt x="53310" y="22470"/>
                </a:lnTo>
                <a:lnTo>
                  <a:pt x="53400" y="22500"/>
                </a:lnTo>
                <a:lnTo>
                  <a:pt x="53420" y="22530"/>
                </a:lnTo>
                <a:lnTo>
                  <a:pt x="53420" y="22550"/>
                </a:lnTo>
                <a:lnTo>
                  <a:pt x="53390" y="22590"/>
                </a:lnTo>
                <a:lnTo>
                  <a:pt x="53390" y="22610"/>
                </a:lnTo>
                <a:lnTo>
                  <a:pt x="53380" y="22630"/>
                </a:lnTo>
                <a:lnTo>
                  <a:pt x="53360" y="22650"/>
                </a:lnTo>
                <a:lnTo>
                  <a:pt x="53360" y="22670"/>
                </a:lnTo>
                <a:lnTo>
                  <a:pt x="53350" y="22710"/>
                </a:lnTo>
                <a:lnTo>
                  <a:pt x="53330" y="22730"/>
                </a:lnTo>
                <a:lnTo>
                  <a:pt x="53310" y="22750"/>
                </a:lnTo>
                <a:lnTo>
                  <a:pt x="53320" y="22770"/>
                </a:lnTo>
                <a:lnTo>
                  <a:pt x="53370" y="22800"/>
                </a:lnTo>
                <a:lnTo>
                  <a:pt x="53510" y="22860"/>
                </a:lnTo>
                <a:lnTo>
                  <a:pt x="53600" y="22910"/>
                </a:lnTo>
                <a:lnTo>
                  <a:pt x="53660" y="22960"/>
                </a:lnTo>
                <a:lnTo>
                  <a:pt x="53690" y="23000"/>
                </a:lnTo>
                <a:lnTo>
                  <a:pt x="53750" y="23040"/>
                </a:lnTo>
                <a:lnTo>
                  <a:pt x="53890" y="23110"/>
                </a:lnTo>
                <a:lnTo>
                  <a:pt x="54000" y="23150"/>
                </a:lnTo>
                <a:lnTo>
                  <a:pt x="54050" y="23160"/>
                </a:lnTo>
                <a:lnTo>
                  <a:pt x="54090" y="23140"/>
                </a:lnTo>
                <a:lnTo>
                  <a:pt x="54110" y="23110"/>
                </a:lnTo>
                <a:lnTo>
                  <a:pt x="54130" y="23070"/>
                </a:lnTo>
                <a:lnTo>
                  <a:pt x="54150" y="23030"/>
                </a:lnTo>
                <a:lnTo>
                  <a:pt x="54160" y="23000"/>
                </a:lnTo>
                <a:lnTo>
                  <a:pt x="54170" y="22960"/>
                </a:lnTo>
                <a:lnTo>
                  <a:pt x="54200" y="22940"/>
                </a:lnTo>
                <a:lnTo>
                  <a:pt x="54230" y="22920"/>
                </a:lnTo>
                <a:lnTo>
                  <a:pt x="54370" y="22890"/>
                </a:lnTo>
                <a:lnTo>
                  <a:pt x="54450" y="22840"/>
                </a:lnTo>
                <a:lnTo>
                  <a:pt x="54490" y="22830"/>
                </a:lnTo>
                <a:lnTo>
                  <a:pt x="54520" y="22840"/>
                </a:lnTo>
                <a:lnTo>
                  <a:pt x="54560" y="22890"/>
                </a:lnTo>
                <a:lnTo>
                  <a:pt x="54580" y="22930"/>
                </a:lnTo>
                <a:lnTo>
                  <a:pt x="54580" y="22980"/>
                </a:lnTo>
                <a:lnTo>
                  <a:pt x="54570" y="23010"/>
                </a:lnTo>
                <a:lnTo>
                  <a:pt x="54540" y="23080"/>
                </a:lnTo>
                <a:lnTo>
                  <a:pt x="54550" y="23110"/>
                </a:lnTo>
                <a:lnTo>
                  <a:pt x="54570" y="23130"/>
                </a:lnTo>
                <a:lnTo>
                  <a:pt x="54660" y="23140"/>
                </a:lnTo>
                <a:lnTo>
                  <a:pt x="54800" y="23090"/>
                </a:lnTo>
                <a:lnTo>
                  <a:pt x="54960" y="23150"/>
                </a:lnTo>
                <a:lnTo>
                  <a:pt x="55080" y="23240"/>
                </a:lnTo>
                <a:lnTo>
                  <a:pt x="55200" y="23350"/>
                </a:lnTo>
                <a:lnTo>
                  <a:pt x="55300" y="23480"/>
                </a:lnTo>
                <a:lnTo>
                  <a:pt x="55400" y="23550"/>
                </a:lnTo>
                <a:lnTo>
                  <a:pt x="55560" y="23600"/>
                </a:lnTo>
                <a:lnTo>
                  <a:pt x="55710" y="23590"/>
                </a:lnTo>
                <a:lnTo>
                  <a:pt x="55740" y="23590"/>
                </a:lnTo>
                <a:lnTo>
                  <a:pt x="55770" y="23580"/>
                </a:lnTo>
                <a:lnTo>
                  <a:pt x="55800" y="23560"/>
                </a:lnTo>
                <a:lnTo>
                  <a:pt x="55860" y="23510"/>
                </a:lnTo>
                <a:lnTo>
                  <a:pt x="55890" y="23470"/>
                </a:lnTo>
                <a:lnTo>
                  <a:pt x="56030" y="23360"/>
                </a:lnTo>
                <a:lnTo>
                  <a:pt x="56230" y="23300"/>
                </a:lnTo>
                <a:lnTo>
                  <a:pt x="56300" y="23290"/>
                </a:lnTo>
                <a:lnTo>
                  <a:pt x="56320" y="23320"/>
                </a:lnTo>
                <a:lnTo>
                  <a:pt x="56320" y="23350"/>
                </a:lnTo>
                <a:lnTo>
                  <a:pt x="56280" y="23450"/>
                </a:lnTo>
                <a:lnTo>
                  <a:pt x="56270" y="23490"/>
                </a:lnTo>
                <a:lnTo>
                  <a:pt x="56260" y="23540"/>
                </a:lnTo>
                <a:lnTo>
                  <a:pt x="56280" y="23770"/>
                </a:lnTo>
                <a:lnTo>
                  <a:pt x="56310" y="23840"/>
                </a:lnTo>
                <a:lnTo>
                  <a:pt x="56330" y="23880"/>
                </a:lnTo>
                <a:lnTo>
                  <a:pt x="56340" y="23920"/>
                </a:lnTo>
                <a:lnTo>
                  <a:pt x="56410" y="24030"/>
                </a:lnTo>
                <a:lnTo>
                  <a:pt x="56290" y="24090"/>
                </a:lnTo>
                <a:lnTo>
                  <a:pt x="56280" y="24110"/>
                </a:lnTo>
                <a:lnTo>
                  <a:pt x="56260" y="24150"/>
                </a:lnTo>
                <a:lnTo>
                  <a:pt x="56240" y="24280"/>
                </a:lnTo>
                <a:lnTo>
                  <a:pt x="56240" y="24340"/>
                </a:lnTo>
                <a:lnTo>
                  <a:pt x="56250" y="24390"/>
                </a:lnTo>
                <a:lnTo>
                  <a:pt x="56220" y="24670"/>
                </a:lnTo>
                <a:lnTo>
                  <a:pt x="56160" y="25060"/>
                </a:lnTo>
                <a:lnTo>
                  <a:pt x="56160" y="25200"/>
                </a:lnTo>
                <a:lnTo>
                  <a:pt x="56180" y="25270"/>
                </a:lnTo>
                <a:lnTo>
                  <a:pt x="56210" y="25250"/>
                </a:lnTo>
                <a:lnTo>
                  <a:pt x="56290" y="25240"/>
                </a:lnTo>
                <a:lnTo>
                  <a:pt x="56400" y="25230"/>
                </a:lnTo>
                <a:lnTo>
                  <a:pt x="56440" y="25240"/>
                </a:lnTo>
                <a:lnTo>
                  <a:pt x="56470" y="25250"/>
                </a:lnTo>
                <a:lnTo>
                  <a:pt x="56500" y="25280"/>
                </a:lnTo>
                <a:lnTo>
                  <a:pt x="56530" y="25310"/>
                </a:lnTo>
                <a:lnTo>
                  <a:pt x="56550" y="25340"/>
                </a:lnTo>
                <a:lnTo>
                  <a:pt x="56570" y="25370"/>
                </a:lnTo>
                <a:lnTo>
                  <a:pt x="56570" y="25410"/>
                </a:lnTo>
                <a:lnTo>
                  <a:pt x="56560" y="25440"/>
                </a:lnTo>
                <a:lnTo>
                  <a:pt x="56510" y="25510"/>
                </a:lnTo>
                <a:lnTo>
                  <a:pt x="56490" y="25550"/>
                </a:lnTo>
                <a:lnTo>
                  <a:pt x="56480" y="25620"/>
                </a:lnTo>
                <a:lnTo>
                  <a:pt x="56480" y="25680"/>
                </a:lnTo>
                <a:lnTo>
                  <a:pt x="56470" y="25730"/>
                </a:lnTo>
                <a:lnTo>
                  <a:pt x="56460" y="25840"/>
                </a:lnTo>
                <a:lnTo>
                  <a:pt x="56470" y="25890"/>
                </a:lnTo>
                <a:lnTo>
                  <a:pt x="56490" y="25910"/>
                </a:lnTo>
                <a:lnTo>
                  <a:pt x="56630" y="25940"/>
                </a:lnTo>
                <a:lnTo>
                  <a:pt x="56680" y="25950"/>
                </a:lnTo>
                <a:lnTo>
                  <a:pt x="56710" y="25940"/>
                </a:lnTo>
                <a:lnTo>
                  <a:pt x="56730" y="25920"/>
                </a:lnTo>
                <a:lnTo>
                  <a:pt x="56780" y="25850"/>
                </a:lnTo>
                <a:lnTo>
                  <a:pt x="56810" y="25800"/>
                </a:lnTo>
                <a:lnTo>
                  <a:pt x="56890" y="25730"/>
                </a:lnTo>
                <a:lnTo>
                  <a:pt x="56920" y="25720"/>
                </a:lnTo>
                <a:lnTo>
                  <a:pt x="57000" y="25710"/>
                </a:lnTo>
                <a:lnTo>
                  <a:pt x="57030" y="25710"/>
                </a:lnTo>
                <a:lnTo>
                  <a:pt x="57060" y="25730"/>
                </a:lnTo>
                <a:lnTo>
                  <a:pt x="57070" y="25770"/>
                </a:lnTo>
                <a:lnTo>
                  <a:pt x="57090" y="25840"/>
                </a:lnTo>
                <a:lnTo>
                  <a:pt x="57090" y="25890"/>
                </a:lnTo>
                <a:lnTo>
                  <a:pt x="57070" y="25970"/>
                </a:lnTo>
                <a:lnTo>
                  <a:pt x="57080" y="26000"/>
                </a:lnTo>
                <a:lnTo>
                  <a:pt x="57130" y="26070"/>
                </a:lnTo>
                <a:lnTo>
                  <a:pt x="57160" y="26110"/>
                </a:lnTo>
                <a:lnTo>
                  <a:pt x="57170" y="26160"/>
                </a:lnTo>
                <a:lnTo>
                  <a:pt x="57160" y="26200"/>
                </a:lnTo>
                <a:lnTo>
                  <a:pt x="57150" y="26230"/>
                </a:lnTo>
                <a:lnTo>
                  <a:pt x="57130" y="26300"/>
                </a:lnTo>
                <a:lnTo>
                  <a:pt x="57120" y="26420"/>
                </a:lnTo>
                <a:lnTo>
                  <a:pt x="57110" y="26450"/>
                </a:lnTo>
                <a:lnTo>
                  <a:pt x="57100" y="26490"/>
                </a:lnTo>
                <a:lnTo>
                  <a:pt x="57090" y="26520"/>
                </a:lnTo>
                <a:lnTo>
                  <a:pt x="57040" y="26580"/>
                </a:lnTo>
                <a:lnTo>
                  <a:pt x="57030" y="26620"/>
                </a:lnTo>
                <a:lnTo>
                  <a:pt x="57000" y="26650"/>
                </a:lnTo>
                <a:lnTo>
                  <a:pt x="56980" y="26690"/>
                </a:lnTo>
                <a:lnTo>
                  <a:pt x="56940" y="26750"/>
                </a:lnTo>
                <a:lnTo>
                  <a:pt x="56930" y="26780"/>
                </a:lnTo>
                <a:lnTo>
                  <a:pt x="56940" y="26810"/>
                </a:lnTo>
                <a:lnTo>
                  <a:pt x="56970" y="26840"/>
                </a:lnTo>
                <a:lnTo>
                  <a:pt x="57000" y="26870"/>
                </a:lnTo>
                <a:lnTo>
                  <a:pt x="57060" y="26910"/>
                </a:lnTo>
                <a:lnTo>
                  <a:pt x="57090" y="26930"/>
                </a:lnTo>
                <a:lnTo>
                  <a:pt x="57240" y="27130"/>
                </a:lnTo>
                <a:lnTo>
                  <a:pt x="57330" y="27220"/>
                </a:lnTo>
                <a:lnTo>
                  <a:pt x="57390" y="27270"/>
                </a:lnTo>
                <a:lnTo>
                  <a:pt x="57420" y="27310"/>
                </a:lnTo>
                <a:lnTo>
                  <a:pt x="57480" y="27350"/>
                </a:lnTo>
                <a:lnTo>
                  <a:pt x="57550" y="27360"/>
                </a:lnTo>
                <a:lnTo>
                  <a:pt x="57580" y="27380"/>
                </a:lnTo>
                <a:lnTo>
                  <a:pt x="57640" y="27480"/>
                </a:lnTo>
                <a:lnTo>
                  <a:pt x="57760" y="27620"/>
                </a:lnTo>
                <a:lnTo>
                  <a:pt x="57800" y="27680"/>
                </a:lnTo>
                <a:lnTo>
                  <a:pt x="57850" y="27740"/>
                </a:lnTo>
                <a:lnTo>
                  <a:pt x="57870" y="27760"/>
                </a:lnTo>
                <a:lnTo>
                  <a:pt x="57910" y="27790"/>
                </a:lnTo>
                <a:lnTo>
                  <a:pt x="57960" y="27840"/>
                </a:lnTo>
                <a:lnTo>
                  <a:pt x="58220" y="27970"/>
                </a:lnTo>
                <a:lnTo>
                  <a:pt x="58320" y="27910"/>
                </a:lnTo>
                <a:lnTo>
                  <a:pt x="58340" y="27900"/>
                </a:lnTo>
                <a:lnTo>
                  <a:pt x="58370" y="27890"/>
                </a:lnTo>
                <a:lnTo>
                  <a:pt x="58400" y="27880"/>
                </a:lnTo>
                <a:lnTo>
                  <a:pt x="58490" y="27830"/>
                </a:lnTo>
                <a:lnTo>
                  <a:pt x="58630" y="27790"/>
                </a:lnTo>
                <a:lnTo>
                  <a:pt x="58680" y="27770"/>
                </a:lnTo>
                <a:lnTo>
                  <a:pt x="58730" y="27700"/>
                </a:lnTo>
                <a:lnTo>
                  <a:pt x="58930" y="27590"/>
                </a:lnTo>
                <a:lnTo>
                  <a:pt x="58980" y="27530"/>
                </a:lnTo>
                <a:lnTo>
                  <a:pt x="59040" y="27700"/>
                </a:lnTo>
                <a:lnTo>
                  <a:pt x="59020" y="27790"/>
                </a:lnTo>
                <a:lnTo>
                  <a:pt x="58960" y="27910"/>
                </a:lnTo>
                <a:lnTo>
                  <a:pt x="58900" y="28080"/>
                </a:lnTo>
                <a:lnTo>
                  <a:pt x="58870" y="28130"/>
                </a:lnTo>
                <a:lnTo>
                  <a:pt x="58830" y="28160"/>
                </a:lnTo>
                <a:lnTo>
                  <a:pt x="58780" y="28170"/>
                </a:lnTo>
                <a:lnTo>
                  <a:pt x="58750" y="28190"/>
                </a:lnTo>
                <a:lnTo>
                  <a:pt x="58720" y="28230"/>
                </a:lnTo>
                <a:lnTo>
                  <a:pt x="58720" y="28280"/>
                </a:lnTo>
                <a:lnTo>
                  <a:pt x="58730" y="28330"/>
                </a:lnTo>
                <a:lnTo>
                  <a:pt x="58810" y="28520"/>
                </a:lnTo>
                <a:lnTo>
                  <a:pt x="58880" y="28650"/>
                </a:lnTo>
                <a:lnTo>
                  <a:pt x="58880" y="28670"/>
                </a:lnTo>
                <a:lnTo>
                  <a:pt x="58910" y="28700"/>
                </a:lnTo>
                <a:lnTo>
                  <a:pt x="58950" y="28740"/>
                </a:lnTo>
                <a:lnTo>
                  <a:pt x="59070" y="28880"/>
                </a:lnTo>
                <a:lnTo>
                  <a:pt x="59120" y="28970"/>
                </a:lnTo>
                <a:lnTo>
                  <a:pt x="59060" y="28970"/>
                </a:lnTo>
                <a:lnTo>
                  <a:pt x="59040" y="28960"/>
                </a:lnTo>
                <a:lnTo>
                  <a:pt x="58900" y="28890"/>
                </a:lnTo>
                <a:lnTo>
                  <a:pt x="58870" y="28870"/>
                </a:lnTo>
                <a:lnTo>
                  <a:pt x="58840" y="28860"/>
                </a:lnTo>
                <a:lnTo>
                  <a:pt x="58770" y="28840"/>
                </a:lnTo>
                <a:lnTo>
                  <a:pt x="58700" y="28860"/>
                </a:lnTo>
                <a:lnTo>
                  <a:pt x="58660" y="28860"/>
                </a:lnTo>
                <a:lnTo>
                  <a:pt x="58620" y="28860"/>
                </a:lnTo>
                <a:lnTo>
                  <a:pt x="58550" y="28840"/>
                </a:lnTo>
                <a:lnTo>
                  <a:pt x="58520" y="28840"/>
                </a:lnTo>
                <a:lnTo>
                  <a:pt x="58490" y="28870"/>
                </a:lnTo>
                <a:lnTo>
                  <a:pt x="58460" y="28900"/>
                </a:lnTo>
                <a:lnTo>
                  <a:pt x="58440" y="28930"/>
                </a:lnTo>
                <a:lnTo>
                  <a:pt x="58380" y="28990"/>
                </a:lnTo>
                <a:lnTo>
                  <a:pt x="58350" y="29020"/>
                </a:lnTo>
                <a:lnTo>
                  <a:pt x="58340" y="29050"/>
                </a:lnTo>
                <a:lnTo>
                  <a:pt x="58320" y="29110"/>
                </a:lnTo>
                <a:lnTo>
                  <a:pt x="58270" y="29330"/>
                </a:lnTo>
                <a:lnTo>
                  <a:pt x="58270" y="29400"/>
                </a:lnTo>
                <a:lnTo>
                  <a:pt x="58290" y="29450"/>
                </a:lnTo>
                <a:lnTo>
                  <a:pt x="58310" y="29480"/>
                </a:lnTo>
                <a:lnTo>
                  <a:pt x="58380" y="29520"/>
                </a:lnTo>
                <a:lnTo>
                  <a:pt x="58410" y="29550"/>
                </a:lnTo>
                <a:lnTo>
                  <a:pt x="58420" y="29600"/>
                </a:lnTo>
                <a:lnTo>
                  <a:pt x="58400" y="29630"/>
                </a:lnTo>
                <a:lnTo>
                  <a:pt x="58310" y="29690"/>
                </a:lnTo>
                <a:lnTo>
                  <a:pt x="58270" y="29700"/>
                </a:lnTo>
                <a:lnTo>
                  <a:pt x="58230" y="29710"/>
                </a:lnTo>
                <a:lnTo>
                  <a:pt x="58160" y="29680"/>
                </a:lnTo>
                <a:lnTo>
                  <a:pt x="58060" y="29620"/>
                </a:lnTo>
                <a:lnTo>
                  <a:pt x="58020" y="29610"/>
                </a:lnTo>
                <a:lnTo>
                  <a:pt x="57990" y="29600"/>
                </a:lnTo>
                <a:lnTo>
                  <a:pt x="57950" y="29610"/>
                </a:lnTo>
                <a:lnTo>
                  <a:pt x="57920" y="29640"/>
                </a:lnTo>
                <a:lnTo>
                  <a:pt x="57920" y="29680"/>
                </a:lnTo>
                <a:lnTo>
                  <a:pt x="57930" y="29710"/>
                </a:lnTo>
                <a:lnTo>
                  <a:pt x="57950" y="29750"/>
                </a:lnTo>
                <a:lnTo>
                  <a:pt x="57950" y="29790"/>
                </a:lnTo>
                <a:lnTo>
                  <a:pt x="57960" y="29830"/>
                </a:lnTo>
                <a:lnTo>
                  <a:pt x="57980" y="29850"/>
                </a:lnTo>
                <a:lnTo>
                  <a:pt x="58000" y="29870"/>
                </a:lnTo>
                <a:lnTo>
                  <a:pt x="58010" y="29880"/>
                </a:lnTo>
                <a:lnTo>
                  <a:pt x="58020" y="29880"/>
                </a:lnTo>
                <a:lnTo>
                  <a:pt x="58020" y="29920"/>
                </a:lnTo>
                <a:lnTo>
                  <a:pt x="58020" y="29960"/>
                </a:lnTo>
                <a:lnTo>
                  <a:pt x="58030" y="29990"/>
                </a:lnTo>
                <a:lnTo>
                  <a:pt x="58040" y="30030"/>
                </a:lnTo>
                <a:lnTo>
                  <a:pt x="58060" y="30060"/>
                </a:lnTo>
                <a:lnTo>
                  <a:pt x="58080" y="30090"/>
                </a:lnTo>
                <a:lnTo>
                  <a:pt x="58220" y="30130"/>
                </a:lnTo>
                <a:lnTo>
                  <a:pt x="58250" y="30140"/>
                </a:lnTo>
                <a:lnTo>
                  <a:pt x="58360" y="30160"/>
                </a:lnTo>
                <a:lnTo>
                  <a:pt x="58380" y="30190"/>
                </a:lnTo>
                <a:lnTo>
                  <a:pt x="58400" y="30250"/>
                </a:lnTo>
                <a:lnTo>
                  <a:pt x="58380" y="30320"/>
                </a:lnTo>
                <a:lnTo>
                  <a:pt x="58360" y="30440"/>
                </a:lnTo>
                <a:lnTo>
                  <a:pt x="58340" y="30470"/>
                </a:lnTo>
                <a:lnTo>
                  <a:pt x="58310" y="30470"/>
                </a:lnTo>
                <a:lnTo>
                  <a:pt x="58200" y="30450"/>
                </a:lnTo>
                <a:lnTo>
                  <a:pt x="58160" y="30460"/>
                </a:lnTo>
                <a:lnTo>
                  <a:pt x="58120" y="30470"/>
                </a:lnTo>
                <a:lnTo>
                  <a:pt x="58090" y="30490"/>
                </a:lnTo>
                <a:lnTo>
                  <a:pt x="58060" y="30520"/>
                </a:lnTo>
                <a:lnTo>
                  <a:pt x="58030" y="30550"/>
                </a:lnTo>
                <a:lnTo>
                  <a:pt x="57970" y="30660"/>
                </a:lnTo>
                <a:lnTo>
                  <a:pt x="57950" y="30710"/>
                </a:lnTo>
                <a:lnTo>
                  <a:pt x="57850" y="31080"/>
                </a:lnTo>
                <a:lnTo>
                  <a:pt x="57810" y="31180"/>
                </a:lnTo>
                <a:lnTo>
                  <a:pt x="57770" y="31230"/>
                </a:lnTo>
                <a:lnTo>
                  <a:pt x="57740" y="31250"/>
                </a:lnTo>
                <a:lnTo>
                  <a:pt x="57720" y="31250"/>
                </a:lnTo>
                <a:lnTo>
                  <a:pt x="57700" y="31250"/>
                </a:lnTo>
                <a:lnTo>
                  <a:pt x="57650" y="31260"/>
                </a:lnTo>
                <a:lnTo>
                  <a:pt x="57590" y="31290"/>
                </a:lnTo>
                <a:lnTo>
                  <a:pt x="57480" y="31300"/>
                </a:lnTo>
                <a:lnTo>
                  <a:pt x="57410" y="31330"/>
                </a:lnTo>
                <a:lnTo>
                  <a:pt x="57090" y="31340"/>
                </a:lnTo>
                <a:lnTo>
                  <a:pt x="57050" y="31360"/>
                </a:lnTo>
                <a:lnTo>
                  <a:pt x="57040" y="31390"/>
                </a:lnTo>
                <a:lnTo>
                  <a:pt x="57050" y="31430"/>
                </a:lnTo>
                <a:lnTo>
                  <a:pt x="57060" y="31470"/>
                </a:lnTo>
                <a:lnTo>
                  <a:pt x="57050" y="31520"/>
                </a:lnTo>
                <a:lnTo>
                  <a:pt x="57030" y="31560"/>
                </a:lnTo>
                <a:lnTo>
                  <a:pt x="57020" y="31580"/>
                </a:lnTo>
                <a:lnTo>
                  <a:pt x="57010" y="31610"/>
                </a:lnTo>
                <a:lnTo>
                  <a:pt x="56890" y="31650"/>
                </a:lnTo>
                <a:lnTo>
                  <a:pt x="56700" y="31770"/>
                </a:lnTo>
                <a:lnTo>
                  <a:pt x="56570" y="31890"/>
                </a:lnTo>
                <a:lnTo>
                  <a:pt x="56550" y="31910"/>
                </a:lnTo>
                <a:lnTo>
                  <a:pt x="56530" y="31930"/>
                </a:lnTo>
                <a:lnTo>
                  <a:pt x="56520" y="31960"/>
                </a:lnTo>
                <a:lnTo>
                  <a:pt x="56510" y="31980"/>
                </a:lnTo>
                <a:lnTo>
                  <a:pt x="56510" y="32000"/>
                </a:lnTo>
                <a:lnTo>
                  <a:pt x="56500" y="32030"/>
                </a:lnTo>
                <a:lnTo>
                  <a:pt x="56480" y="32030"/>
                </a:lnTo>
                <a:lnTo>
                  <a:pt x="56460" y="32040"/>
                </a:lnTo>
                <a:lnTo>
                  <a:pt x="56410" y="32020"/>
                </a:lnTo>
                <a:lnTo>
                  <a:pt x="56320" y="32020"/>
                </a:lnTo>
                <a:lnTo>
                  <a:pt x="56270" y="32030"/>
                </a:lnTo>
                <a:lnTo>
                  <a:pt x="56200" y="32100"/>
                </a:lnTo>
                <a:lnTo>
                  <a:pt x="56180" y="32130"/>
                </a:lnTo>
                <a:lnTo>
                  <a:pt x="56140" y="32180"/>
                </a:lnTo>
                <a:lnTo>
                  <a:pt x="56120" y="32210"/>
                </a:lnTo>
                <a:lnTo>
                  <a:pt x="56100" y="32240"/>
                </a:lnTo>
                <a:lnTo>
                  <a:pt x="56090" y="32270"/>
                </a:lnTo>
                <a:lnTo>
                  <a:pt x="56090" y="32300"/>
                </a:lnTo>
                <a:lnTo>
                  <a:pt x="56070" y="32340"/>
                </a:lnTo>
                <a:lnTo>
                  <a:pt x="56040" y="32390"/>
                </a:lnTo>
                <a:lnTo>
                  <a:pt x="55920" y="32470"/>
                </a:lnTo>
                <a:lnTo>
                  <a:pt x="55860" y="32520"/>
                </a:lnTo>
                <a:lnTo>
                  <a:pt x="55840" y="32560"/>
                </a:lnTo>
                <a:lnTo>
                  <a:pt x="55790" y="32630"/>
                </a:lnTo>
                <a:lnTo>
                  <a:pt x="55760" y="32650"/>
                </a:lnTo>
                <a:lnTo>
                  <a:pt x="55700" y="32670"/>
                </a:lnTo>
                <a:lnTo>
                  <a:pt x="55520" y="32770"/>
                </a:lnTo>
                <a:lnTo>
                  <a:pt x="55470" y="32820"/>
                </a:lnTo>
                <a:lnTo>
                  <a:pt x="55440" y="32850"/>
                </a:lnTo>
                <a:lnTo>
                  <a:pt x="55410" y="32960"/>
                </a:lnTo>
                <a:lnTo>
                  <a:pt x="55410" y="32990"/>
                </a:lnTo>
                <a:lnTo>
                  <a:pt x="55410" y="33010"/>
                </a:lnTo>
                <a:lnTo>
                  <a:pt x="55420" y="33040"/>
                </a:lnTo>
                <a:lnTo>
                  <a:pt x="55460" y="33080"/>
                </a:lnTo>
                <a:lnTo>
                  <a:pt x="55470" y="33100"/>
                </a:lnTo>
                <a:lnTo>
                  <a:pt x="55470" y="33130"/>
                </a:lnTo>
                <a:lnTo>
                  <a:pt x="55470" y="33150"/>
                </a:lnTo>
                <a:lnTo>
                  <a:pt x="55460" y="33210"/>
                </a:lnTo>
                <a:lnTo>
                  <a:pt x="55450" y="33240"/>
                </a:lnTo>
                <a:lnTo>
                  <a:pt x="55450" y="33290"/>
                </a:lnTo>
                <a:lnTo>
                  <a:pt x="55450" y="33310"/>
                </a:lnTo>
                <a:lnTo>
                  <a:pt x="55460" y="33330"/>
                </a:lnTo>
                <a:lnTo>
                  <a:pt x="55470" y="33350"/>
                </a:lnTo>
                <a:lnTo>
                  <a:pt x="55500" y="33370"/>
                </a:lnTo>
                <a:lnTo>
                  <a:pt x="55510" y="33390"/>
                </a:lnTo>
                <a:lnTo>
                  <a:pt x="55530" y="33420"/>
                </a:lnTo>
                <a:lnTo>
                  <a:pt x="55540" y="33440"/>
                </a:lnTo>
                <a:lnTo>
                  <a:pt x="55550" y="33500"/>
                </a:lnTo>
                <a:lnTo>
                  <a:pt x="55560" y="33520"/>
                </a:lnTo>
                <a:lnTo>
                  <a:pt x="55570" y="33550"/>
                </a:lnTo>
                <a:lnTo>
                  <a:pt x="55590" y="33580"/>
                </a:lnTo>
                <a:lnTo>
                  <a:pt x="55620" y="33650"/>
                </a:lnTo>
                <a:lnTo>
                  <a:pt x="55630" y="33670"/>
                </a:lnTo>
                <a:lnTo>
                  <a:pt x="55630" y="33710"/>
                </a:lnTo>
                <a:lnTo>
                  <a:pt x="55630" y="33740"/>
                </a:lnTo>
                <a:lnTo>
                  <a:pt x="55640" y="33780"/>
                </a:lnTo>
                <a:lnTo>
                  <a:pt x="55640" y="33820"/>
                </a:lnTo>
                <a:lnTo>
                  <a:pt x="55650" y="33860"/>
                </a:lnTo>
                <a:lnTo>
                  <a:pt x="55650" y="33900"/>
                </a:lnTo>
                <a:lnTo>
                  <a:pt x="55640" y="33970"/>
                </a:lnTo>
                <a:lnTo>
                  <a:pt x="55610" y="34000"/>
                </a:lnTo>
                <a:lnTo>
                  <a:pt x="55600" y="34040"/>
                </a:lnTo>
                <a:lnTo>
                  <a:pt x="55580" y="34110"/>
                </a:lnTo>
                <a:lnTo>
                  <a:pt x="55580" y="34150"/>
                </a:lnTo>
                <a:lnTo>
                  <a:pt x="55580" y="34180"/>
                </a:lnTo>
                <a:lnTo>
                  <a:pt x="55560" y="34210"/>
                </a:lnTo>
                <a:lnTo>
                  <a:pt x="55390" y="34350"/>
                </a:lnTo>
                <a:lnTo>
                  <a:pt x="55220" y="34340"/>
                </a:lnTo>
                <a:lnTo>
                  <a:pt x="55140" y="34390"/>
                </a:lnTo>
                <a:lnTo>
                  <a:pt x="55110" y="34420"/>
                </a:lnTo>
                <a:lnTo>
                  <a:pt x="55020" y="34510"/>
                </a:lnTo>
                <a:lnTo>
                  <a:pt x="54930" y="34570"/>
                </a:lnTo>
                <a:lnTo>
                  <a:pt x="54860" y="34580"/>
                </a:lnTo>
                <a:lnTo>
                  <a:pt x="54820" y="34580"/>
                </a:lnTo>
                <a:lnTo>
                  <a:pt x="54790" y="34550"/>
                </a:lnTo>
                <a:lnTo>
                  <a:pt x="54770" y="34440"/>
                </a:lnTo>
                <a:lnTo>
                  <a:pt x="54770" y="34410"/>
                </a:lnTo>
                <a:lnTo>
                  <a:pt x="54770" y="34370"/>
                </a:lnTo>
                <a:lnTo>
                  <a:pt x="54790" y="34350"/>
                </a:lnTo>
                <a:lnTo>
                  <a:pt x="54820" y="34330"/>
                </a:lnTo>
                <a:lnTo>
                  <a:pt x="54860" y="34320"/>
                </a:lnTo>
                <a:lnTo>
                  <a:pt x="54920" y="34280"/>
                </a:lnTo>
                <a:lnTo>
                  <a:pt x="54940" y="34250"/>
                </a:lnTo>
                <a:lnTo>
                  <a:pt x="54930" y="34220"/>
                </a:lnTo>
                <a:lnTo>
                  <a:pt x="54920" y="34190"/>
                </a:lnTo>
                <a:lnTo>
                  <a:pt x="54850" y="34120"/>
                </a:lnTo>
                <a:lnTo>
                  <a:pt x="54800" y="34070"/>
                </a:lnTo>
                <a:lnTo>
                  <a:pt x="54750" y="34060"/>
                </a:lnTo>
                <a:lnTo>
                  <a:pt x="54480" y="34100"/>
                </a:lnTo>
                <a:lnTo>
                  <a:pt x="54350" y="34150"/>
                </a:lnTo>
                <a:lnTo>
                  <a:pt x="54320" y="34170"/>
                </a:lnTo>
                <a:lnTo>
                  <a:pt x="54290" y="34210"/>
                </a:lnTo>
                <a:lnTo>
                  <a:pt x="54260" y="34270"/>
                </a:lnTo>
                <a:lnTo>
                  <a:pt x="54230" y="34300"/>
                </a:lnTo>
                <a:lnTo>
                  <a:pt x="54200" y="34320"/>
                </a:lnTo>
                <a:lnTo>
                  <a:pt x="54100" y="34380"/>
                </a:lnTo>
                <a:lnTo>
                  <a:pt x="54060" y="34420"/>
                </a:lnTo>
                <a:lnTo>
                  <a:pt x="54040" y="34450"/>
                </a:lnTo>
                <a:lnTo>
                  <a:pt x="54020" y="34490"/>
                </a:lnTo>
                <a:lnTo>
                  <a:pt x="54010" y="34530"/>
                </a:lnTo>
                <a:lnTo>
                  <a:pt x="54010" y="34560"/>
                </a:lnTo>
                <a:lnTo>
                  <a:pt x="54020" y="34600"/>
                </a:lnTo>
                <a:lnTo>
                  <a:pt x="54040" y="34630"/>
                </a:lnTo>
                <a:lnTo>
                  <a:pt x="54060" y="34660"/>
                </a:lnTo>
                <a:lnTo>
                  <a:pt x="54060" y="34700"/>
                </a:lnTo>
                <a:lnTo>
                  <a:pt x="54050" y="34730"/>
                </a:lnTo>
                <a:lnTo>
                  <a:pt x="53980" y="34820"/>
                </a:lnTo>
                <a:lnTo>
                  <a:pt x="53960" y="34850"/>
                </a:lnTo>
                <a:lnTo>
                  <a:pt x="53960" y="34880"/>
                </a:lnTo>
                <a:lnTo>
                  <a:pt x="53950" y="34910"/>
                </a:lnTo>
                <a:lnTo>
                  <a:pt x="53930" y="34950"/>
                </a:lnTo>
                <a:lnTo>
                  <a:pt x="53890" y="35000"/>
                </a:lnTo>
                <a:lnTo>
                  <a:pt x="53850" y="35030"/>
                </a:lnTo>
                <a:lnTo>
                  <a:pt x="53790" y="35050"/>
                </a:lnTo>
                <a:lnTo>
                  <a:pt x="53620" y="35080"/>
                </a:lnTo>
                <a:lnTo>
                  <a:pt x="53540" y="35090"/>
                </a:lnTo>
                <a:lnTo>
                  <a:pt x="53240" y="35150"/>
                </a:lnTo>
                <a:lnTo>
                  <a:pt x="53140" y="35200"/>
                </a:lnTo>
                <a:lnTo>
                  <a:pt x="53010" y="35300"/>
                </a:lnTo>
                <a:lnTo>
                  <a:pt x="52960" y="35350"/>
                </a:lnTo>
                <a:lnTo>
                  <a:pt x="52890" y="35290"/>
                </a:lnTo>
                <a:lnTo>
                  <a:pt x="52360" y="35070"/>
                </a:lnTo>
                <a:lnTo>
                  <a:pt x="52260" y="35040"/>
                </a:lnTo>
                <a:lnTo>
                  <a:pt x="52240" y="35010"/>
                </a:lnTo>
                <a:lnTo>
                  <a:pt x="52240" y="34970"/>
                </a:lnTo>
                <a:lnTo>
                  <a:pt x="52220" y="34930"/>
                </a:lnTo>
                <a:lnTo>
                  <a:pt x="52190" y="34880"/>
                </a:lnTo>
                <a:lnTo>
                  <a:pt x="52030" y="34760"/>
                </a:lnTo>
                <a:lnTo>
                  <a:pt x="51980" y="34750"/>
                </a:lnTo>
                <a:lnTo>
                  <a:pt x="51940" y="34750"/>
                </a:lnTo>
                <a:lnTo>
                  <a:pt x="51910" y="34760"/>
                </a:lnTo>
                <a:lnTo>
                  <a:pt x="51880" y="34780"/>
                </a:lnTo>
                <a:lnTo>
                  <a:pt x="51860" y="34810"/>
                </a:lnTo>
                <a:lnTo>
                  <a:pt x="51840" y="34840"/>
                </a:lnTo>
                <a:lnTo>
                  <a:pt x="51780" y="34890"/>
                </a:lnTo>
                <a:lnTo>
                  <a:pt x="51760" y="34910"/>
                </a:lnTo>
                <a:lnTo>
                  <a:pt x="51750" y="34940"/>
                </a:lnTo>
                <a:lnTo>
                  <a:pt x="51740" y="34960"/>
                </a:lnTo>
                <a:lnTo>
                  <a:pt x="51680" y="34960"/>
                </a:lnTo>
                <a:lnTo>
                  <a:pt x="51580" y="34930"/>
                </a:lnTo>
                <a:lnTo>
                  <a:pt x="51390" y="34920"/>
                </a:lnTo>
                <a:lnTo>
                  <a:pt x="51360" y="34890"/>
                </a:lnTo>
                <a:lnTo>
                  <a:pt x="51350" y="34860"/>
                </a:lnTo>
                <a:lnTo>
                  <a:pt x="51360" y="34820"/>
                </a:lnTo>
                <a:lnTo>
                  <a:pt x="51350" y="34780"/>
                </a:lnTo>
                <a:lnTo>
                  <a:pt x="51340" y="34750"/>
                </a:lnTo>
                <a:lnTo>
                  <a:pt x="51260" y="34640"/>
                </a:lnTo>
                <a:lnTo>
                  <a:pt x="51200" y="34590"/>
                </a:lnTo>
                <a:lnTo>
                  <a:pt x="51150" y="34570"/>
                </a:lnTo>
                <a:lnTo>
                  <a:pt x="51090" y="34560"/>
                </a:lnTo>
                <a:lnTo>
                  <a:pt x="50960" y="34550"/>
                </a:lnTo>
                <a:lnTo>
                  <a:pt x="50860" y="34560"/>
                </a:lnTo>
                <a:lnTo>
                  <a:pt x="50670" y="34560"/>
                </a:lnTo>
                <a:lnTo>
                  <a:pt x="50560" y="34520"/>
                </a:lnTo>
                <a:lnTo>
                  <a:pt x="50510" y="34500"/>
                </a:lnTo>
                <a:lnTo>
                  <a:pt x="50460" y="34480"/>
                </a:lnTo>
                <a:lnTo>
                  <a:pt x="50420" y="34460"/>
                </a:lnTo>
                <a:lnTo>
                  <a:pt x="50410" y="34430"/>
                </a:lnTo>
                <a:lnTo>
                  <a:pt x="50420" y="34390"/>
                </a:lnTo>
                <a:lnTo>
                  <a:pt x="50440" y="34330"/>
                </a:lnTo>
                <a:lnTo>
                  <a:pt x="50460" y="34290"/>
                </a:lnTo>
                <a:lnTo>
                  <a:pt x="50480" y="34260"/>
                </a:lnTo>
                <a:lnTo>
                  <a:pt x="50500" y="34230"/>
                </a:lnTo>
                <a:lnTo>
                  <a:pt x="50490" y="34190"/>
                </a:lnTo>
                <a:lnTo>
                  <a:pt x="50470" y="34150"/>
                </a:lnTo>
                <a:lnTo>
                  <a:pt x="49920" y="33970"/>
                </a:lnTo>
                <a:lnTo>
                  <a:pt x="49860" y="34020"/>
                </a:lnTo>
                <a:lnTo>
                  <a:pt x="49800" y="33980"/>
                </a:lnTo>
                <a:lnTo>
                  <a:pt x="49690" y="33990"/>
                </a:lnTo>
                <a:lnTo>
                  <a:pt x="49580" y="34020"/>
                </a:lnTo>
                <a:lnTo>
                  <a:pt x="49570" y="34020"/>
                </a:lnTo>
                <a:lnTo>
                  <a:pt x="49550" y="34010"/>
                </a:lnTo>
                <a:lnTo>
                  <a:pt x="49500" y="34080"/>
                </a:lnTo>
                <a:lnTo>
                  <a:pt x="49400" y="34130"/>
                </a:lnTo>
                <a:lnTo>
                  <a:pt x="49300" y="34150"/>
                </a:lnTo>
                <a:lnTo>
                  <a:pt x="49240" y="34150"/>
                </a:lnTo>
                <a:lnTo>
                  <a:pt x="49180" y="34100"/>
                </a:lnTo>
                <a:lnTo>
                  <a:pt x="49140" y="34060"/>
                </a:lnTo>
                <a:lnTo>
                  <a:pt x="48980" y="33640"/>
                </a:lnTo>
                <a:lnTo>
                  <a:pt x="48960" y="33620"/>
                </a:lnTo>
                <a:lnTo>
                  <a:pt x="48890" y="33570"/>
                </a:lnTo>
                <a:lnTo>
                  <a:pt x="48860" y="33540"/>
                </a:lnTo>
                <a:lnTo>
                  <a:pt x="48850" y="33510"/>
                </a:lnTo>
                <a:lnTo>
                  <a:pt x="48820" y="33440"/>
                </a:lnTo>
                <a:lnTo>
                  <a:pt x="48800" y="33410"/>
                </a:lnTo>
                <a:lnTo>
                  <a:pt x="48380" y="32860"/>
                </a:lnTo>
                <a:lnTo>
                  <a:pt x="48260" y="32770"/>
                </a:lnTo>
                <a:lnTo>
                  <a:pt x="48210" y="32740"/>
                </a:lnTo>
                <a:lnTo>
                  <a:pt x="48260" y="32680"/>
                </a:lnTo>
                <a:lnTo>
                  <a:pt x="48300" y="32630"/>
                </a:lnTo>
                <a:lnTo>
                  <a:pt x="48310" y="32570"/>
                </a:lnTo>
                <a:lnTo>
                  <a:pt x="48260" y="32500"/>
                </a:lnTo>
                <a:lnTo>
                  <a:pt x="48300" y="32440"/>
                </a:lnTo>
                <a:lnTo>
                  <a:pt x="48370" y="32180"/>
                </a:lnTo>
                <a:lnTo>
                  <a:pt x="48540" y="31930"/>
                </a:lnTo>
                <a:lnTo>
                  <a:pt x="48560" y="31860"/>
                </a:lnTo>
                <a:lnTo>
                  <a:pt x="48550" y="31820"/>
                </a:lnTo>
                <a:lnTo>
                  <a:pt x="48530" y="31800"/>
                </a:lnTo>
                <a:lnTo>
                  <a:pt x="48500" y="31790"/>
                </a:lnTo>
                <a:lnTo>
                  <a:pt x="48480" y="31750"/>
                </a:lnTo>
                <a:lnTo>
                  <a:pt x="48480" y="31710"/>
                </a:lnTo>
                <a:lnTo>
                  <a:pt x="48470" y="31660"/>
                </a:lnTo>
                <a:lnTo>
                  <a:pt x="48480" y="31540"/>
                </a:lnTo>
                <a:lnTo>
                  <a:pt x="48510" y="31370"/>
                </a:lnTo>
                <a:lnTo>
                  <a:pt x="48520" y="31330"/>
                </a:lnTo>
                <a:lnTo>
                  <a:pt x="48560" y="31260"/>
                </a:lnTo>
                <a:lnTo>
                  <a:pt x="48560" y="31240"/>
                </a:lnTo>
                <a:lnTo>
                  <a:pt x="48740" y="31090"/>
                </a:lnTo>
                <a:lnTo>
                  <a:pt x="48800" y="31040"/>
                </a:lnTo>
                <a:lnTo>
                  <a:pt x="48860" y="31020"/>
                </a:lnTo>
                <a:lnTo>
                  <a:pt x="48930" y="30960"/>
                </a:lnTo>
                <a:lnTo>
                  <a:pt x="48990" y="30900"/>
                </a:lnTo>
                <a:lnTo>
                  <a:pt x="49010" y="30850"/>
                </a:lnTo>
                <a:lnTo>
                  <a:pt x="49050" y="30820"/>
                </a:lnTo>
                <a:lnTo>
                  <a:pt x="49230" y="30780"/>
                </a:lnTo>
                <a:lnTo>
                  <a:pt x="49300" y="30740"/>
                </a:lnTo>
                <a:lnTo>
                  <a:pt x="49350" y="30690"/>
                </a:lnTo>
                <a:lnTo>
                  <a:pt x="49400" y="30650"/>
                </a:lnTo>
                <a:lnTo>
                  <a:pt x="49430" y="30630"/>
                </a:lnTo>
                <a:lnTo>
                  <a:pt x="49430" y="30560"/>
                </a:lnTo>
                <a:lnTo>
                  <a:pt x="49450" y="30480"/>
                </a:lnTo>
                <a:lnTo>
                  <a:pt x="49390" y="30370"/>
                </a:lnTo>
                <a:lnTo>
                  <a:pt x="49480" y="30300"/>
                </a:lnTo>
                <a:lnTo>
                  <a:pt x="49570" y="30170"/>
                </a:lnTo>
                <a:lnTo>
                  <a:pt x="49700" y="29910"/>
                </a:lnTo>
                <a:lnTo>
                  <a:pt x="49740" y="29860"/>
                </a:lnTo>
                <a:lnTo>
                  <a:pt x="49760" y="29810"/>
                </a:lnTo>
                <a:lnTo>
                  <a:pt x="49760" y="29760"/>
                </a:lnTo>
                <a:lnTo>
                  <a:pt x="49710" y="29720"/>
                </a:lnTo>
                <a:lnTo>
                  <a:pt x="49740" y="29630"/>
                </a:lnTo>
                <a:lnTo>
                  <a:pt x="49710" y="29530"/>
                </a:lnTo>
                <a:lnTo>
                  <a:pt x="49660" y="29440"/>
                </a:lnTo>
                <a:lnTo>
                  <a:pt x="49590" y="29370"/>
                </a:lnTo>
                <a:lnTo>
                  <a:pt x="49500" y="29310"/>
                </a:lnTo>
                <a:lnTo>
                  <a:pt x="49390" y="29280"/>
                </a:lnTo>
                <a:lnTo>
                  <a:pt x="49290" y="29290"/>
                </a:lnTo>
                <a:lnTo>
                  <a:pt x="49190" y="29350"/>
                </a:lnTo>
                <a:lnTo>
                  <a:pt x="49140" y="29370"/>
                </a:lnTo>
                <a:lnTo>
                  <a:pt x="49080" y="29360"/>
                </a:lnTo>
                <a:lnTo>
                  <a:pt x="49020" y="29330"/>
                </a:lnTo>
                <a:lnTo>
                  <a:pt x="48980" y="29290"/>
                </a:lnTo>
                <a:lnTo>
                  <a:pt x="48970" y="29240"/>
                </a:lnTo>
                <a:lnTo>
                  <a:pt x="49020" y="29140"/>
                </a:lnTo>
                <a:lnTo>
                  <a:pt x="49030" y="29090"/>
                </a:lnTo>
                <a:lnTo>
                  <a:pt x="48980" y="28990"/>
                </a:lnTo>
                <a:lnTo>
                  <a:pt x="48880" y="28950"/>
                </a:lnTo>
                <a:lnTo>
                  <a:pt x="48770" y="28920"/>
                </a:lnTo>
                <a:lnTo>
                  <a:pt x="48670" y="28860"/>
                </a:lnTo>
                <a:lnTo>
                  <a:pt x="48610" y="28780"/>
                </a:lnTo>
                <a:lnTo>
                  <a:pt x="48580" y="28670"/>
                </a:lnTo>
                <a:lnTo>
                  <a:pt x="48590" y="28560"/>
                </a:lnTo>
                <a:lnTo>
                  <a:pt x="48640" y="28470"/>
                </a:lnTo>
                <a:lnTo>
                  <a:pt x="48440" y="28220"/>
                </a:lnTo>
                <a:lnTo>
                  <a:pt x="48370" y="28160"/>
                </a:lnTo>
                <a:lnTo>
                  <a:pt x="48340" y="28100"/>
                </a:lnTo>
                <a:lnTo>
                  <a:pt x="48320" y="27990"/>
                </a:lnTo>
                <a:lnTo>
                  <a:pt x="48320" y="27870"/>
                </a:lnTo>
                <a:lnTo>
                  <a:pt x="48340" y="27800"/>
                </a:lnTo>
                <a:lnTo>
                  <a:pt x="48370" y="27720"/>
                </a:lnTo>
                <a:lnTo>
                  <a:pt x="48390" y="27600"/>
                </a:lnTo>
                <a:lnTo>
                  <a:pt x="48390" y="27490"/>
                </a:lnTo>
                <a:lnTo>
                  <a:pt x="48360" y="27440"/>
                </a:lnTo>
                <a:lnTo>
                  <a:pt x="48190" y="27390"/>
                </a:lnTo>
                <a:lnTo>
                  <a:pt x="48110" y="27350"/>
                </a:lnTo>
                <a:lnTo>
                  <a:pt x="48040" y="27300"/>
                </a:lnTo>
                <a:lnTo>
                  <a:pt x="48010" y="27190"/>
                </a:lnTo>
                <a:lnTo>
                  <a:pt x="47970" y="27140"/>
                </a:lnTo>
                <a:lnTo>
                  <a:pt x="47830" y="27070"/>
                </a:lnTo>
                <a:lnTo>
                  <a:pt x="47770" y="27010"/>
                </a:lnTo>
                <a:lnTo>
                  <a:pt x="47650" y="26850"/>
                </a:lnTo>
                <a:lnTo>
                  <a:pt x="47570" y="26780"/>
                </a:lnTo>
                <a:lnTo>
                  <a:pt x="47440" y="26410"/>
                </a:lnTo>
                <a:lnTo>
                  <a:pt x="47410" y="26340"/>
                </a:lnTo>
                <a:lnTo>
                  <a:pt x="47410" y="26330"/>
                </a:lnTo>
                <a:lnTo>
                  <a:pt x="48280" y="26370"/>
                </a:lnTo>
                <a:lnTo>
                  <a:pt x="48330" y="26350"/>
                </a:lnTo>
                <a:lnTo>
                  <a:pt x="48400" y="26320"/>
                </a:lnTo>
                <a:lnTo>
                  <a:pt x="48470" y="26310"/>
                </a:lnTo>
                <a:lnTo>
                  <a:pt x="48640" y="26310"/>
                </a:lnTo>
                <a:lnTo>
                  <a:pt x="48700" y="26290"/>
                </a:lnTo>
                <a:lnTo>
                  <a:pt x="48790" y="26350"/>
                </a:lnTo>
                <a:lnTo>
                  <a:pt x="48920" y="26350"/>
                </a:lnTo>
                <a:lnTo>
                  <a:pt x="49510" y="26280"/>
                </a:lnTo>
                <a:lnTo>
                  <a:pt x="49570" y="26250"/>
                </a:lnTo>
                <a:lnTo>
                  <a:pt x="49620" y="26140"/>
                </a:lnTo>
                <a:lnTo>
                  <a:pt x="49610" y="26100"/>
                </a:lnTo>
                <a:lnTo>
                  <a:pt x="49600" y="26070"/>
                </a:lnTo>
                <a:lnTo>
                  <a:pt x="49600" y="26020"/>
                </a:lnTo>
                <a:lnTo>
                  <a:pt x="49620" y="25970"/>
                </a:lnTo>
                <a:lnTo>
                  <a:pt x="49670" y="25880"/>
                </a:lnTo>
                <a:lnTo>
                  <a:pt x="49690" y="25830"/>
                </a:lnTo>
                <a:lnTo>
                  <a:pt x="49680" y="25790"/>
                </a:lnTo>
                <a:lnTo>
                  <a:pt x="49660" y="25740"/>
                </a:lnTo>
                <a:lnTo>
                  <a:pt x="49660" y="25680"/>
                </a:lnTo>
                <a:lnTo>
                  <a:pt x="49690" y="25610"/>
                </a:lnTo>
                <a:lnTo>
                  <a:pt x="49720" y="25580"/>
                </a:lnTo>
                <a:lnTo>
                  <a:pt x="49810" y="25550"/>
                </a:lnTo>
                <a:lnTo>
                  <a:pt x="49850" y="25520"/>
                </a:lnTo>
                <a:lnTo>
                  <a:pt x="49950" y="25370"/>
                </a:lnTo>
                <a:lnTo>
                  <a:pt x="49960" y="25320"/>
                </a:lnTo>
                <a:lnTo>
                  <a:pt x="49970" y="25230"/>
                </a:lnTo>
                <a:lnTo>
                  <a:pt x="49970" y="25180"/>
                </a:lnTo>
                <a:lnTo>
                  <a:pt x="49970" y="25160"/>
                </a:lnTo>
                <a:lnTo>
                  <a:pt x="49960" y="25100"/>
                </a:lnTo>
                <a:lnTo>
                  <a:pt x="49960" y="25080"/>
                </a:lnTo>
                <a:lnTo>
                  <a:pt x="49970" y="25050"/>
                </a:lnTo>
                <a:lnTo>
                  <a:pt x="50010" y="25020"/>
                </a:lnTo>
                <a:lnTo>
                  <a:pt x="50020" y="25000"/>
                </a:lnTo>
                <a:lnTo>
                  <a:pt x="50050" y="24870"/>
                </a:lnTo>
                <a:lnTo>
                  <a:pt x="50060" y="24820"/>
                </a:lnTo>
                <a:lnTo>
                  <a:pt x="50050" y="24770"/>
                </a:lnTo>
                <a:lnTo>
                  <a:pt x="50070" y="24710"/>
                </a:lnTo>
                <a:lnTo>
                  <a:pt x="50140" y="24590"/>
                </a:lnTo>
                <a:lnTo>
                  <a:pt x="49980" y="24300"/>
                </a:lnTo>
                <a:lnTo>
                  <a:pt x="49890" y="24190"/>
                </a:lnTo>
                <a:lnTo>
                  <a:pt x="49840" y="24100"/>
                </a:lnTo>
                <a:lnTo>
                  <a:pt x="49790" y="24060"/>
                </a:lnTo>
                <a:lnTo>
                  <a:pt x="49750" y="24040"/>
                </a:lnTo>
                <a:lnTo>
                  <a:pt x="49640" y="24030"/>
                </a:lnTo>
                <a:lnTo>
                  <a:pt x="49590" y="24010"/>
                </a:lnTo>
                <a:lnTo>
                  <a:pt x="49550" y="23940"/>
                </a:lnTo>
                <a:lnTo>
                  <a:pt x="49520" y="23760"/>
                </a:lnTo>
                <a:lnTo>
                  <a:pt x="49480" y="23680"/>
                </a:lnTo>
                <a:lnTo>
                  <a:pt x="49520" y="23620"/>
                </a:lnTo>
                <a:lnTo>
                  <a:pt x="49560" y="23500"/>
                </a:lnTo>
                <a:lnTo>
                  <a:pt x="49590" y="23450"/>
                </a:lnTo>
                <a:lnTo>
                  <a:pt x="49670" y="23420"/>
                </a:lnTo>
                <a:lnTo>
                  <a:pt x="49840" y="23300"/>
                </a:lnTo>
                <a:lnTo>
                  <a:pt x="49890" y="23300"/>
                </a:lnTo>
                <a:lnTo>
                  <a:pt x="49920" y="23290"/>
                </a:lnTo>
                <a:lnTo>
                  <a:pt x="50000" y="23300"/>
                </a:lnTo>
                <a:lnTo>
                  <a:pt x="50080" y="23290"/>
                </a:lnTo>
                <a:lnTo>
                  <a:pt x="50150" y="23240"/>
                </a:lnTo>
                <a:lnTo>
                  <a:pt x="50160" y="23210"/>
                </a:lnTo>
                <a:lnTo>
                  <a:pt x="50160" y="23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Galicia"/>
          <p:cNvSpPr/>
          <p:nvPr/>
        </p:nvSpPr>
        <p:spPr>
          <a:xfrm>
            <a:off x="3321825" y="1325880"/>
            <a:ext cx="5548044" cy="4937760"/>
          </a:xfrm>
          <a:custGeom>
            <a:avLst/>
            <a:gdLst/>
            <a:ahLst/>
            <a:cxnLst/>
            <a:rect l="0" t="0" r="100000" b="89000"/>
            <a:pathLst>
              <a:path w="100000" h="89000">
                <a:moveTo>
                  <a:pt x="49470" y="5770"/>
                </a:moveTo>
                <a:lnTo>
                  <a:pt x="49460" y="5810"/>
                </a:lnTo>
                <a:lnTo>
                  <a:pt x="49450" y="5820"/>
                </a:lnTo>
                <a:lnTo>
                  <a:pt x="49330" y="5930"/>
                </a:lnTo>
                <a:lnTo>
                  <a:pt x="49270" y="6020"/>
                </a:lnTo>
                <a:lnTo>
                  <a:pt x="49230" y="6060"/>
                </a:lnTo>
                <a:lnTo>
                  <a:pt x="49200" y="6080"/>
                </a:lnTo>
                <a:lnTo>
                  <a:pt x="49170" y="6080"/>
                </a:lnTo>
                <a:lnTo>
                  <a:pt x="49140" y="6080"/>
                </a:lnTo>
                <a:lnTo>
                  <a:pt x="49100" y="6070"/>
                </a:lnTo>
                <a:lnTo>
                  <a:pt x="49060" y="6070"/>
                </a:lnTo>
                <a:lnTo>
                  <a:pt x="49010" y="6080"/>
                </a:lnTo>
                <a:lnTo>
                  <a:pt x="48980" y="6110"/>
                </a:lnTo>
                <a:lnTo>
                  <a:pt x="48970" y="6150"/>
                </a:lnTo>
                <a:lnTo>
                  <a:pt x="48960" y="6260"/>
                </a:lnTo>
                <a:lnTo>
                  <a:pt x="48970" y="6290"/>
                </a:lnTo>
                <a:lnTo>
                  <a:pt x="48980" y="6320"/>
                </a:lnTo>
                <a:lnTo>
                  <a:pt x="49040" y="6340"/>
                </a:lnTo>
                <a:lnTo>
                  <a:pt x="49110" y="6340"/>
                </a:lnTo>
                <a:lnTo>
                  <a:pt x="49130" y="6360"/>
                </a:lnTo>
                <a:lnTo>
                  <a:pt x="49150" y="6390"/>
                </a:lnTo>
                <a:lnTo>
                  <a:pt x="49150" y="6430"/>
                </a:lnTo>
                <a:lnTo>
                  <a:pt x="49150" y="6480"/>
                </a:lnTo>
                <a:lnTo>
                  <a:pt x="49150" y="6530"/>
                </a:lnTo>
                <a:lnTo>
                  <a:pt x="49170" y="6590"/>
                </a:lnTo>
                <a:lnTo>
                  <a:pt x="49190" y="6650"/>
                </a:lnTo>
                <a:lnTo>
                  <a:pt x="49220" y="6690"/>
                </a:lnTo>
                <a:lnTo>
                  <a:pt x="49270" y="6750"/>
                </a:lnTo>
                <a:lnTo>
                  <a:pt x="49310" y="6760"/>
                </a:lnTo>
                <a:lnTo>
                  <a:pt x="49340" y="6780"/>
                </a:lnTo>
                <a:lnTo>
                  <a:pt x="49370" y="6810"/>
                </a:lnTo>
                <a:lnTo>
                  <a:pt x="49400" y="7050"/>
                </a:lnTo>
                <a:lnTo>
                  <a:pt x="49430" y="7100"/>
                </a:lnTo>
                <a:lnTo>
                  <a:pt x="49450" y="7140"/>
                </a:lnTo>
                <a:lnTo>
                  <a:pt x="49480" y="7170"/>
                </a:lnTo>
                <a:lnTo>
                  <a:pt x="49570" y="7250"/>
                </a:lnTo>
                <a:lnTo>
                  <a:pt x="49600" y="7250"/>
                </a:lnTo>
                <a:lnTo>
                  <a:pt x="49630" y="7260"/>
                </a:lnTo>
                <a:lnTo>
                  <a:pt x="49670" y="7320"/>
                </a:lnTo>
                <a:lnTo>
                  <a:pt x="49740" y="7350"/>
                </a:lnTo>
                <a:lnTo>
                  <a:pt x="49770" y="7360"/>
                </a:lnTo>
                <a:lnTo>
                  <a:pt x="49800" y="7380"/>
                </a:lnTo>
                <a:lnTo>
                  <a:pt x="49800" y="7410"/>
                </a:lnTo>
                <a:lnTo>
                  <a:pt x="49790" y="7440"/>
                </a:lnTo>
                <a:lnTo>
                  <a:pt x="49770" y="7520"/>
                </a:lnTo>
                <a:lnTo>
                  <a:pt x="49760" y="7580"/>
                </a:lnTo>
                <a:lnTo>
                  <a:pt x="49770" y="7620"/>
                </a:lnTo>
                <a:lnTo>
                  <a:pt x="49800" y="7660"/>
                </a:lnTo>
                <a:lnTo>
                  <a:pt x="49820" y="7690"/>
                </a:lnTo>
                <a:lnTo>
                  <a:pt x="49850" y="7710"/>
                </a:lnTo>
                <a:lnTo>
                  <a:pt x="49890" y="7720"/>
                </a:lnTo>
                <a:lnTo>
                  <a:pt x="49950" y="7690"/>
                </a:lnTo>
                <a:lnTo>
                  <a:pt x="50030" y="7650"/>
                </a:lnTo>
                <a:lnTo>
                  <a:pt x="50070" y="7630"/>
                </a:lnTo>
                <a:lnTo>
                  <a:pt x="50100" y="7610"/>
                </a:lnTo>
                <a:lnTo>
                  <a:pt x="50120" y="7580"/>
                </a:lnTo>
                <a:lnTo>
                  <a:pt x="50120" y="7550"/>
                </a:lnTo>
                <a:lnTo>
                  <a:pt x="50140" y="7510"/>
                </a:lnTo>
                <a:lnTo>
                  <a:pt x="50170" y="7490"/>
                </a:lnTo>
                <a:lnTo>
                  <a:pt x="50200" y="7490"/>
                </a:lnTo>
                <a:lnTo>
                  <a:pt x="50230" y="7520"/>
                </a:lnTo>
                <a:lnTo>
                  <a:pt x="50270" y="7580"/>
                </a:lnTo>
                <a:lnTo>
                  <a:pt x="50330" y="7680"/>
                </a:lnTo>
                <a:lnTo>
                  <a:pt x="50350" y="7740"/>
                </a:lnTo>
                <a:lnTo>
                  <a:pt x="50340" y="7790"/>
                </a:lnTo>
                <a:lnTo>
                  <a:pt x="50190" y="7930"/>
                </a:lnTo>
                <a:lnTo>
                  <a:pt x="50150" y="7950"/>
                </a:lnTo>
                <a:lnTo>
                  <a:pt x="50010" y="8010"/>
                </a:lnTo>
                <a:lnTo>
                  <a:pt x="49970" y="8010"/>
                </a:lnTo>
                <a:lnTo>
                  <a:pt x="49930" y="8010"/>
                </a:lnTo>
                <a:lnTo>
                  <a:pt x="49900" y="8020"/>
                </a:lnTo>
                <a:lnTo>
                  <a:pt x="49880" y="8030"/>
                </a:lnTo>
                <a:lnTo>
                  <a:pt x="49860" y="8060"/>
                </a:lnTo>
                <a:lnTo>
                  <a:pt x="49850" y="8090"/>
                </a:lnTo>
                <a:lnTo>
                  <a:pt x="49840" y="8130"/>
                </a:lnTo>
                <a:lnTo>
                  <a:pt x="49830" y="8180"/>
                </a:lnTo>
                <a:lnTo>
                  <a:pt x="49800" y="8220"/>
                </a:lnTo>
                <a:lnTo>
                  <a:pt x="49770" y="8240"/>
                </a:lnTo>
                <a:lnTo>
                  <a:pt x="49740" y="8250"/>
                </a:lnTo>
                <a:lnTo>
                  <a:pt x="49710" y="8290"/>
                </a:lnTo>
                <a:lnTo>
                  <a:pt x="49700" y="8350"/>
                </a:lnTo>
                <a:lnTo>
                  <a:pt x="49720" y="8410"/>
                </a:lnTo>
                <a:lnTo>
                  <a:pt x="49750" y="8470"/>
                </a:lnTo>
                <a:lnTo>
                  <a:pt x="49790" y="8490"/>
                </a:lnTo>
                <a:lnTo>
                  <a:pt x="49810" y="8480"/>
                </a:lnTo>
                <a:lnTo>
                  <a:pt x="49830" y="8470"/>
                </a:lnTo>
                <a:lnTo>
                  <a:pt x="49830" y="8460"/>
                </a:lnTo>
                <a:lnTo>
                  <a:pt x="49840" y="8450"/>
                </a:lnTo>
                <a:lnTo>
                  <a:pt x="49840" y="8430"/>
                </a:lnTo>
                <a:lnTo>
                  <a:pt x="49840" y="8330"/>
                </a:lnTo>
                <a:lnTo>
                  <a:pt x="49850" y="8320"/>
                </a:lnTo>
                <a:lnTo>
                  <a:pt x="49880" y="8320"/>
                </a:lnTo>
                <a:lnTo>
                  <a:pt x="49960" y="8440"/>
                </a:lnTo>
                <a:lnTo>
                  <a:pt x="49970" y="8460"/>
                </a:lnTo>
                <a:lnTo>
                  <a:pt x="50010" y="8490"/>
                </a:lnTo>
                <a:lnTo>
                  <a:pt x="50040" y="8500"/>
                </a:lnTo>
                <a:lnTo>
                  <a:pt x="50080" y="8510"/>
                </a:lnTo>
                <a:lnTo>
                  <a:pt x="50150" y="8500"/>
                </a:lnTo>
                <a:lnTo>
                  <a:pt x="50190" y="8520"/>
                </a:lnTo>
                <a:lnTo>
                  <a:pt x="50280" y="8610"/>
                </a:lnTo>
                <a:lnTo>
                  <a:pt x="50320" y="8660"/>
                </a:lnTo>
                <a:lnTo>
                  <a:pt x="50330" y="8720"/>
                </a:lnTo>
                <a:lnTo>
                  <a:pt x="50350" y="8930"/>
                </a:lnTo>
                <a:lnTo>
                  <a:pt x="50310" y="8980"/>
                </a:lnTo>
                <a:lnTo>
                  <a:pt x="50310" y="9030"/>
                </a:lnTo>
                <a:lnTo>
                  <a:pt x="50290" y="9070"/>
                </a:lnTo>
                <a:lnTo>
                  <a:pt x="50220" y="9150"/>
                </a:lnTo>
                <a:lnTo>
                  <a:pt x="50210" y="9220"/>
                </a:lnTo>
                <a:lnTo>
                  <a:pt x="50250" y="9350"/>
                </a:lnTo>
                <a:lnTo>
                  <a:pt x="50250" y="9400"/>
                </a:lnTo>
                <a:lnTo>
                  <a:pt x="50230" y="9460"/>
                </a:lnTo>
                <a:lnTo>
                  <a:pt x="50210" y="9510"/>
                </a:lnTo>
                <a:lnTo>
                  <a:pt x="50080" y="9670"/>
                </a:lnTo>
                <a:lnTo>
                  <a:pt x="49990" y="9790"/>
                </a:lnTo>
                <a:lnTo>
                  <a:pt x="49950" y="9830"/>
                </a:lnTo>
                <a:lnTo>
                  <a:pt x="49900" y="9850"/>
                </a:lnTo>
                <a:lnTo>
                  <a:pt x="49870" y="9850"/>
                </a:lnTo>
                <a:lnTo>
                  <a:pt x="49840" y="9840"/>
                </a:lnTo>
                <a:lnTo>
                  <a:pt x="49800" y="9850"/>
                </a:lnTo>
                <a:lnTo>
                  <a:pt x="49700" y="9940"/>
                </a:lnTo>
                <a:lnTo>
                  <a:pt x="49590" y="10000"/>
                </a:lnTo>
                <a:lnTo>
                  <a:pt x="49570" y="10010"/>
                </a:lnTo>
                <a:lnTo>
                  <a:pt x="49520" y="10080"/>
                </a:lnTo>
                <a:lnTo>
                  <a:pt x="49500" y="10120"/>
                </a:lnTo>
                <a:lnTo>
                  <a:pt x="49500" y="10170"/>
                </a:lnTo>
                <a:lnTo>
                  <a:pt x="49510" y="10240"/>
                </a:lnTo>
                <a:lnTo>
                  <a:pt x="49530" y="10290"/>
                </a:lnTo>
                <a:lnTo>
                  <a:pt x="49560" y="10330"/>
                </a:lnTo>
                <a:lnTo>
                  <a:pt x="49590" y="10360"/>
                </a:lnTo>
                <a:lnTo>
                  <a:pt x="49600" y="10400"/>
                </a:lnTo>
                <a:lnTo>
                  <a:pt x="49600" y="10430"/>
                </a:lnTo>
                <a:lnTo>
                  <a:pt x="49560" y="10460"/>
                </a:lnTo>
                <a:lnTo>
                  <a:pt x="49530" y="10490"/>
                </a:lnTo>
                <a:lnTo>
                  <a:pt x="49500" y="10520"/>
                </a:lnTo>
                <a:lnTo>
                  <a:pt x="49480" y="10570"/>
                </a:lnTo>
                <a:lnTo>
                  <a:pt x="49490" y="10720"/>
                </a:lnTo>
                <a:lnTo>
                  <a:pt x="49480" y="10780"/>
                </a:lnTo>
                <a:lnTo>
                  <a:pt x="49410" y="10940"/>
                </a:lnTo>
                <a:lnTo>
                  <a:pt x="49400" y="10980"/>
                </a:lnTo>
                <a:lnTo>
                  <a:pt x="49410" y="11090"/>
                </a:lnTo>
                <a:lnTo>
                  <a:pt x="49370" y="11190"/>
                </a:lnTo>
                <a:lnTo>
                  <a:pt x="49550" y="11200"/>
                </a:lnTo>
                <a:lnTo>
                  <a:pt x="49730" y="11240"/>
                </a:lnTo>
                <a:lnTo>
                  <a:pt x="49770" y="11230"/>
                </a:lnTo>
                <a:lnTo>
                  <a:pt x="49780" y="11220"/>
                </a:lnTo>
                <a:lnTo>
                  <a:pt x="49790" y="11200"/>
                </a:lnTo>
                <a:lnTo>
                  <a:pt x="49810" y="11190"/>
                </a:lnTo>
                <a:lnTo>
                  <a:pt x="49850" y="11160"/>
                </a:lnTo>
                <a:lnTo>
                  <a:pt x="49930" y="11140"/>
                </a:lnTo>
                <a:lnTo>
                  <a:pt x="49980" y="11140"/>
                </a:lnTo>
                <a:lnTo>
                  <a:pt x="50020" y="11160"/>
                </a:lnTo>
                <a:lnTo>
                  <a:pt x="50070" y="11200"/>
                </a:lnTo>
                <a:lnTo>
                  <a:pt x="50090" y="11210"/>
                </a:lnTo>
                <a:lnTo>
                  <a:pt x="50380" y="11290"/>
                </a:lnTo>
                <a:lnTo>
                  <a:pt x="50430" y="11400"/>
                </a:lnTo>
                <a:lnTo>
                  <a:pt x="50420" y="11450"/>
                </a:lnTo>
                <a:lnTo>
                  <a:pt x="50410" y="11540"/>
                </a:lnTo>
                <a:lnTo>
                  <a:pt x="50400" y="11590"/>
                </a:lnTo>
                <a:lnTo>
                  <a:pt x="50380" y="11630"/>
                </a:lnTo>
                <a:lnTo>
                  <a:pt x="50350" y="11670"/>
                </a:lnTo>
                <a:lnTo>
                  <a:pt x="50340" y="11690"/>
                </a:lnTo>
                <a:lnTo>
                  <a:pt x="50310" y="11700"/>
                </a:lnTo>
                <a:lnTo>
                  <a:pt x="50510" y="11870"/>
                </a:lnTo>
                <a:lnTo>
                  <a:pt x="50640" y="11960"/>
                </a:lnTo>
                <a:lnTo>
                  <a:pt x="50710" y="12030"/>
                </a:lnTo>
                <a:lnTo>
                  <a:pt x="50720" y="12080"/>
                </a:lnTo>
                <a:lnTo>
                  <a:pt x="50720" y="12120"/>
                </a:lnTo>
                <a:lnTo>
                  <a:pt x="50710" y="12160"/>
                </a:lnTo>
                <a:lnTo>
                  <a:pt x="50720" y="12240"/>
                </a:lnTo>
                <a:lnTo>
                  <a:pt x="50710" y="12270"/>
                </a:lnTo>
                <a:lnTo>
                  <a:pt x="50700" y="12310"/>
                </a:lnTo>
                <a:lnTo>
                  <a:pt x="50690" y="12350"/>
                </a:lnTo>
                <a:lnTo>
                  <a:pt x="50640" y="12410"/>
                </a:lnTo>
                <a:lnTo>
                  <a:pt x="50590" y="12510"/>
                </a:lnTo>
                <a:lnTo>
                  <a:pt x="50530" y="12560"/>
                </a:lnTo>
                <a:lnTo>
                  <a:pt x="50470" y="12640"/>
                </a:lnTo>
                <a:lnTo>
                  <a:pt x="50460" y="12680"/>
                </a:lnTo>
                <a:lnTo>
                  <a:pt x="50440" y="12750"/>
                </a:lnTo>
                <a:lnTo>
                  <a:pt x="50420" y="12760"/>
                </a:lnTo>
                <a:lnTo>
                  <a:pt x="50340" y="12730"/>
                </a:lnTo>
                <a:lnTo>
                  <a:pt x="50280" y="12730"/>
                </a:lnTo>
                <a:lnTo>
                  <a:pt x="50200" y="12750"/>
                </a:lnTo>
                <a:lnTo>
                  <a:pt x="50130" y="12790"/>
                </a:lnTo>
                <a:lnTo>
                  <a:pt x="50070" y="12850"/>
                </a:lnTo>
                <a:lnTo>
                  <a:pt x="49930" y="12990"/>
                </a:lnTo>
                <a:lnTo>
                  <a:pt x="49900" y="13040"/>
                </a:lnTo>
                <a:lnTo>
                  <a:pt x="49880" y="13070"/>
                </a:lnTo>
                <a:lnTo>
                  <a:pt x="49840" y="13220"/>
                </a:lnTo>
                <a:lnTo>
                  <a:pt x="49810" y="13250"/>
                </a:lnTo>
                <a:lnTo>
                  <a:pt x="49770" y="13270"/>
                </a:lnTo>
                <a:lnTo>
                  <a:pt x="49740" y="13290"/>
                </a:lnTo>
                <a:lnTo>
                  <a:pt x="49710" y="13320"/>
                </a:lnTo>
                <a:lnTo>
                  <a:pt x="49610" y="13470"/>
                </a:lnTo>
                <a:lnTo>
                  <a:pt x="49560" y="13520"/>
                </a:lnTo>
                <a:lnTo>
                  <a:pt x="49540" y="13570"/>
                </a:lnTo>
                <a:lnTo>
                  <a:pt x="49550" y="13600"/>
                </a:lnTo>
                <a:lnTo>
                  <a:pt x="49580" y="13630"/>
                </a:lnTo>
                <a:lnTo>
                  <a:pt x="49610" y="13650"/>
                </a:lnTo>
                <a:lnTo>
                  <a:pt x="49640" y="13660"/>
                </a:lnTo>
                <a:lnTo>
                  <a:pt x="49720" y="13660"/>
                </a:lnTo>
                <a:lnTo>
                  <a:pt x="49750" y="13680"/>
                </a:lnTo>
                <a:lnTo>
                  <a:pt x="49790" y="13740"/>
                </a:lnTo>
                <a:lnTo>
                  <a:pt x="49790" y="13760"/>
                </a:lnTo>
                <a:lnTo>
                  <a:pt x="49800" y="13780"/>
                </a:lnTo>
                <a:lnTo>
                  <a:pt x="49730" y="13950"/>
                </a:lnTo>
                <a:lnTo>
                  <a:pt x="49710" y="13990"/>
                </a:lnTo>
                <a:lnTo>
                  <a:pt x="49710" y="14030"/>
                </a:lnTo>
                <a:lnTo>
                  <a:pt x="49730" y="14080"/>
                </a:lnTo>
                <a:lnTo>
                  <a:pt x="49720" y="14140"/>
                </a:lnTo>
                <a:lnTo>
                  <a:pt x="49690" y="14120"/>
                </a:lnTo>
                <a:lnTo>
                  <a:pt x="49590" y="14190"/>
                </a:lnTo>
                <a:lnTo>
                  <a:pt x="49450" y="14250"/>
                </a:lnTo>
                <a:lnTo>
                  <a:pt x="49320" y="14190"/>
                </a:lnTo>
                <a:lnTo>
                  <a:pt x="49200" y="14090"/>
                </a:lnTo>
                <a:lnTo>
                  <a:pt x="49070" y="14000"/>
                </a:lnTo>
                <a:lnTo>
                  <a:pt x="49010" y="14010"/>
                </a:lnTo>
                <a:lnTo>
                  <a:pt x="48940" y="14050"/>
                </a:lnTo>
                <a:lnTo>
                  <a:pt x="48880" y="14100"/>
                </a:lnTo>
                <a:lnTo>
                  <a:pt x="48850" y="14130"/>
                </a:lnTo>
                <a:lnTo>
                  <a:pt x="48840" y="14210"/>
                </a:lnTo>
                <a:lnTo>
                  <a:pt x="48870" y="14380"/>
                </a:lnTo>
                <a:lnTo>
                  <a:pt x="48860" y="14470"/>
                </a:lnTo>
                <a:lnTo>
                  <a:pt x="48810" y="14540"/>
                </a:lnTo>
                <a:lnTo>
                  <a:pt x="48770" y="14590"/>
                </a:lnTo>
                <a:lnTo>
                  <a:pt x="48640" y="14680"/>
                </a:lnTo>
                <a:lnTo>
                  <a:pt x="48350" y="14780"/>
                </a:lnTo>
                <a:lnTo>
                  <a:pt x="48280" y="14790"/>
                </a:lnTo>
                <a:lnTo>
                  <a:pt x="48130" y="14780"/>
                </a:lnTo>
                <a:lnTo>
                  <a:pt x="48070" y="14790"/>
                </a:lnTo>
                <a:lnTo>
                  <a:pt x="48020" y="14830"/>
                </a:lnTo>
                <a:lnTo>
                  <a:pt x="47920" y="14940"/>
                </a:lnTo>
                <a:lnTo>
                  <a:pt x="47870" y="14990"/>
                </a:lnTo>
                <a:lnTo>
                  <a:pt x="47850" y="14900"/>
                </a:lnTo>
                <a:lnTo>
                  <a:pt x="47810" y="14810"/>
                </a:lnTo>
                <a:lnTo>
                  <a:pt x="47760" y="14740"/>
                </a:lnTo>
                <a:lnTo>
                  <a:pt x="47700" y="14720"/>
                </a:lnTo>
                <a:lnTo>
                  <a:pt x="47670" y="14710"/>
                </a:lnTo>
                <a:lnTo>
                  <a:pt x="47600" y="14670"/>
                </a:lnTo>
                <a:lnTo>
                  <a:pt x="47570" y="14670"/>
                </a:lnTo>
                <a:lnTo>
                  <a:pt x="47540" y="14700"/>
                </a:lnTo>
                <a:lnTo>
                  <a:pt x="47540" y="14730"/>
                </a:lnTo>
                <a:lnTo>
                  <a:pt x="47530" y="14760"/>
                </a:lnTo>
                <a:lnTo>
                  <a:pt x="47510" y="14800"/>
                </a:lnTo>
                <a:lnTo>
                  <a:pt x="47450" y="14850"/>
                </a:lnTo>
                <a:lnTo>
                  <a:pt x="47370" y="14880"/>
                </a:lnTo>
                <a:lnTo>
                  <a:pt x="47280" y="14890"/>
                </a:lnTo>
                <a:lnTo>
                  <a:pt x="47210" y="14880"/>
                </a:lnTo>
                <a:lnTo>
                  <a:pt x="47140" y="14850"/>
                </a:lnTo>
                <a:lnTo>
                  <a:pt x="47140" y="14800"/>
                </a:lnTo>
                <a:lnTo>
                  <a:pt x="47200" y="14620"/>
                </a:lnTo>
                <a:lnTo>
                  <a:pt x="46990" y="14620"/>
                </a:lnTo>
                <a:lnTo>
                  <a:pt x="46920" y="14580"/>
                </a:lnTo>
                <a:lnTo>
                  <a:pt x="46800" y="14500"/>
                </a:lnTo>
                <a:lnTo>
                  <a:pt x="46740" y="14480"/>
                </a:lnTo>
                <a:lnTo>
                  <a:pt x="46630" y="14540"/>
                </a:lnTo>
                <a:lnTo>
                  <a:pt x="46380" y="14600"/>
                </a:lnTo>
                <a:lnTo>
                  <a:pt x="46270" y="14600"/>
                </a:lnTo>
                <a:lnTo>
                  <a:pt x="46220" y="14610"/>
                </a:lnTo>
                <a:lnTo>
                  <a:pt x="46210" y="14640"/>
                </a:lnTo>
                <a:lnTo>
                  <a:pt x="46190" y="14680"/>
                </a:lnTo>
                <a:lnTo>
                  <a:pt x="46160" y="14710"/>
                </a:lnTo>
                <a:lnTo>
                  <a:pt x="46040" y="14710"/>
                </a:lnTo>
                <a:lnTo>
                  <a:pt x="46010" y="14550"/>
                </a:lnTo>
                <a:lnTo>
                  <a:pt x="46000" y="14400"/>
                </a:lnTo>
                <a:lnTo>
                  <a:pt x="45920" y="14430"/>
                </a:lnTo>
                <a:lnTo>
                  <a:pt x="45900" y="14500"/>
                </a:lnTo>
                <a:lnTo>
                  <a:pt x="45880" y="14590"/>
                </a:lnTo>
                <a:lnTo>
                  <a:pt x="45840" y="14660"/>
                </a:lnTo>
                <a:lnTo>
                  <a:pt x="45770" y="14660"/>
                </a:lnTo>
                <a:lnTo>
                  <a:pt x="45700" y="14650"/>
                </a:lnTo>
                <a:lnTo>
                  <a:pt x="45640" y="14680"/>
                </a:lnTo>
                <a:lnTo>
                  <a:pt x="45590" y="14730"/>
                </a:lnTo>
                <a:lnTo>
                  <a:pt x="45550" y="14790"/>
                </a:lnTo>
                <a:lnTo>
                  <a:pt x="45420" y="14930"/>
                </a:lnTo>
                <a:lnTo>
                  <a:pt x="45410" y="14930"/>
                </a:lnTo>
                <a:lnTo>
                  <a:pt x="45240" y="14990"/>
                </a:lnTo>
                <a:lnTo>
                  <a:pt x="44890" y="14960"/>
                </a:lnTo>
                <a:lnTo>
                  <a:pt x="44890" y="14950"/>
                </a:lnTo>
                <a:lnTo>
                  <a:pt x="44910" y="14820"/>
                </a:lnTo>
                <a:lnTo>
                  <a:pt x="44900" y="14750"/>
                </a:lnTo>
                <a:lnTo>
                  <a:pt x="44870" y="14710"/>
                </a:lnTo>
                <a:lnTo>
                  <a:pt x="44730" y="14650"/>
                </a:lnTo>
                <a:lnTo>
                  <a:pt x="44680" y="14550"/>
                </a:lnTo>
                <a:lnTo>
                  <a:pt x="44690" y="14450"/>
                </a:lnTo>
                <a:lnTo>
                  <a:pt x="44730" y="14360"/>
                </a:lnTo>
                <a:lnTo>
                  <a:pt x="44880" y="14120"/>
                </a:lnTo>
                <a:lnTo>
                  <a:pt x="45000" y="14010"/>
                </a:lnTo>
                <a:lnTo>
                  <a:pt x="45120" y="13930"/>
                </a:lnTo>
                <a:lnTo>
                  <a:pt x="45180" y="13880"/>
                </a:lnTo>
                <a:lnTo>
                  <a:pt x="45220" y="13810"/>
                </a:lnTo>
                <a:lnTo>
                  <a:pt x="45230" y="13710"/>
                </a:lnTo>
                <a:lnTo>
                  <a:pt x="45200" y="13630"/>
                </a:lnTo>
                <a:lnTo>
                  <a:pt x="45140" y="13570"/>
                </a:lnTo>
                <a:lnTo>
                  <a:pt x="45060" y="13540"/>
                </a:lnTo>
                <a:lnTo>
                  <a:pt x="44980" y="13550"/>
                </a:lnTo>
                <a:lnTo>
                  <a:pt x="44910" y="13580"/>
                </a:lnTo>
                <a:lnTo>
                  <a:pt x="44840" y="13600"/>
                </a:lnTo>
                <a:lnTo>
                  <a:pt x="44790" y="13560"/>
                </a:lnTo>
                <a:lnTo>
                  <a:pt x="44780" y="13470"/>
                </a:lnTo>
                <a:lnTo>
                  <a:pt x="44790" y="13240"/>
                </a:lnTo>
                <a:lnTo>
                  <a:pt x="44760" y="13150"/>
                </a:lnTo>
                <a:lnTo>
                  <a:pt x="44720" y="13100"/>
                </a:lnTo>
                <a:lnTo>
                  <a:pt x="44600" y="13190"/>
                </a:lnTo>
                <a:lnTo>
                  <a:pt x="44520" y="13220"/>
                </a:lnTo>
                <a:lnTo>
                  <a:pt x="44450" y="13220"/>
                </a:lnTo>
                <a:lnTo>
                  <a:pt x="44420" y="13230"/>
                </a:lnTo>
                <a:lnTo>
                  <a:pt x="44390" y="13250"/>
                </a:lnTo>
                <a:lnTo>
                  <a:pt x="44280" y="13350"/>
                </a:lnTo>
                <a:lnTo>
                  <a:pt x="44220" y="13380"/>
                </a:lnTo>
                <a:lnTo>
                  <a:pt x="43590" y="13480"/>
                </a:lnTo>
                <a:lnTo>
                  <a:pt x="43520" y="13510"/>
                </a:lnTo>
                <a:lnTo>
                  <a:pt x="43380" y="13610"/>
                </a:lnTo>
                <a:lnTo>
                  <a:pt x="43300" y="13640"/>
                </a:lnTo>
                <a:lnTo>
                  <a:pt x="43160" y="13640"/>
                </a:lnTo>
                <a:lnTo>
                  <a:pt x="43080" y="13660"/>
                </a:lnTo>
                <a:lnTo>
                  <a:pt x="43020" y="13710"/>
                </a:lnTo>
                <a:lnTo>
                  <a:pt x="42980" y="13770"/>
                </a:lnTo>
                <a:lnTo>
                  <a:pt x="42940" y="13880"/>
                </a:lnTo>
                <a:lnTo>
                  <a:pt x="42910" y="13940"/>
                </a:lnTo>
                <a:lnTo>
                  <a:pt x="42820" y="13990"/>
                </a:lnTo>
                <a:lnTo>
                  <a:pt x="42720" y="14020"/>
                </a:lnTo>
                <a:lnTo>
                  <a:pt x="42630" y="14070"/>
                </a:lnTo>
                <a:lnTo>
                  <a:pt x="42580" y="14100"/>
                </a:lnTo>
                <a:lnTo>
                  <a:pt x="42540" y="14190"/>
                </a:lnTo>
                <a:lnTo>
                  <a:pt x="42480" y="14280"/>
                </a:lnTo>
                <a:lnTo>
                  <a:pt x="42400" y="14340"/>
                </a:lnTo>
                <a:lnTo>
                  <a:pt x="42320" y="14360"/>
                </a:lnTo>
                <a:lnTo>
                  <a:pt x="42250" y="14400"/>
                </a:lnTo>
                <a:lnTo>
                  <a:pt x="42190" y="14480"/>
                </a:lnTo>
                <a:lnTo>
                  <a:pt x="42120" y="14540"/>
                </a:lnTo>
                <a:lnTo>
                  <a:pt x="42060" y="14520"/>
                </a:lnTo>
                <a:lnTo>
                  <a:pt x="42070" y="14440"/>
                </a:lnTo>
                <a:lnTo>
                  <a:pt x="41990" y="13380"/>
                </a:lnTo>
                <a:lnTo>
                  <a:pt x="42000" y="13290"/>
                </a:lnTo>
                <a:lnTo>
                  <a:pt x="42040" y="13250"/>
                </a:lnTo>
                <a:lnTo>
                  <a:pt x="42200" y="13250"/>
                </a:lnTo>
                <a:lnTo>
                  <a:pt x="42280" y="13230"/>
                </a:lnTo>
                <a:lnTo>
                  <a:pt x="42310" y="13180"/>
                </a:lnTo>
                <a:lnTo>
                  <a:pt x="42290" y="13130"/>
                </a:lnTo>
                <a:lnTo>
                  <a:pt x="42210" y="13100"/>
                </a:lnTo>
                <a:lnTo>
                  <a:pt x="42200" y="13060"/>
                </a:lnTo>
                <a:lnTo>
                  <a:pt x="42220" y="13040"/>
                </a:lnTo>
                <a:lnTo>
                  <a:pt x="42320" y="12990"/>
                </a:lnTo>
                <a:lnTo>
                  <a:pt x="42330" y="12960"/>
                </a:lnTo>
                <a:lnTo>
                  <a:pt x="42340" y="12910"/>
                </a:lnTo>
                <a:lnTo>
                  <a:pt x="42360" y="12860"/>
                </a:lnTo>
                <a:lnTo>
                  <a:pt x="42400" y="12840"/>
                </a:lnTo>
                <a:lnTo>
                  <a:pt x="42420" y="12820"/>
                </a:lnTo>
                <a:lnTo>
                  <a:pt x="42500" y="12730"/>
                </a:lnTo>
                <a:lnTo>
                  <a:pt x="42710" y="12560"/>
                </a:lnTo>
                <a:lnTo>
                  <a:pt x="42760" y="12540"/>
                </a:lnTo>
                <a:lnTo>
                  <a:pt x="42780" y="12530"/>
                </a:lnTo>
                <a:lnTo>
                  <a:pt x="42910" y="12410"/>
                </a:lnTo>
                <a:lnTo>
                  <a:pt x="42980" y="12380"/>
                </a:lnTo>
                <a:lnTo>
                  <a:pt x="43070" y="12320"/>
                </a:lnTo>
                <a:lnTo>
                  <a:pt x="43090" y="12290"/>
                </a:lnTo>
                <a:lnTo>
                  <a:pt x="43110" y="12250"/>
                </a:lnTo>
                <a:lnTo>
                  <a:pt x="43110" y="12080"/>
                </a:lnTo>
                <a:lnTo>
                  <a:pt x="43100" y="12040"/>
                </a:lnTo>
                <a:lnTo>
                  <a:pt x="43090" y="12040"/>
                </a:lnTo>
                <a:lnTo>
                  <a:pt x="43050" y="12050"/>
                </a:lnTo>
                <a:lnTo>
                  <a:pt x="42990" y="12110"/>
                </a:lnTo>
                <a:lnTo>
                  <a:pt x="42950" y="12210"/>
                </a:lnTo>
                <a:lnTo>
                  <a:pt x="42890" y="12310"/>
                </a:lnTo>
                <a:lnTo>
                  <a:pt x="42790" y="12350"/>
                </a:lnTo>
                <a:lnTo>
                  <a:pt x="42710" y="12370"/>
                </a:lnTo>
                <a:lnTo>
                  <a:pt x="42490" y="12470"/>
                </a:lnTo>
                <a:lnTo>
                  <a:pt x="42450" y="12520"/>
                </a:lnTo>
                <a:lnTo>
                  <a:pt x="42400" y="12530"/>
                </a:lnTo>
                <a:lnTo>
                  <a:pt x="42190" y="12510"/>
                </a:lnTo>
                <a:lnTo>
                  <a:pt x="42110" y="12540"/>
                </a:lnTo>
                <a:lnTo>
                  <a:pt x="42130" y="12470"/>
                </a:lnTo>
                <a:lnTo>
                  <a:pt x="42170" y="12350"/>
                </a:lnTo>
                <a:lnTo>
                  <a:pt x="42170" y="12270"/>
                </a:lnTo>
                <a:lnTo>
                  <a:pt x="42200" y="12270"/>
                </a:lnTo>
                <a:lnTo>
                  <a:pt x="42250" y="12360"/>
                </a:lnTo>
                <a:lnTo>
                  <a:pt x="42280" y="12320"/>
                </a:lnTo>
                <a:lnTo>
                  <a:pt x="42280" y="12140"/>
                </a:lnTo>
                <a:lnTo>
                  <a:pt x="42270" y="12100"/>
                </a:lnTo>
                <a:lnTo>
                  <a:pt x="42260" y="12070"/>
                </a:lnTo>
                <a:lnTo>
                  <a:pt x="42280" y="12060"/>
                </a:lnTo>
                <a:lnTo>
                  <a:pt x="42330" y="12050"/>
                </a:lnTo>
                <a:lnTo>
                  <a:pt x="42480" y="12080"/>
                </a:lnTo>
                <a:lnTo>
                  <a:pt x="42500" y="12070"/>
                </a:lnTo>
                <a:lnTo>
                  <a:pt x="42530" y="12000"/>
                </a:lnTo>
                <a:lnTo>
                  <a:pt x="42680" y="11820"/>
                </a:lnTo>
                <a:lnTo>
                  <a:pt x="42750" y="11750"/>
                </a:lnTo>
                <a:lnTo>
                  <a:pt x="42880" y="11660"/>
                </a:lnTo>
                <a:lnTo>
                  <a:pt x="42940" y="11610"/>
                </a:lnTo>
                <a:lnTo>
                  <a:pt x="42970" y="11530"/>
                </a:lnTo>
                <a:lnTo>
                  <a:pt x="42930" y="11550"/>
                </a:lnTo>
                <a:lnTo>
                  <a:pt x="42900" y="11540"/>
                </a:lnTo>
                <a:lnTo>
                  <a:pt x="42860" y="11530"/>
                </a:lnTo>
                <a:lnTo>
                  <a:pt x="42820" y="11530"/>
                </a:lnTo>
                <a:lnTo>
                  <a:pt x="42810" y="11540"/>
                </a:lnTo>
                <a:lnTo>
                  <a:pt x="42800" y="11550"/>
                </a:lnTo>
                <a:lnTo>
                  <a:pt x="42710" y="11600"/>
                </a:lnTo>
                <a:lnTo>
                  <a:pt x="42610" y="11680"/>
                </a:lnTo>
                <a:lnTo>
                  <a:pt x="42560" y="11720"/>
                </a:lnTo>
                <a:lnTo>
                  <a:pt x="42470" y="11740"/>
                </a:lnTo>
                <a:lnTo>
                  <a:pt x="42340" y="11750"/>
                </a:lnTo>
                <a:lnTo>
                  <a:pt x="42210" y="11730"/>
                </a:lnTo>
                <a:lnTo>
                  <a:pt x="42110" y="11670"/>
                </a:lnTo>
                <a:lnTo>
                  <a:pt x="42080" y="11610"/>
                </a:lnTo>
                <a:lnTo>
                  <a:pt x="42060" y="11510"/>
                </a:lnTo>
                <a:lnTo>
                  <a:pt x="42030" y="11450"/>
                </a:lnTo>
                <a:lnTo>
                  <a:pt x="41980" y="11420"/>
                </a:lnTo>
                <a:lnTo>
                  <a:pt x="41840" y="11400"/>
                </a:lnTo>
                <a:lnTo>
                  <a:pt x="41810" y="11380"/>
                </a:lnTo>
                <a:lnTo>
                  <a:pt x="41840" y="11320"/>
                </a:lnTo>
                <a:lnTo>
                  <a:pt x="41910" y="11280"/>
                </a:lnTo>
                <a:lnTo>
                  <a:pt x="42000" y="11240"/>
                </a:lnTo>
                <a:lnTo>
                  <a:pt x="42060" y="11230"/>
                </a:lnTo>
                <a:lnTo>
                  <a:pt x="42110" y="11240"/>
                </a:lnTo>
                <a:lnTo>
                  <a:pt x="42140" y="11290"/>
                </a:lnTo>
                <a:lnTo>
                  <a:pt x="42140" y="11340"/>
                </a:lnTo>
                <a:lnTo>
                  <a:pt x="42090" y="11380"/>
                </a:lnTo>
                <a:lnTo>
                  <a:pt x="42120" y="11400"/>
                </a:lnTo>
                <a:lnTo>
                  <a:pt x="42180" y="11420"/>
                </a:lnTo>
                <a:lnTo>
                  <a:pt x="42240" y="11430"/>
                </a:lnTo>
                <a:lnTo>
                  <a:pt x="42280" y="11420"/>
                </a:lnTo>
                <a:lnTo>
                  <a:pt x="42290" y="11360"/>
                </a:lnTo>
                <a:lnTo>
                  <a:pt x="42280" y="11290"/>
                </a:lnTo>
                <a:lnTo>
                  <a:pt x="42280" y="11240"/>
                </a:lnTo>
                <a:lnTo>
                  <a:pt x="42330" y="11190"/>
                </a:lnTo>
                <a:lnTo>
                  <a:pt x="42280" y="11000"/>
                </a:lnTo>
                <a:lnTo>
                  <a:pt x="42280" y="10910"/>
                </a:lnTo>
                <a:lnTo>
                  <a:pt x="42290" y="10830"/>
                </a:lnTo>
                <a:lnTo>
                  <a:pt x="42330" y="10760"/>
                </a:lnTo>
                <a:lnTo>
                  <a:pt x="42380" y="10720"/>
                </a:lnTo>
                <a:lnTo>
                  <a:pt x="42430" y="10700"/>
                </a:lnTo>
                <a:lnTo>
                  <a:pt x="42480" y="10630"/>
                </a:lnTo>
                <a:lnTo>
                  <a:pt x="42630" y="10300"/>
                </a:lnTo>
                <a:lnTo>
                  <a:pt x="42660" y="10170"/>
                </a:lnTo>
                <a:lnTo>
                  <a:pt x="42640" y="10170"/>
                </a:lnTo>
                <a:lnTo>
                  <a:pt x="42610" y="10260"/>
                </a:lnTo>
                <a:lnTo>
                  <a:pt x="42570" y="10350"/>
                </a:lnTo>
                <a:lnTo>
                  <a:pt x="42520" y="10410"/>
                </a:lnTo>
                <a:lnTo>
                  <a:pt x="42450" y="10440"/>
                </a:lnTo>
                <a:lnTo>
                  <a:pt x="42370" y="10410"/>
                </a:lnTo>
                <a:lnTo>
                  <a:pt x="42320" y="10340"/>
                </a:lnTo>
                <a:lnTo>
                  <a:pt x="42280" y="10250"/>
                </a:lnTo>
                <a:lnTo>
                  <a:pt x="42230" y="10210"/>
                </a:lnTo>
                <a:lnTo>
                  <a:pt x="42160" y="10320"/>
                </a:lnTo>
                <a:lnTo>
                  <a:pt x="42160" y="10390"/>
                </a:lnTo>
                <a:lnTo>
                  <a:pt x="42200" y="10440"/>
                </a:lnTo>
                <a:lnTo>
                  <a:pt x="42110" y="10560"/>
                </a:lnTo>
                <a:lnTo>
                  <a:pt x="42060" y="10590"/>
                </a:lnTo>
                <a:lnTo>
                  <a:pt x="42000" y="10550"/>
                </a:lnTo>
                <a:lnTo>
                  <a:pt x="42020" y="10490"/>
                </a:lnTo>
                <a:lnTo>
                  <a:pt x="41970" y="10520"/>
                </a:lnTo>
                <a:lnTo>
                  <a:pt x="41830" y="10620"/>
                </a:lnTo>
                <a:lnTo>
                  <a:pt x="41890" y="10690"/>
                </a:lnTo>
                <a:lnTo>
                  <a:pt x="41840" y="10730"/>
                </a:lnTo>
                <a:lnTo>
                  <a:pt x="41700" y="10770"/>
                </a:lnTo>
                <a:lnTo>
                  <a:pt x="41690" y="10800"/>
                </a:lnTo>
                <a:lnTo>
                  <a:pt x="41660" y="10930"/>
                </a:lnTo>
                <a:lnTo>
                  <a:pt x="41620" y="10940"/>
                </a:lnTo>
                <a:lnTo>
                  <a:pt x="41590" y="10970"/>
                </a:lnTo>
                <a:lnTo>
                  <a:pt x="41530" y="11040"/>
                </a:lnTo>
                <a:lnTo>
                  <a:pt x="41470" y="10970"/>
                </a:lnTo>
                <a:lnTo>
                  <a:pt x="41460" y="10870"/>
                </a:lnTo>
                <a:lnTo>
                  <a:pt x="41440" y="10780"/>
                </a:lnTo>
                <a:lnTo>
                  <a:pt x="41350" y="10740"/>
                </a:lnTo>
                <a:lnTo>
                  <a:pt x="41290" y="10680"/>
                </a:lnTo>
                <a:lnTo>
                  <a:pt x="41310" y="10550"/>
                </a:lnTo>
                <a:lnTo>
                  <a:pt x="41370" y="10410"/>
                </a:lnTo>
                <a:lnTo>
                  <a:pt x="41420" y="10320"/>
                </a:lnTo>
                <a:lnTo>
                  <a:pt x="41420" y="10260"/>
                </a:lnTo>
                <a:lnTo>
                  <a:pt x="41430" y="10180"/>
                </a:lnTo>
                <a:lnTo>
                  <a:pt x="41460" y="10070"/>
                </a:lnTo>
                <a:lnTo>
                  <a:pt x="41500" y="10000"/>
                </a:lnTo>
                <a:lnTo>
                  <a:pt x="41520" y="9960"/>
                </a:lnTo>
                <a:lnTo>
                  <a:pt x="41550" y="9920"/>
                </a:lnTo>
                <a:lnTo>
                  <a:pt x="41600" y="9910"/>
                </a:lnTo>
                <a:lnTo>
                  <a:pt x="41610" y="9890"/>
                </a:lnTo>
                <a:lnTo>
                  <a:pt x="41730" y="9830"/>
                </a:lnTo>
                <a:lnTo>
                  <a:pt x="41830" y="9680"/>
                </a:lnTo>
                <a:lnTo>
                  <a:pt x="41890" y="9630"/>
                </a:lnTo>
                <a:lnTo>
                  <a:pt x="41990" y="9600"/>
                </a:lnTo>
                <a:lnTo>
                  <a:pt x="42020" y="9560"/>
                </a:lnTo>
                <a:lnTo>
                  <a:pt x="42040" y="9480"/>
                </a:lnTo>
                <a:lnTo>
                  <a:pt x="42030" y="9390"/>
                </a:lnTo>
                <a:lnTo>
                  <a:pt x="41950" y="9340"/>
                </a:lnTo>
                <a:lnTo>
                  <a:pt x="41930" y="9470"/>
                </a:lnTo>
                <a:lnTo>
                  <a:pt x="41870" y="9550"/>
                </a:lnTo>
                <a:lnTo>
                  <a:pt x="41780" y="9590"/>
                </a:lnTo>
                <a:lnTo>
                  <a:pt x="41670" y="9600"/>
                </a:lnTo>
                <a:lnTo>
                  <a:pt x="41460" y="9570"/>
                </a:lnTo>
                <a:lnTo>
                  <a:pt x="41380" y="9590"/>
                </a:lnTo>
                <a:lnTo>
                  <a:pt x="41390" y="9680"/>
                </a:lnTo>
                <a:lnTo>
                  <a:pt x="41300" y="9780"/>
                </a:lnTo>
                <a:lnTo>
                  <a:pt x="41250" y="9810"/>
                </a:lnTo>
                <a:lnTo>
                  <a:pt x="41170" y="9790"/>
                </a:lnTo>
                <a:lnTo>
                  <a:pt x="41120" y="9750"/>
                </a:lnTo>
                <a:lnTo>
                  <a:pt x="41090" y="9680"/>
                </a:lnTo>
                <a:lnTo>
                  <a:pt x="41070" y="9590"/>
                </a:lnTo>
                <a:lnTo>
                  <a:pt x="41030" y="9490"/>
                </a:lnTo>
                <a:lnTo>
                  <a:pt x="41080" y="9490"/>
                </a:lnTo>
                <a:lnTo>
                  <a:pt x="41120" y="9470"/>
                </a:lnTo>
                <a:lnTo>
                  <a:pt x="41150" y="9430"/>
                </a:lnTo>
                <a:lnTo>
                  <a:pt x="41170" y="9380"/>
                </a:lnTo>
                <a:lnTo>
                  <a:pt x="41140" y="9310"/>
                </a:lnTo>
                <a:lnTo>
                  <a:pt x="41080" y="9270"/>
                </a:lnTo>
                <a:lnTo>
                  <a:pt x="41010" y="9240"/>
                </a:lnTo>
                <a:lnTo>
                  <a:pt x="41000" y="9200"/>
                </a:lnTo>
                <a:lnTo>
                  <a:pt x="40980" y="9130"/>
                </a:lnTo>
                <a:lnTo>
                  <a:pt x="40980" y="9090"/>
                </a:lnTo>
                <a:lnTo>
                  <a:pt x="40990" y="9070"/>
                </a:lnTo>
                <a:lnTo>
                  <a:pt x="41020" y="9030"/>
                </a:lnTo>
                <a:lnTo>
                  <a:pt x="41030" y="9000"/>
                </a:lnTo>
                <a:lnTo>
                  <a:pt x="41040" y="8950"/>
                </a:lnTo>
                <a:lnTo>
                  <a:pt x="41030" y="8910"/>
                </a:lnTo>
                <a:lnTo>
                  <a:pt x="41010" y="8890"/>
                </a:lnTo>
                <a:lnTo>
                  <a:pt x="40940" y="8880"/>
                </a:lnTo>
                <a:lnTo>
                  <a:pt x="40900" y="8860"/>
                </a:lnTo>
                <a:lnTo>
                  <a:pt x="40840" y="8760"/>
                </a:lnTo>
                <a:lnTo>
                  <a:pt x="40790" y="8740"/>
                </a:lnTo>
                <a:lnTo>
                  <a:pt x="40790" y="8770"/>
                </a:lnTo>
                <a:lnTo>
                  <a:pt x="40810" y="8830"/>
                </a:lnTo>
                <a:lnTo>
                  <a:pt x="40790" y="8860"/>
                </a:lnTo>
                <a:lnTo>
                  <a:pt x="40750" y="8870"/>
                </a:lnTo>
                <a:lnTo>
                  <a:pt x="40730" y="8870"/>
                </a:lnTo>
                <a:lnTo>
                  <a:pt x="40710" y="8790"/>
                </a:lnTo>
                <a:lnTo>
                  <a:pt x="40670" y="8790"/>
                </a:lnTo>
                <a:lnTo>
                  <a:pt x="40630" y="8820"/>
                </a:lnTo>
                <a:lnTo>
                  <a:pt x="40590" y="8850"/>
                </a:lnTo>
                <a:lnTo>
                  <a:pt x="40560" y="8900"/>
                </a:lnTo>
                <a:lnTo>
                  <a:pt x="40520" y="9010"/>
                </a:lnTo>
                <a:lnTo>
                  <a:pt x="40490" y="9060"/>
                </a:lnTo>
                <a:lnTo>
                  <a:pt x="40470" y="9050"/>
                </a:lnTo>
                <a:lnTo>
                  <a:pt x="40430" y="8920"/>
                </a:lnTo>
                <a:lnTo>
                  <a:pt x="40400" y="8880"/>
                </a:lnTo>
                <a:lnTo>
                  <a:pt x="40400" y="8850"/>
                </a:lnTo>
                <a:lnTo>
                  <a:pt x="40420" y="8800"/>
                </a:lnTo>
                <a:lnTo>
                  <a:pt x="40510" y="8570"/>
                </a:lnTo>
                <a:lnTo>
                  <a:pt x="40510" y="8530"/>
                </a:lnTo>
                <a:lnTo>
                  <a:pt x="40520" y="8490"/>
                </a:lnTo>
                <a:lnTo>
                  <a:pt x="40530" y="8440"/>
                </a:lnTo>
                <a:lnTo>
                  <a:pt x="40550" y="8410"/>
                </a:lnTo>
                <a:lnTo>
                  <a:pt x="40560" y="8360"/>
                </a:lnTo>
                <a:lnTo>
                  <a:pt x="40540" y="8330"/>
                </a:lnTo>
                <a:lnTo>
                  <a:pt x="40480" y="8280"/>
                </a:lnTo>
                <a:lnTo>
                  <a:pt x="40450" y="8150"/>
                </a:lnTo>
                <a:lnTo>
                  <a:pt x="40480" y="8120"/>
                </a:lnTo>
                <a:lnTo>
                  <a:pt x="40540" y="8120"/>
                </a:lnTo>
                <a:lnTo>
                  <a:pt x="40560" y="8070"/>
                </a:lnTo>
                <a:lnTo>
                  <a:pt x="40590" y="7970"/>
                </a:lnTo>
                <a:lnTo>
                  <a:pt x="40630" y="7920"/>
                </a:lnTo>
                <a:lnTo>
                  <a:pt x="40680" y="7890"/>
                </a:lnTo>
                <a:lnTo>
                  <a:pt x="40700" y="7820"/>
                </a:lnTo>
                <a:lnTo>
                  <a:pt x="40760" y="7880"/>
                </a:lnTo>
                <a:lnTo>
                  <a:pt x="40810" y="7890"/>
                </a:lnTo>
                <a:lnTo>
                  <a:pt x="40860" y="7870"/>
                </a:lnTo>
                <a:lnTo>
                  <a:pt x="40920" y="7820"/>
                </a:lnTo>
                <a:lnTo>
                  <a:pt x="40940" y="7790"/>
                </a:lnTo>
                <a:lnTo>
                  <a:pt x="40950" y="7770"/>
                </a:lnTo>
                <a:lnTo>
                  <a:pt x="40970" y="7740"/>
                </a:lnTo>
                <a:lnTo>
                  <a:pt x="41010" y="7710"/>
                </a:lnTo>
                <a:lnTo>
                  <a:pt x="41040" y="7690"/>
                </a:lnTo>
                <a:lnTo>
                  <a:pt x="41070" y="7680"/>
                </a:lnTo>
                <a:lnTo>
                  <a:pt x="41140" y="7680"/>
                </a:lnTo>
                <a:lnTo>
                  <a:pt x="41140" y="7640"/>
                </a:lnTo>
                <a:lnTo>
                  <a:pt x="41070" y="7670"/>
                </a:lnTo>
                <a:lnTo>
                  <a:pt x="40980" y="7690"/>
                </a:lnTo>
                <a:lnTo>
                  <a:pt x="40920" y="7680"/>
                </a:lnTo>
                <a:lnTo>
                  <a:pt x="40920" y="7640"/>
                </a:lnTo>
                <a:lnTo>
                  <a:pt x="40790" y="7700"/>
                </a:lnTo>
                <a:lnTo>
                  <a:pt x="40740" y="7690"/>
                </a:lnTo>
                <a:lnTo>
                  <a:pt x="40700" y="7600"/>
                </a:lnTo>
                <a:lnTo>
                  <a:pt x="40890" y="7410"/>
                </a:lnTo>
                <a:lnTo>
                  <a:pt x="41020" y="7340"/>
                </a:lnTo>
                <a:lnTo>
                  <a:pt x="41170" y="7410"/>
                </a:lnTo>
                <a:lnTo>
                  <a:pt x="41240" y="7410"/>
                </a:lnTo>
                <a:lnTo>
                  <a:pt x="41310" y="7390"/>
                </a:lnTo>
                <a:lnTo>
                  <a:pt x="41370" y="7370"/>
                </a:lnTo>
                <a:lnTo>
                  <a:pt x="41420" y="7330"/>
                </a:lnTo>
                <a:lnTo>
                  <a:pt x="41470" y="7290"/>
                </a:lnTo>
                <a:lnTo>
                  <a:pt x="41510" y="7220"/>
                </a:lnTo>
                <a:lnTo>
                  <a:pt x="41530" y="7140"/>
                </a:lnTo>
                <a:lnTo>
                  <a:pt x="41560" y="7140"/>
                </a:lnTo>
                <a:lnTo>
                  <a:pt x="41640" y="7200"/>
                </a:lnTo>
                <a:lnTo>
                  <a:pt x="41740" y="7200"/>
                </a:lnTo>
                <a:lnTo>
                  <a:pt x="41850" y="7150"/>
                </a:lnTo>
                <a:lnTo>
                  <a:pt x="41920" y="7100"/>
                </a:lnTo>
                <a:lnTo>
                  <a:pt x="41830" y="7110"/>
                </a:lnTo>
                <a:lnTo>
                  <a:pt x="41790" y="7070"/>
                </a:lnTo>
                <a:lnTo>
                  <a:pt x="41730" y="6950"/>
                </a:lnTo>
                <a:lnTo>
                  <a:pt x="41710" y="6950"/>
                </a:lnTo>
                <a:lnTo>
                  <a:pt x="41660" y="6920"/>
                </a:lnTo>
                <a:lnTo>
                  <a:pt x="41630" y="6890"/>
                </a:lnTo>
                <a:lnTo>
                  <a:pt x="41660" y="6870"/>
                </a:lnTo>
                <a:lnTo>
                  <a:pt x="41700" y="6870"/>
                </a:lnTo>
                <a:lnTo>
                  <a:pt x="41860" y="6800"/>
                </a:lnTo>
                <a:lnTo>
                  <a:pt x="42030" y="6680"/>
                </a:lnTo>
                <a:lnTo>
                  <a:pt x="42160" y="6650"/>
                </a:lnTo>
                <a:lnTo>
                  <a:pt x="42190" y="6610"/>
                </a:lnTo>
                <a:lnTo>
                  <a:pt x="42220" y="6580"/>
                </a:lnTo>
                <a:lnTo>
                  <a:pt x="42260" y="6570"/>
                </a:lnTo>
                <a:lnTo>
                  <a:pt x="42320" y="6600"/>
                </a:lnTo>
                <a:lnTo>
                  <a:pt x="42440" y="6730"/>
                </a:lnTo>
                <a:lnTo>
                  <a:pt x="42510" y="6760"/>
                </a:lnTo>
                <a:lnTo>
                  <a:pt x="42590" y="6770"/>
                </a:lnTo>
                <a:lnTo>
                  <a:pt x="42740" y="6820"/>
                </a:lnTo>
                <a:lnTo>
                  <a:pt x="42820" y="6830"/>
                </a:lnTo>
                <a:lnTo>
                  <a:pt x="42930" y="6790"/>
                </a:lnTo>
                <a:lnTo>
                  <a:pt x="43070" y="6710"/>
                </a:lnTo>
                <a:lnTo>
                  <a:pt x="43220" y="6660"/>
                </a:lnTo>
                <a:lnTo>
                  <a:pt x="43360" y="6720"/>
                </a:lnTo>
                <a:lnTo>
                  <a:pt x="43570" y="6620"/>
                </a:lnTo>
                <a:lnTo>
                  <a:pt x="43610" y="6590"/>
                </a:lnTo>
                <a:lnTo>
                  <a:pt x="43620" y="6540"/>
                </a:lnTo>
                <a:lnTo>
                  <a:pt x="43650" y="6490"/>
                </a:lnTo>
                <a:lnTo>
                  <a:pt x="43690" y="6460"/>
                </a:lnTo>
                <a:lnTo>
                  <a:pt x="43780" y="6440"/>
                </a:lnTo>
                <a:lnTo>
                  <a:pt x="43790" y="6420"/>
                </a:lnTo>
                <a:lnTo>
                  <a:pt x="43800" y="6400"/>
                </a:lnTo>
                <a:lnTo>
                  <a:pt x="43830" y="6380"/>
                </a:lnTo>
                <a:lnTo>
                  <a:pt x="44050" y="6320"/>
                </a:lnTo>
                <a:lnTo>
                  <a:pt x="44060" y="6390"/>
                </a:lnTo>
                <a:lnTo>
                  <a:pt x="44100" y="6450"/>
                </a:lnTo>
                <a:lnTo>
                  <a:pt x="44190" y="6530"/>
                </a:lnTo>
                <a:lnTo>
                  <a:pt x="44240" y="6460"/>
                </a:lnTo>
                <a:lnTo>
                  <a:pt x="44250" y="6410"/>
                </a:lnTo>
                <a:lnTo>
                  <a:pt x="44240" y="6280"/>
                </a:lnTo>
                <a:lnTo>
                  <a:pt x="44280" y="6210"/>
                </a:lnTo>
                <a:lnTo>
                  <a:pt x="44360" y="6220"/>
                </a:lnTo>
                <a:lnTo>
                  <a:pt x="44480" y="6300"/>
                </a:lnTo>
                <a:lnTo>
                  <a:pt x="44540" y="6320"/>
                </a:lnTo>
                <a:lnTo>
                  <a:pt x="44560" y="6370"/>
                </a:lnTo>
                <a:lnTo>
                  <a:pt x="44580" y="6430"/>
                </a:lnTo>
                <a:lnTo>
                  <a:pt x="44610" y="6490"/>
                </a:lnTo>
                <a:lnTo>
                  <a:pt x="44700" y="6580"/>
                </a:lnTo>
                <a:lnTo>
                  <a:pt x="44740" y="6640"/>
                </a:lnTo>
                <a:lnTo>
                  <a:pt x="44770" y="6720"/>
                </a:lnTo>
                <a:lnTo>
                  <a:pt x="44800" y="6630"/>
                </a:lnTo>
                <a:lnTo>
                  <a:pt x="44800" y="6550"/>
                </a:lnTo>
                <a:lnTo>
                  <a:pt x="44770" y="6380"/>
                </a:lnTo>
                <a:lnTo>
                  <a:pt x="44770" y="6290"/>
                </a:lnTo>
                <a:lnTo>
                  <a:pt x="44790" y="6240"/>
                </a:lnTo>
                <a:lnTo>
                  <a:pt x="44830" y="6200"/>
                </a:lnTo>
                <a:lnTo>
                  <a:pt x="44910" y="6150"/>
                </a:lnTo>
                <a:lnTo>
                  <a:pt x="44830" y="6110"/>
                </a:lnTo>
                <a:lnTo>
                  <a:pt x="44760" y="6100"/>
                </a:lnTo>
                <a:lnTo>
                  <a:pt x="44620" y="6110"/>
                </a:lnTo>
                <a:lnTo>
                  <a:pt x="44550" y="6090"/>
                </a:lnTo>
                <a:lnTo>
                  <a:pt x="44450" y="5980"/>
                </a:lnTo>
                <a:lnTo>
                  <a:pt x="44380" y="5960"/>
                </a:lnTo>
                <a:lnTo>
                  <a:pt x="44460" y="5900"/>
                </a:lnTo>
                <a:lnTo>
                  <a:pt x="44870" y="5840"/>
                </a:lnTo>
                <a:lnTo>
                  <a:pt x="44900" y="5830"/>
                </a:lnTo>
                <a:lnTo>
                  <a:pt x="44920" y="5810"/>
                </a:lnTo>
                <a:lnTo>
                  <a:pt x="44940" y="5770"/>
                </a:lnTo>
                <a:lnTo>
                  <a:pt x="44940" y="5730"/>
                </a:lnTo>
                <a:lnTo>
                  <a:pt x="44920" y="5720"/>
                </a:lnTo>
                <a:lnTo>
                  <a:pt x="44820" y="5770"/>
                </a:lnTo>
                <a:lnTo>
                  <a:pt x="44580" y="5810"/>
                </a:lnTo>
                <a:lnTo>
                  <a:pt x="44590" y="5790"/>
                </a:lnTo>
                <a:lnTo>
                  <a:pt x="44600" y="5780"/>
                </a:lnTo>
                <a:lnTo>
                  <a:pt x="44630" y="5770"/>
                </a:lnTo>
                <a:lnTo>
                  <a:pt x="44620" y="5750"/>
                </a:lnTo>
                <a:lnTo>
                  <a:pt x="44580" y="5730"/>
                </a:lnTo>
                <a:lnTo>
                  <a:pt x="44530" y="5800"/>
                </a:lnTo>
                <a:lnTo>
                  <a:pt x="44450" y="5830"/>
                </a:lnTo>
                <a:lnTo>
                  <a:pt x="44270" y="5840"/>
                </a:lnTo>
                <a:lnTo>
                  <a:pt x="44300" y="5760"/>
                </a:lnTo>
                <a:lnTo>
                  <a:pt x="44320" y="5640"/>
                </a:lnTo>
                <a:lnTo>
                  <a:pt x="44340" y="5560"/>
                </a:lnTo>
                <a:lnTo>
                  <a:pt x="44380" y="5580"/>
                </a:lnTo>
                <a:lnTo>
                  <a:pt x="44440" y="5500"/>
                </a:lnTo>
                <a:lnTo>
                  <a:pt x="44400" y="5470"/>
                </a:lnTo>
                <a:lnTo>
                  <a:pt x="44370" y="5430"/>
                </a:lnTo>
                <a:lnTo>
                  <a:pt x="44350" y="5370"/>
                </a:lnTo>
                <a:lnTo>
                  <a:pt x="44350" y="5310"/>
                </a:lnTo>
                <a:lnTo>
                  <a:pt x="44370" y="5310"/>
                </a:lnTo>
                <a:lnTo>
                  <a:pt x="44440" y="5320"/>
                </a:lnTo>
                <a:lnTo>
                  <a:pt x="44470" y="5310"/>
                </a:lnTo>
                <a:lnTo>
                  <a:pt x="44560" y="5320"/>
                </a:lnTo>
                <a:lnTo>
                  <a:pt x="44680" y="5260"/>
                </a:lnTo>
                <a:lnTo>
                  <a:pt x="45270" y="4810"/>
                </a:lnTo>
                <a:lnTo>
                  <a:pt x="45280" y="4870"/>
                </a:lnTo>
                <a:lnTo>
                  <a:pt x="45320" y="4910"/>
                </a:lnTo>
                <a:lnTo>
                  <a:pt x="45360" y="4910"/>
                </a:lnTo>
                <a:lnTo>
                  <a:pt x="45410" y="4890"/>
                </a:lnTo>
                <a:lnTo>
                  <a:pt x="45370" y="4890"/>
                </a:lnTo>
                <a:lnTo>
                  <a:pt x="45350" y="4890"/>
                </a:lnTo>
                <a:lnTo>
                  <a:pt x="45350" y="4850"/>
                </a:lnTo>
                <a:lnTo>
                  <a:pt x="45370" y="4840"/>
                </a:lnTo>
                <a:lnTo>
                  <a:pt x="45390" y="4820"/>
                </a:lnTo>
                <a:lnTo>
                  <a:pt x="45410" y="4810"/>
                </a:lnTo>
                <a:lnTo>
                  <a:pt x="45330" y="4750"/>
                </a:lnTo>
                <a:lnTo>
                  <a:pt x="45320" y="4690"/>
                </a:lnTo>
                <a:lnTo>
                  <a:pt x="45340" y="4630"/>
                </a:lnTo>
                <a:lnTo>
                  <a:pt x="45350" y="4560"/>
                </a:lnTo>
                <a:lnTo>
                  <a:pt x="45380" y="4520"/>
                </a:lnTo>
                <a:lnTo>
                  <a:pt x="45440" y="4500"/>
                </a:lnTo>
                <a:lnTo>
                  <a:pt x="45570" y="4500"/>
                </a:lnTo>
                <a:lnTo>
                  <a:pt x="45690" y="4470"/>
                </a:lnTo>
                <a:lnTo>
                  <a:pt x="45810" y="4400"/>
                </a:lnTo>
                <a:lnTo>
                  <a:pt x="45910" y="4310"/>
                </a:lnTo>
                <a:lnTo>
                  <a:pt x="45990" y="4200"/>
                </a:lnTo>
                <a:lnTo>
                  <a:pt x="46100" y="4210"/>
                </a:lnTo>
                <a:lnTo>
                  <a:pt x="46150" y="4290"/>
                </a:lnTo>
                <a:lnTo>
                  <a:pt x="46180" y="4390"/>
                </a:lnTo>
                <a:lnTo>
                  <a:pt x="46240" y="4470"/>
                </a:lnTo>
                <a:lnTo>
                  <a:pt x="46240" y="4500"/>
                </a:lnTo>
                <a:lnTo>
                  <a:pt x="46210" y="4490"/>
                </a:lnTo>
                <a:lnTo>
                  <a:pt x="46170" y="4480"/>
                </a:lnTo>
                <a:lnTo>
                  <a:pt x="46150" y="4470"/>
                </a:lnTo>
                <a:lnTo>
                  <a:pt x="46120" y="4520"/>
                </a:lnTo>
                <a:lnTo>
                  <a:pt x="46110" y="4570"/>
                </a:lnTo>
                <a:lnTo>
                  <a:pt x="46100" y="4610"/>
                </a:lnTo>
                <a:lnTo>
                  <a:pt x="46130" y="4650"/>
                </a:lnTo>
                <a:lnTo>
                  <a:pt x="46090" y="4690"/>
                </a:lnTo>
                <a:lnTo>
                  <a:pt x="46070" y="4680"/>
                </a:lnTo>
                <a:lnTo>
                  <a:pt x="46040" y="4650"/>
                </a:lnTo>
                <a:lnTo>
                  <a:pt x="46020" y="4680"/>
                </a:lnTo>
                <a:lnTo>
                  <a:pt x="46010" y="4690"/>
                </a:lnTo>
                <a:lnTo>
                  <a:pt x="45990" y="4700"/>
                </a:lnTo>
                <a:lnTo>
                  <a:pt x="45990" y="4730"/>
                </a:lnTo>
                <a:lnTo>
                  <a:pt x="46190" y="4750"/>
                </a:lnTo>
                <a:lnTo>
                  <a:pt x="46230" y="4700"/>
                </a:lnTo>
                <a:lnTo>
                  <a:pt x="46150" y="4580"/>
                </a:lnTo>
                <a:lnTo>
                  <a:pt x="46200" y="4550"/>
                </a:lnTo>
                <a:lnTo>
                  <a:pt x="46250" y="4550"/>
                </a:lnTo>
                <a:lnTo>
                  <a:pt x="46350" y="4580"/>
                </a:lnTo>
                <a:lnTo>
                  <a:pt x="46340" y="4560"/>
                </a:lnTo>
                <a:lnTo>
                  <a:pt x="46330" y="4520"/>
                </a:lnTo>
                <a:lnTo>
                  <a:pt x="46320" y="4500"/>
                </a:lnTo>
                <a:lnTo>
                  <a:pt x="46380" y="4440"/>
                </a:lnTo>
                <a:lnTo>
                  <a:pt x="46450" y="4380"/>
                </a:lnTo>
                <a:lnTo>
                  <a:pt x="46530" y="4330"/>
                </a:lnTo>
                <a:lnTo>
                  <a:pt x="46690" y="4290"/>
                </a:lnTo>
                <a:lnTo>
                  <a:pt x="46780" y="4230"/>
                </a:lnTo>
                <a:lnTo>
                  <a:pt x="46850" y="4150"/>
                </a:lnTo>
                <a:lnTo>
                  <a:pt x="46870" y="4060"/>
                </a:lnTo>
                <a:lnTo>
                  <a:pt x="46890" y="4050"/>
                </a:lnTo>
                <a:lnTo>
                  <a:pt x="46920" y="4060"/>
                </a:lnTo>
                <a:lnTo>
                  <a:pt x="46950" y="4100"/>
                </a:lnTo>
                <a:lnTo>
                  <a:pt x="46960" y="4160"/>
                </a:lnTo>
                <a:lnTo>
                  <a:pt x="46940" y="4200"/>
                </a:lnTo>
                <a:lnTo>
                  <a:pt x="46850" y="4310"/>
                </a:lnTo>
                <a:lnTo>
                  <a:pt x="46840" y="4390"/>
                </a:lnTo>
                <a:lnTo>
                  <a:pt x="46860" y="4420"/>
                </a:lnTo>
                <a:lnTo>
                  <a:pt x="46890" y="4410"/>
                </a:lnTo>
                <a:lnTo>
                  <a:pt x="46930" y="4390"/>
                </a:lnTo>
                <a:lnTo>
                  <a:pt x="46940" y="4380"/>
                </a:lnTo>
                <a:lnTo>
                  <a:pt x="46930" y="4350"/>
                </a:lnTo>
                <a:lnTo>
                  <a:pt x="46940" y="4320"/>
                </a:lnTo>
                <a:lnTo>
                  <a:pt x="46970" y="4310"/>
                </a:lnTo>
                <a:lnTo>
                  <a:pt x="47000" y="4310"/>
                </a:lnTo>
                <a:lnTo>
                  <a:pt x="47070" y="4270"/>
                </a:lnTo>
                <a:lnTo>
                  <a:pt x="47080" y="4350"/>
                </a:lnTo>
                <a:lnTo>
                  <a:pt x="47180" y="4540"/>
                </a:lnTo>
                <a:lnTo>
                  <a:pt x="47170" y="4630"/>
                </a:lnTo>
                <a:lnTo>
                  <a:pt x="47200" y="4620"/>
                </a:lnTo>
                <a:lnTo>
                  <a:pt x="47250" y="4550"/>
                </a:lnTo>
                <a:lnTo>
                  <a:pt x="47290" y="4470"/>
                </a:lnTo>
                <a:lnTo>
                  <a:pt x="47340" y="4490"/>
                </a:lnTo>
                <a:lnTo>
                  <a:pt x="47370" y="4460"/>
                </a:lnTo>
                <a:lnTo>
                  <a:pt x="47410" y="4410"/>
                </a:lnTo>
                <a:lnTo>
                  <a:pt x="47470" y="4390"/>
                </a:lnTo>
                <a:lnTo>
                  <a:pt x="47630" y="4410"/>
                </a:lnTo>
                <a:lnTo>
                  <a:pt x="47680" y="4430"/>
                </a:lnTo>
                <a:lnTo>
                  <a:pt x="48010" y="4620"/>
                </a:lnTo>
                <a:lnTo>
                  <a:pt x="48170" y="4680"/>
                </a:lnTo>
                <a:lnTo>
                  <a:pt x="48430" y="5130"/>
                </a:lnTo>
                <a:lnTo>
                  <a:pt x="48620" y="5230"/>
                </a:lnTo>
                <a:lnTo>
                  <a:pt x="48610" y="5250"/>
                </a:lnTo>
                <a:lnTo>
                  <a:pt x="48600" y="5270"/>
                </a:lnTo>
                <a:lnTo>
                  <a:pt x="48590" y="5290"/>
                </a:lnTo>
                <a:lnTo>
                  <a:pt x="48560" y="5300"/>
                </a:lnTo>
                <a:lnTo>
                  <a:pt x="48560" y="5340"/>
                </a:lnTo>
                <a:lnTo>
                  <a:pt x="48620" y="5370"/>
                </a:lnTo>
                <a:lnTo>
                  <a:pt x="48650" y="5350"/>
                </a:lnTo>
                <a:lnTo>
                  <a:pt x="48680" y="5320"/>
                </a:lnTo>
                <a:lnTo>
                  <a:pt x="48730" y="5300"/>
                </a:lnTo>
                <a:lnTo>
                  <a:pt x="48790" y="5300"/>
                </a:lnTo>
                <a:lnTo>
                  <a:pt x="48870" y="5330"/>
                </a:lnTo>
                <a:lnTo>
                  <a:pt x="49020" y="5350"/>
                </a:lnTo>
                <a:lnTo>
                  <a:pt x="49270" y="5340"/>
                </a:lnTo>
                <a:lnTo>
                  <a:pt x="49340" y="5300"/>
                </a:lnTo>
                <a:lnTo>
                  <a:pt x="49410" y="5340"/>
                </a:lnTo>
                <a:lnTo>
                  <a:pt x="49480" y="5350"/>
                </a:lnTo>
                <a:lnTo>
                  <a:pt x="49530" y="5390"/>
                </a:lnTo>
                <a:lnTo>
                  <a:pt x="49530" y="5500"/>
                </a:lnTo>
                <a:lnTo>
                  <a:pt x="49500" y="5560"/>
                </a:lnTo>
                <a:lnTo>
                  <a:pt x="49460" y="5630"/>
                </a:lnTo>
                <a:lnTo>
                  <a:pt x="49440" y="5700"/>
                </a:lnTo>
                <a:lnTo>
                  <a:pt x="49470" y="5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Castilla y León"/>
          <p:cNvSpPr/>
          <p:nvPr/>
        </p:nvSpPr>
        <p:spPr>
          <a:xfrm>
            <a:off x="3321825" y="1325880"/>
            <a:ext cx="5548044" cy="4937760"/>
          </a:xfrm>
          <a:custGeom>
            <a:avLst/>
            <a:gdLst/>
            <a:ahLst/>
            <a:cxnLst/>
            <a:rect l="0" t="0" r="100000" b="89000"/>
            <a:pathLst>
              <a:path w="100000" h="89000">
                <a:moveTo>
                  <a:pt x="50160" y="23170"/>
                </a:moveTo>
                <a:lnTo>
                  <a:pt x="50170" y="23120"/>
                </a:lnTo>
                <a:lnTo>
                  <a:pt x="50180" y="23080"/>
                </a:lnTo>
                <a:lnTo>
                  <a:pt x="50210" y="23050"/>
                </a:lnTo>
                <a:lnTo>
                  <a:pt x="50380" y="22920"/>
                </a:lnTo>
                <a:lnTo>
                  <a:pt x="50420" y="22890"/>
                </a:lnTo>
                <a:lnTo>
                  <a:pt x="50490" y="22760"/>
                </a:lnTo>
                <a:lnTo>
                  <a:pt x="50350" y="22630"/>
                </a:lnTo>
                <a:lnTo>
                  <a:pt x="50260" y="22480"/>
                </a:lnTo>
                <a:lnTo>
                  <a:pt x="50230" y="22300"/>
                </a:lnTo>
                <a:lnTo>
                  <a:pt x="50310" y="22120"/>
                </a:lnTo>
                <a:lnTo>
                  <a:pt x="50400" y="21980"/>
                </a:lnTo>
                <a:lnTo>
                  <a:pt x="50410" y="21920"/>
                </a:lnTo>
                <a:lnTo>
                  <a:pt x="50390" y="21830"/>
                </a:lnTo>
                <a:lnTo>
                  <a:pt x="50350" y="21750"/>
                </a:lnTo>
                <a:lnTo>
                  <a:pt x="50300" y="21710"/>
                </a:lnTo>
                <a:lnTo>
                  <a:pt x="50270" y="21650"/>
                </a:lnTo>
                <a:lnTo>
                  <a:pt x="50260" y="21560"/>
                </a:lnTo>
                <a:lnTo>
                  <a:pt x="50290" y="21480"/>
                </a:lnTo>
                <a:lnTo>
                  <a:pt x="50380" y="21300"/>
                </a:lnTo>
                <a:lnTo>
                  <a:pt x="50410" y="21210"/>
                </a:lnTo>
                <a:lnTo>
                  <a:pt x="50410" y="21150"/>
                </a:lnTo>
                <a:lnTo>
                  <a:pt x="50400" y="21050"/>
                </a:lnTo>
                <a:lnTo>
                  <a:pt x="50370" y="20880"/>
                </a:lnTo>
                <a:lnTo>
                  <a:pt x="50320" y="20700"/>
                </a:lnTo>
                <a:lnTo>
                  <a:pt x="50310" y="20630"/>
                </a:lnTo>
                <a:lnTo>
                  <a:pt x="50310" y="20520"/>
                </a:lnTo>
                <a:lnTo>
                  <a:pt x="50310" y="20470"/>
                </a:lnTo>
                <a:lnTo>
                  <a:pt x="50330" y="20440"/>
                </a:lnTo>
                <a:lnTo>
                  <a:pt x="50330" y="20410"/>
                </a:lnTo>
                <a:lnTo>
                  <a:pt x="50320" y="20350"/>
                </a:lnTo>
                <a:lnTo>
                  <a:pt x="50310" y="20320"/>
                </a:lnTo>
                <a:lnTo>
                  <a:pt x="50320" y="20180"/>
                </a:lnTo>
                <a:lnTo>
                  <a:pt x="50380" y="20160"/>
                </a:lnTo>
                <a:lnTo>
                  <a:pt x="50400" y="20100"/>
                </a:lnTo>
                <a:lnTo>
                  <a:pt x="50380" y="20020"/>
                </a:lnTo>
                <a:lnTo>
                  <a:pt x="50340" y="19990"/>
                </a:lnTo>
                <a:lnTo>
                  <a:pt x="50270" y="19980"/>
                </a:lnTo>
                <a:lnTo>
                  <a:pt x="50240" y="19930"/>
                </a:lnTo>
                <a:lnTo>
                  <a:pt x="50210" y="19820"/>
                </a:lnTo>
                <a:lnTo>
                  <a:pt x="50120" y="19600"/>
                </a:lnTo>
                <a:lnTo>
                  <a:pt x="50060" y="19510"/>
                </a:lnTo>
                <a:lnTo>
                  <a:pt x="49940" y="19370"/>
                </a:lnTo>
                <a:lnTo>
                  <a:pt x="49900" y="19310"/>
                </a:lnTo>
                <a:lnTo>
                  <a:pt x="49890" y="19240"/>
                </a:lnTo>
                <a:lnTo>
                  <a:pt x="49930" y="19170"/>
                </a:lnTo>
                <a:lnTo>
                  <a:pt x="49950" y="19070"/>
                </a:lnTo>
                <a:lnTo>
                  <a:pt x="50030" y="19030"/>
                </a:lnTo>
                <a:lnTo>
                  <a:pt x="50280" y="19050"/>
                </a:lnTo>
                <a:lnTo>
                  <a:pt x="50390" y="19040"/>
                </a:lnTo>
                <a:lnTo>
                  <a:pt x="50450" y="18980"/>
                </a:lnTo>
                <a:lnTo>
                  <a:pt x="50610" y="18750"/>
                </a:lnTo>
                <a:lnTo>
                  <a:pt x="50640" y="18650"/>
                </a:lnTo>
                <a:lnTo>
                  <a:pt x="50630" y="18520"/>
                </a:lnTo>
                <a:lnTo>
                  <a:pt x="50650" y="18480"/>
                </a:lnTo>
                <a:lnTo>
                  <a:pt x="50700" y="18410"/>
                </a:lnTo>
                <a:lnTo>
                  <a:pt x="50840" y="18290"/>
                </a:lnTo>
                <a:lnTo>
                  <a:pt x="50860" y="18240"/>
                </a:lnTo>
                <a:lnTo>
                  <a:pt x="50890" y="18160"/>
                </a:lnTo>
                <a:lnTo>
                  <a:pt x="51040" y="17950"/>
                </a:lnTo>
                <a:lnTo>
                  <a:pt x="51080" y="17890"/>
                </a:lnTo>
                <a:lnTo>
                  <a:pt x="51160" y="17880"/>
                </a:lnTo>
                <a:lnTo>
                  <a:pt x="51420" y="17880"/>
                </a:lnTo>
                <a:lnTo>
                  <a:pt x="51460" y="17850"/>
                </a:lnTo>
                <a:lnTo>
                  <a:pt x="51690" y="17750"/>
                </a:lnTo>
                <a:lnTo>
                  <a:pt x="51750" y="17700"/>
                </a:lnTo>
                <a:lnTo>
                  <a:pt x="51830" y="17640"/>
                </a:lnTo>
                <a:lnTo>
                  <a:pt x="51960" y="17510"/>
                </a:lnTo>
                <a:lnTo>
                  <a:pt x="52080" y="17300"/>
                </a:lnTo>
                <a:lnTo>
                  <a:pt x="52100" y="17300"/>
                </a:lnTo>
                <a:lnTo>
                  <a:pt x="52150" y="17310"/>
                </a:lnTo>
                <a:lnTo>
                  <a:pt x="52160" y="17300"/>
                </a:lnTo>
                <a:lnTo>
                  <a:pt x="52170" y="17270"/>
                </a:lnTo>
                <a:lnTo>
                  <a:pt x="52180" y="17230"/>
                </a:lnTo>
                <a:lnTo>
                  <a:pt x="52180" y="17200"/>
                </a:lnTo>
                <a:lnTo>
                  <a:pt x="52160" y="17200"/>
                </a:lnTo>
                <a:lnTo>
                  <a:pt x="52220" y="17150"/>
                </a:lnTo>
                <a:lnTo>
                  <a:pt x="52270" y="17130"/>
                </a:lnTo>
                <a:lnTo>
                  <a:pt x="52400" y="17120"/>
                </a:lnTo>
                <a:lnTo>
                  <a:pt x="52400" y="17080"/>
                </a:lnTo>
                <a:lnTo>
                  <a:pt x="52550" y="16830"/>
                </a:lnTo>
                <a:lnTo>
                  <a:pt x="52560" y="16790"/>
                </a:lnTo>
                <a:lnTo>
                  <a:pt x="52540" y="16760"/>
                </a:lnTo>
                <a:lnTo>
                  <a:pt x="52540" y="16710"/>
                </a:lnTo>
                <a:lnTo>
                  <a:pt x="52570" y="16660"/>
                </a:lnTo>
                <a:lnTo>
                  <a:pt x="52670" y="16550"/>
                </a:lnTo>
                <a:lnTo>
                  <a:pt x="52860" y="16260"/>
                </a:lnTo>
                <a:lnTo>
                  <a:pt x="52820" y="16210"/>
                </a:lnTo>
                <a:lnTo>
                  <a:pt x="52770" y="16130"/>
                </a:lnTo>
                <a:lnTo>
                  <a:pt x="52600" y="15950"/>
                </a:lnTo>
                <a:lnTo>
                  <a:pt x="52420" y="15830"/>
                </a:lnTo>
                <a:lnTo>
                  <a:pt x="52220" y="15760"/>
                </a:lnTo>
                <a:lnTo>
                  <a:pt x="51890" y="15690"/>
                </a:lnTo>
                <a:lnTo>
                  <a:pt x="51840" y="15690"/>
                </a:lnTo>
                <a:lnTo>
                  <a:pt x="51810" y="15710"/>
                </a:lnTo>
                <a:lnTo>
                  <a:pt x="51780" y="15750"/>
                </a:lnTo>
                <a:lnTo>
                  <a:pt x="51730" y="15790"/>
                </a:lnTo>
                <a:lnTo>
                  <a:pt x="51660" y="15820"/>
                </a:lnTo>
                <a:lnTo>
                  <a:pt x="51620" y="15830"/>
                </a:lnTo>
                <a:lnTo>
                  <a:pt x="51510" y="15790"/>
                </a:lnTo>
                <a:lnTo>
                  <a:pt x="51450" y="15700"/>
                </a:lnTo>
                <a:lnTo>
                  <a:pt x="51430" y="15590"/>
                </a:lnTo>
                <a:lnTo>
                  <a:pt x="51420" y="15490"/>
                </a:lnTo>
                <a:lnTo>
                  <a:pt x="51400" y="15440"/>
                </a:lnTo>
                <a:lnTo>
                  <a:pt x="51380" y="15390"/>
                </a:lnTo>
                <a:lnTo>
                  <a:pt x="51360" y="15350"/>
                </a:lnTo>
                <a:lnTo>
                  <a:pt x="51390" y="15300"/>
                </a:lnTo>
                <a:lnTo>
                  <a:pt x="51420" y="15250"/>
                </a:lnTo>
                <a:lnTo>
                  <a:pt x="51430" y="15200"/>
                </a:lnTo>
                <a:lnTo>
                  <a:pt x="51530" y="14760"/>
                </a:lnTo>
                <a:lnTo>
                  <a:pt x="51580" y="14660"/>
                </a:lnTo>
                <a:lnTo>
                  <a:pt x="51470" y="14620"/>
                </a:lnTo>
                <a:lnTo>
                  <a:pt x="51400" y="14610"/>
                </a:lnTo>
                <a:lnTo>
                  <a:pt x="51370" y="14570"/>
                </a:lnTo>
                <a:lnTo>
                  <a:pt x="51400" y="14340"/>
                </a:lnTo>
                <a:lnTo>
                  <a:pt x="51390" y="14250"/>
                </a:lnTo>
                <a:lnTo>
                  <a:pt x="51330" y="14180"/>
                </a:lnTo>
                <a:lnTo>
                  <a:pt x="51230" y="14140"/>
                </a:lnTo>
                <a:lnTo>
                  <a:pt x="51180" y="14260"/>
                </a:lnTo>
                <a:lnTo>
                  <a:pt x="51040" y="14300"/>
                </a:lnTo>
                <a:lnTo>
                  <a:pt x="50760" y="14310"/>
                </a:lnTo>
                <a:lnTo>
                  <a:pt x="50630" y="14280"/>
                </a:lnTo>
                <a:lnTo>
                  <a:pt x="50490" y="14050"/>
                </a:lnTo>
                <a:lnTo>
                  <a:pt x="50360" y="14020"/>
                </a:lnTo>
                <a:lnTo>
                  <a:pt x="50340" y="14190"/>
                </a:lnTo>
                <a:lnTo>
                  <a:pt x="50240" y="14250"/>
                </a:lnTo>
                <a:lnTo>
                  <a:pt x="49990" y="14270"/>
                </a:lnTo>
                <a:lnTo>
                  <a:pt x="49880" y="14240"/>
                </a:lnTo>
                <a:lnTo>
                  <a:pt x="49780" y="14170"/>
                </a:lnTo>
                <a:lnTo>
                  <a:pt x="49720" y="14140"/>
                </a:lnTo>
                <a:lnTo>
                  <a:pt x="49730" y="14080"/>
                </a:lnTo>
                <a:lnTo>
                  <a:pt x="49710" y="14030"/>
                </a:lnTo>
                <a:lnTo>
                  <a:pt x="49710" y="13990"/>
                </a:lnTo>
                <a:lnTo>
                  <a:pt x="49730" y="13950"/>
                </a:lnTo>
                <a:lnTo>
                  <a:pt x="49800" y="13780"/>
                </a:lnTo>
                <a:lnTo>
                  <a:pt x="49790" y="13760"/>
                </a:lnTo>
                <a:lnTo>
                  <a:pt x="49790" y="13740"/>
                </a:lnTo>
                <a:lnTo>
                  <a:pt x="49750" y="13680"/>
                </a:lnTo>
                <a:lnTo>
                  <a:pt x="49720" y="13660"/>
                </a:lnTo>
                <a:lnTo>
                  <a:pt x="49640" y="13660"/>
                </a:lnTo>
                <a:lnTo>
                  <a:pt x="49610" y="13650"/>
                </a:lnTo>
                <a:lnTo>
                  <a:pt x="49580" y="13630"/>
                </a:lnTo>
                <a:lnTo>
                  <a:pt x="49550" y="13600"/>
                </a:lnTo>
                <a:lnTo>
                  <a:pt x="49540" y="13570"/>
                </a:lnTo>
                <a:lnTo>
                  <a:pt x="49560" y="13520"/>
                </a:lnTo>
                <a:lnTo>
                  <a:pt x="49610" y="13470"/>
                </a:lnTo>
                <a:lnTo>
                  <a:pt x="49710" y="13320"/>
                </a:lnTo>
                <a:lnTo>
                  <a:pt x="49740" y="13290"/>
                </a:lnTo>
                <a:lnTo>
                  <a:pt x="49770" y="13270"/>
                </a:lnTo>
                <a:lnTo>
                  <a:pt x="49810" y="13250"/>
                </a:lnTo>
                <a:lnTo>
                  <a:pt x="49840" y="13220"/>
                </a:lnTo>
                <a:lnTo>
                  <a:pt x="49880" y="13070"/>
                </a:lnTo>
                <a:lnTo>
                  <a:pt x="49900" y="13040"/>
                </a:lnTo>
                <a:lnTo>
                  <a:pt x="49930" y="12990"/>
                </a:lnTo>
                <a:lnTo>
                  <a:pt x="50070" y="12850"/>
                </a:lnTo>
                <a:lnTo>
                  <a:pt x="50130" y="12790"/>
                </a:lnTo>
                <a:lnTo>
                  <a:pt x="50200" y="12750"/>
                </a:lnTo>
                <a:lnTo>
                  <a:pt x="50280" y="12730"/>
                </a:lnTo>
                <a:lnTo>
                  <a:pt x="50340" y="12730"/>
                </a:lnTo>
                <a:lnTo>
                  <a:pt x="50420" y="12760"/>
                </a:lnTo>
                <a:lnTo>
                  <a:pt x="50440" y="12750"/>
                </a:lnTo>
                <a:lnTo>
                  <a:pt x="50460" y="12680"/>
                </a:lnTo>
                <a:lnTo>
                  <a:pt x="50470" y="12640"/>
                </a:lnTo>
                <a:lnTo>
                  <a:pt x="50530" y="12560"/>
                </a:lnTo>
                <a:lnTo>
                  <a:pt x="50590" y="12510"/>
                </a:lnTo>
                <a:lnTo>
                  <a:pt x="50640" y="12410"/>
                </a:lnTo>
                <a:lnTo>
                  <a:pt x="50690" y="12350"/>
                </a:lnTo>
                <a:lnTo>
                  <a:pt x="50700" y="12310"/>
                </a:lnTo>
                <a:lnTo>
                  <a:pt x="50710" y="12270"/>
                </a:lnTo>
                <a:lnTo>
                  <a:pt x="50720" y="12240"/>
                </a:lnTo>
                <a:lnTo>
                  <a:pt x="50710" y="12160"/>
                </a:lnTo>
                <a:lnTo>
                  <a:pt x="50720" y="12120"/>
                </a:lnTo>
                <a:lnTo>
                  <a:pt x="50720" y="12080"/>
                </a:lnTo>
                <a:lnTo>
                  <a:pt x="50710" y="12030"/>
                </a:lnTo>
                <a:lnTo>
                  <a:pt x="50640" y="11960"/>
                </a:lnTo>
                <a:lnTo>
                  <a:pt x="50510" y="11870"/>
                </a:lnTo>
                <a:lnTo>
                  <a:pt x="50310" y="11700"/>
                </a:lnTo>
                <a:lnTo>
                  <a:pt x="50340" y="11690"/>
                </a:lnTo>
                <a:lnTo>
                  <a:pt x="50350" y="11670"/>
                </a:lnTo>
                <a:lnTo>
                  <a:pt x="50380" y="11630"/>
                </a:lnTo>
                <a:lnTo>
                  <a:pt x="50400" y="11590"/>
                </a:lnTo>
                <a:lnTo>
                  <a:pt x="50410" y="11540"/>
                </a:lnTo>
                <a:lnTo>
                  <a:pt x="50420" y="11450"/>
                </a:lnTo>
                <a:lnTo>
                  <a:pt x="50430" y="11400"/>
                </a:lnTo>
                <a:lnTo>
                  <a:pt x="50380" y="11290"/>
                </a:lnTo>
                <a:lnTo>
                  <a:pt x="50090" y="11210"/>
                </a:lnTo>
                <a:lnTo>
                  <a:pt x="50070" y="11200"/>
                </a:lnTo>
                <a:lnTo>
                  <a:pt x="50020" y="11160"/>
                </a:lnTo>
                <a:lnTo>
                  <a:pt x="49980" y="11140"/>
                </a:lnTo>
                <a:lnTo>
                  <a:pt x="49930" y="11140"/>
                </a:lnTo>
                <a:lnTo>
                  <a:pt x="49850" y="11160"/>
                </a:lnTo>
                <a:lnTo>
                  <a:pt x="49810" y="11190"/>
                </a:lnTo>
                <a:lnTo>
                  <a:pt x="49790" y="11200"/>
                </a:lnTo>
                <a:lnTo>
                  <a:pt x="49780" y="11220"/>
                </a:lnTo>
                <a:lnTo>
                  <a:pt x="49770" y="11230"/>
                </a:lnTo>
                <a:lnTo>
                  <a:pt x="49730" y="11240"/>
                </a:lnTo>
                <a:lnTo>
                  <a:pt x="49550" y="11200"/>
                </a:lnTo>
                <a:lnTo>
                  <a:pt x="49370" y="11190"/>
                </a:lnTo>
                <a:lnTo>
                  <a:pt x="49410" y="11090"/>
                </a:lnTo>
                <a:lnTo>
                  <a:pt x="49400" y="10980"/>
                </a:lnTo>
                <a:lnTo>
                  <a:pt x="49410" y="10940"/>
                </a:lnTo>
                <a:lnTo>
                  <a:pt x="49480" y="10780"/>
                </a:lnTo>
                <a:lnTo>
                  <a:pt x="49490" y="10720"/>
                </a:lnTo>
                <a:lnTo>
                  <a:pt x="49480" y="10570"/>
                </a:lnTo>
                <a:lnTo>
                  <a:pt x="49500" y="10520"/>
                </a:lnTo>
                <a:lnTo>
                  <a:pt x="49530" y="10490"/>
                </a:lnTo>
                <a:lnTo>
                  <a:pt x="49560" y="10460"/>
                </a:lnTo>
                <a:lnTo>
                  <a:pt x="49600" y="10430"/>
                </a:lnTo>
                <a:lnTo>
                  <a:pt x="49600" y="10400"/>
                </a:lnTo>
                <a:lnTo>
                  <a:pt x="49590" y="10360"/>
                </a:lnTo>
                <a:lnTo>
                  <a:pt x="49560" y="10330"/>
                </a:lnTo>
                <a:lnTo>
                  <a:pt x="49530" y="10290"/>
                </a:lnTo>
                <a:lnTo>
                  <a:pt x="49510" y="10240"/>
                </a:lnTo>
                <a:lnTo>
                  <a:pt x="49500" y="10170"/>
                </a:lnTo>
                <a:lnTo>
                  <a:pt x="49500" y="10120"/>
                </a:lnTo>
                <a:lnTo>
                  <a:pt x="49520" y="10080"/>
                </a:lnTo>
                <a:lnTo>
                  <a:pt x="49570" y="10010"/>
                </a:lnTo>
                <a:lnTo>
                  <a:pt x="49590" y="10000"/>
                </a:lnTo>
                <a:lnTo>
                  <a:pt x="49700" y="9940"/>
                </a:lnTo>
                <a:lnTo>
                  <a:pt x="49800" y="9850"/>
                </a:lnTo>
                <a:lnTo>
                  <a:pt x="49840" y="9840"/>
                </a:lnTo>
                <a:lnTo>
                  <a:pt x="49870" y="9850"/>
                </a:lnTo>
                <a:lnTo>
                  <a:pt x="49900" y="9850"/>
                </a:lnTo>
                <a:lnTo>
                  <a:pt x="49950" y="9830"/>
                </a:lnTo>
                <a:lnTo>
                  <a:pt x="49990" y="9790"/>
                </a:lnTo>
                <a:lnTo>
                  <a:pt x="50080" y="9670"/>
                </a:lnTo>
                <a:lnTo>
                  <a:pt x="50210" y="9510"/>
                </a:lnTo>
                <a:lnTo>
                  <a:pt x="50230" y="9460"/>
                </a:lnTo>
                <a:lnTo>
                  <a:pt x="50250" y="9400"/>
                </a:lnTo>
                <a:lnTo>
                  <a:pt x="50250" y="9350"/>
                </a:lnTo>
                <a:lnTo>
                  <a:pt x="50210" y="9220"/>
                </a:lnTo>
                <a:lnTo>
                  <a:pt x="50220" y="9150"/>
                </a:lnTo>
                <a:lnTo>
                  <a:pt x="50290" y="9070"/>
                </a:lnTo>
                <a:lnTo>
                  <a:pt x="50310" y="9030"/>
                </a:lnTo>
                <a:lnTo>
                  <a:pt x="50310" y="8980"/>
                </a:lnTo>
                <a:lnTo>
                  <a:pt x="50350" y="8930"/>
                </a:lnTo>
                <a:lnTo>
                  <a:pt x="50480" y="8950"/>
                </a:lnTo>
                <a:lnTo>
                  <a:pt x="50560" y="8990"/>
                </a:lnTo>
                <a:lnTo>
                  <a:pt x="50580" y="9040"/>
                </a:lnTo>
                <a:lnTo>
                  <a:pt x="50610" y="9050"/>
                </a:lnTo>
                <a:lnTo>
                  <a:pt x="50660" y="9020"/>
                </a:lnTo>
                <a:lnTo>
                  <a:pt x="50690" y="8990"/>
                </a:lnTo>
                <a:lnTo>
                  <a:pt x="50720" y="8960"/>
                </a:lnTo>
                <a:lnTo>
                  <a:pt x="50750" y="8920"/>
                </a:lnTo>
                <a:lnTo>
                  <a:pt x="50790" y="8900"/>
                </a:lnTo>
                <a:lnTo>
                  <a:pt x="50860" y="8870"/>
                </a:lnTo>
                <a:lnTo>
                  <a:pt x="50940" y="8860"/>
                </a:lnTo>
                <a:lnTo>
                  <a:pt x="51130" y="8860"/>
                </a:lnTo>
                <a:lnTo>
                  <a:pt x="51180" y="8870"/>
                </a:lnTo>
                <a:lnTo>
                  <a:pt x="51210" y="8880"/>
                </a:lnTo>
                <a:lnTo>
                  <a:pt x="51240" y="8900"/>
                </a:lnTo>
                <a:lnTo>
                  <a:pt x="51430" y="8920"/>
                </a:lnTo>
                <a:lnTo>
                  <a:pt x="51470" y="8910"/>
                </a:lnTo>
                <a:lnTo>
                  <a:pt x="51610" y="8850"/>
                </a:lnTo>
                <a:lnTo>
                  <a:pt x="51670" y="8840"/>
                </a:lnTo>
                <a:lnTo>
                  <a:pt x="51880" y="8730"/>
                </a:lnTo>
                <a:lnTo>
                  <a:pt x="51900" y="8690"/>
                </a:lnTo>
                <a:lnTo>
                  <a:pt x="51900" y="8660"/>
                </a:lnTo>
                <a:lnTo>
                  <a:pt x="51880" y="8630"/>
                </a:lnTo>
                <a:lnTo>
                  <a:pt x="51810" y="8610"/>
                </a:lnTo>
                <a:lnTo>
                  <a:pt x="51770" y="8580"/>
                </a:lnTo>
                <a:lnTo>
                  <a:pt x="51750" y="8550"/>
                </a:lnTo>
                <a:lnTo>
                  <a:pt x="51760" y="8520"/>
                </a:lnTo>
                <a:lnTo>
                  <a:pt x="51780" y="8500"/>
                </a:lnTo>
                <a:lnTo>
                  <a:pt x="51890" y="8500"/>
                </a:lnTo>
                <a:lnTo>
                  <a:pt x="51980" y="8470"/>
                </a:lnTo>
                <a:lnTo>
                  <a:pt x="52010" y="8450"/>
                </a:lnTo>
                <a:lnTo>
                  <a:pt x="52020" y="8430"/>
                </a:lnTo>
                <a:lnTo>
                  <a:pt x="52020" y="8400"/>
                </a:lnTo>
                <a:lnTo>
                  <a:pt x="52030" y="8370"/>
                </a:lnTo>
                <a:lnTo>
                  <a:pt x="52050" y="8330"/>
                </a:lnTo>
                <a:lnTo>
                  <a:pt x="52070" y="8300"/>
                </a:lnTo>
                <a:lnTo>
                  <a:pt x="52090" y="8260"/>
                </a:lnTo>
                <a:lnTo>
                  <a:pt x="52110" y="8220"/>
                </a:lnTo>
                <a:lnTo>
                  <a:pt x="52220" y="8170"/>
                </a:lnTo>
                <a:lnTo>
                  <a:pt x="52290" y="8190"/>
                </a:lnTo>
                <a:lnTo>
                  <a:pt x="52330" y="8220"/>
                </a:lnTo>
                <a:lnTo>
                  <a:pt x="52360" y="8250"/>
                </a:lnTo>
                <a:lnTo>
                  <a:pt x="52440" y="8270"/>
                </a:lnTo>
                <a:lnTo>
                  <a:pt x="52500" y="8270"/>
                </a:lnTo>
                <a:lnTo>
                  <a:pt x="52670" y="8360"/>
                </a:lnTo>
                <a:lnTo>
                  <a:pt x="52750" y="8380"/>
                </a:lnTo>
                <a:lnTo>
                  <a:pt x="52780" y="8370"/>
                </a:lnTo>
                <a:lnTo>
                  <a:pt x="52800" y="8350"/>
                </a:lnTo>
                <a:lnTo>
                  <a:pt x="52810" y="8270"/>
                </a:lnTo>
                <a:lnTo>
                  <a:pt x="52840" y="8240"/>
                </a:lnTo>
                <a:lnTo>
                  <a:pt x="52890" y="8230"/>
                </a:lnTo>
                <a:lnTo>
                  <a:pt x="52990" y="8250"/>
                </a:lnTo>
                <a:lnTo>
                  <a:pt x="53100" y="8290"/>
                </a:lnTo>
                <a:lnTo>
                  <a:pt x="53150" y="8310"/>
                </a:lnTo>
                <a:lnTo>
                  <a:pt x="53200" y="8300"/>
                </a:lnTo>
                <a:lnTo>
                  <a:pt x="53280" y="8260"/>
                </a:lnTo>
                <a:lnTo>
                  <a:pt x="53310" y="8230"/>
                </a:lnTo>
                <a:lnTo>
                  <a:pt x="53320" y="8180"/>
                </a:lnTo>
                <a:lnTo>
                  <a:pt x="53330" y="8140"/>
                </a:lnTo>
                <a:lnTo>
                  <a:pt x="53340" y="8110"/>
                </a:lnTo>
                <a:lnTo>
                  <a:pt x="53380" y="8100"/>
                </a:lnTo>
                <a:lnTo>
                  <a:pt x="53580" y="8140"/>
                </a:lnTo>
                <a:lnTo>
                  <a:pt x="53630" y="8140"/>
                </a:lnTo>
                <a:lnTo>
                  <a:pt x="53750" y="8110"/>
                </a:lnTo>
                <a:lnTo>
                  <a:pt x="53790" y="8140"/>
                </a:lnTo>
                <a:lnTo>
                  <a:pt x="53810" y="8170"/>
                </a:lnTo>
                <a:lnTo>
                  <a:pt x="53830" y="8250"/>
                </a:lnTo>
                <a:lnTo>
                  <a:pt x="53840" y="8290"/>
                </a:lnTo>
                <a:lnTo>
                  <a:pt x="53860" y="8330"/>
                </a:lnTo>
                <a:lnTo>
                  <a:pt x="53880" y="8360"/>
                </a:lnTo>
                <a:lnTo>
                  <a:pt x="53980" y="8420"/>
                </a:lnTo>
                <a:lnTo>
                  <a:pt x="54030" y="8460"/>
                </a:lnTo>
                <a:lnTo>
                  <a:pt x="54080" y="8500"/>
                </a:lnTo>
                <a:lnTo>
                  <a:pt x="54130" y="8510"/>
                </a:lnTo>
                <a:lnTo>
                  <a:pt x="54140" y="8540"/>
                </a:lnTo>
                <a:lnTo>
                  <a:pt x="54250" y="8580"/>
                </a:lnTo>
                <a:lnTo>
                  <a:pt x="54280" y="8600"/>
                </a:lnTo>
                <a:lnTo>
                  <a:pt x="54320" y="8610"/>
                </a:lnTo>
                <a:lnTo>
                  <a:pt x="54480" y="8620"/>
                </a:lnTo>
                <a:lnTo>
                  <a:pt x="54550" y="8610"/>
                </a:lnTo>
                <a:lnTo>
                  <a:pt x="54590" y="8600"/>
                </a:lnTo>
                <a:lnTo>
                  <a:pt x="54630" y="8560"/>
                </a:lnTo>
                <a:lnTo>
                  <a:pt x="54640" y="8520"/>
                </a:lnTo>
                <a:lnTo>
                  <a:pt x="54660" y="8490"/>
                </a:lnTo>
                <a:lnTo>
                  <a:pt x="54670" y="8460"/>
                </a:lnTo>
                <a:lnTo>
                  <a:pt x="54670" y="8450"/>
                </a:lnTo>
                <a:lnTo>
                  <a:pt x="54670" y="8430"/>
                </a:lnTo>
                <a:lnTo>
                  <a:pt x="54680" y="8400"/>
                </a:lnTo>
                <a:lnTo>
                  <a:pt x="54700" y="8370"/>
                </a:lnTo>
                <a:lnTo>
                  <a:pt x="54730" y="8340"/>
                </a:lnTo>
                <a:lnTo>
                  <a:pt x="54750" y="8300"/>
                </a:lnTo>
                <a:lnTo>
                  <a:pt x="54770" y="8270"/>
                </a:lnTo>
                <a:lnTo>
                  <a:pt x="54790" y="8230"/>
                </a:lnTo>
                <a:lnTo>
                  <a:pt x="54830" y="8210"/>
                </a:lnTo>
                <a:lnTo>
                  <a:pt x="54890" y="8190"/>
                </a:lnTo>
                <a:lnTo>
                  <a:pt x="54990" y="8180"/>
                </a:lnTo>
                <a:lnTo>
                  <a:pt x="55050" y="8190"/>
                </a:lnTo>
                <a:lnTo>
                  <a:pt x="55160" y="8250"/>
                </a:lnTo>
                <a:lnTo>
                  <a:pt x="55250" y="8270"/>
                </a:lnTo>
                <a:lnTo>
                  <a:pt x="55310" y="8270"/>
                </a:lnTo>
                <a:lnTo>
                  <a:pt x="55400" y="8280"/>
                </a:lnTo>
                <a:lnTo>
                  <a:pt x="55430" y="8310"/>
                </a:lnTo>
                <a:lnTo>
                  <a:pt x="55470" y="8330"/>
                </a:lnTo>
                <a:lnTo>
                  <a:pt x="55510" y="8340"/>
                </a:lnTo>
                <a:lnTo>
                  <a:pt x="55550" y="8340"/>
                </a:lnTo>
                <a:lnTo>
                  <a:pt x="55650" y="8300"/>
                </a:lnTo>
                <a:lnTo>
                  <a:pt x="55720" y="8300"/>
                </a:lnTo>
                <a:lnTo>
                  <a:pt x="55750" y="8300"/>
                </a:lnTo>
                <a:lnTo>
                  <a:pt x="55770" y="8270"/>
                </a:lnTo>
                <a:lnTo>
                  <a:pt x="55790" y="8240"/>
                </a:lnTo>
                <a:lnTo>
                  <a:pt x="55800" y="8200"/>
                </a:lnTo>
                <a:lnTo>
                  <a:pt x="55820" y="8170"/>
                </a:lnTo>
                <a:lnTo>
                  <a:pt x="56040" y="8170"/>
                </a:lnTo>
                <a:lnTo>
                  <a:pt x="56090" y="8160"/>
                </a:lnTo>
                <a:lnTo>
                  <a:pt x="56130" y="8140"/>
                </a:lnTo>
                <a:lnTo>
                  <a:pt x="56160" y="8100"/>
                </a:lnTo>
                <a:lnTo>
                  <a:pt x="56190" y="7990"/>
                </a:lnTo>
                <a:lnTo>
                  <a:pt x="56230" y="7960"/>
                </a:lnTo>
                <a:lnTo>
                  <a:pt x="56280" y="7950"/>
                </a:lnTo>
                <a:lnTo>
                  <a:pt x="56490" y="7980"/>
                </a:lnTo>
                <a:lnTo>
                  <a:pt x="56880" y="7940"/>
                </a:lnTo>
                <a:lnTo>
                  <a:pt x="57090" y="7830"/>
                </a:lnTo>
                <a:lnTo>
                  <a:pt x="57130" y="7830"/>
                </a:lnTo>
                <a:lnTo>
                  <a:pt x="57170" y="7850"/>
                </a:lnTo>
                <a:lnTo>
                  <a:pt x="57210" y="7860"/>
                </a:lnTo>
                <a:lnTo>
                  <a:pt x="57260" y="7860"/>
                </a:lnTo>
                <a:lnTo>
                  <a:pt x="57320" y="7800"/>
                </a:lnTo>
                <a:lnTo>
                  <a:pt x="57350" y="7750"/>
                </a:lnTo>
                <a:lnTo>
                  <a:pt x="57380" y="7660"/>
                </a:lnTo>
                <a:lnTo>
                  <a:pt x="57390" y="7620"/>
                </a:lnTo>
                <a:lnTo>
                  <a:pt x="57400" y="7580"/>
                </a:lnTo>
                <a:lnTo>
                  <a:pt x="57440" y="7500"/>
                </a:lnTo>
                <a:lnTo>
                  <a:pt x="57480" y="7470"/>
                </a:lnTo>
                <a:lnTo>
                  <a:pt x="57550" y="7430"/>
                </a:lnTo>
                <a:lnTo>
                  <a:pt x="57700" y="7390"/>
                </a:lnTo>
                <a:lnTo>
                  <a:pt x="57830" y="7320"/>
                </a:lnTo>
                <a:lnTo>
                  <a:pt x="57890" y="7260"/>
                </a:lnTo>
                <a:lnTo>
                  <a:pt x="58110" y="7140"/>
                </a:lnTo>
                <a:lnTo>
                  <a:pt x="58150" y="7140"/>
                </a:lnTo>
                <a:lnTo>
                  <a:pt x="58190" y="7140"/>
                </a:lnTo>
                <a:lnTo>
                  <a:pt x="58220" y="7160"/>
                </a:lnTo>
                <a:lnTo>
                  <a:pt x="58300" y="7220"/>
                </a:lnTo>
                <a:lnTo>
                  <a:pt x="58420" y="7410"/>
                </a:lnTo>
                <a:lnTo>
                  <a:pt x="58400" y="7710"/>
                </a:lnTo>
                <a:lnTo>
                  <a:pt x="58410" y="7770"/>
                </a:lnTo>
                <a:lnTo>
                  <a:pt x="58430" y="7860"/>
                </a:lnTo>
                <a:lnTo>
                  <a:pt x="58460" y="7900"/>
                </a:lnTo>
                <a:lnTo>
                  <a:pt x="58500" y="7930"/>
                </a:lnTo>
                <a:lnTo>
                  <a:pt x="58660" y="8020"/>
                </a:lnTo>
                <a:lnTo>
                  <a:pt x="58690" y="8060"/>
                </a:lnTo>
                <a:lnTo>
                  <a:pt x="58710" y="8110"/>
                </a:lnTo>
                <a:lnTo>
                  <a:pt x="58790" y="8190"/>
                </a:lnTo>
                <a:lnTo>
                  <a:pt x="58810" y="8230"/>
                </a:lnTo>
                <a:lnTo>
                  <a:pt x="58840" y="8370"/>
                </a:lnTo>
                <a:lnTo>
                  <a:pt x="58920" y="8370"/>
                </a:lnTo>
                <a:lnTo>
                  <a:pt x="58990" y="8350"/>
                </a:lnTo>
                <a:lnTo>
                  <a:pt x="59190" y="8350"/>
                </a:lnTo>
                <a:lnTo>
                  <a:pt x="59350" y="8320"/>
                </a:lnTo>
                <a:lnTo>
                  <a:pt x="59490" y="8330"/>
                </a:lnTo>
                <a:lnTo>
                  <a:pt x="59540" y="8320"/>
                </a:lnTo>
                <a:lnTo>
                  <a:pt x="59680" y="8250"/>
                </a:lnTo>
                <a:lnTo>
                  <a:pt x="59730" y="8240"/>
                </a:lnTo>
                <a:lnTo>
                  <a:pt x="59790" y="8240"/>
                </a:lnTo>
                <a:lnTo>
                  <a:pt x="59830" y="8220"/>
                </a:lnTo>
                <a:lnTo>
                  <a:pt x="59910" y="8180"/>
                </a:lnTo>
                <a:lnTo>
                  <a:pt x="59970" y="8180"/>
                </a:lnTo>
                <a:lnTo>
                  <a:pt x="60020" y="8190"/>
                </a:lnTo>
                <a:lnTo>
                  <a:pt x="60120" y="8240"/>
                </a:lnTo>
                <a:lnTo>
                  <a:pt x="60160" y="8270"/>
                </a:lnTo>
                <a:lnTo>
                  <a:pt x="60240" y="8410"/>
                </a:lnTo>
                <a:lnTo>
                  <a:pt x="60250" y="8450"/>
                </a:lnTo>
                <a:lnTo>
                  <a:pt x="60260" y="8460"/>
                </a:lnTo>
                <a:lnTo>
                  <a:pt x="60280" y="8500"/>
                </a:lnTo>
                <a:lnTo>
                  <a:pt x="60340" y="8540"/>
                </a:lnTo>
                <a:lnTo>
                  <a:pt x="60750" y="8690"/>
                </a:lnTo>
                <a:lnTo>
                  <a:pt x="60810" y="8730"/>
                </a:lnTo>
                <a:lnTo>
                  <a:pt x="60820" y="8770"/>
                </a:lnTo>
                <a:lnTo>
                  <a:pt x="60810" y="8810"/>
                </a:lnTo>
                <a:lnTo>
                  <a:pt x="60810" y="8850"/>
                </a:lnTo>
                <a:lnTo>
                  <a:pt x="60820" y="8920"/>
                </a:lnTo>
                <a:lnTo>
                  <a:pt x="60840" y="9000"/>
                </a:lnTo>
                <a:lnTo>
                  <a:pt x="60850" y="9040"/>
                </a:lnTo>
                <a:lnTo>
                  <a:pt x="60850" y="9080"/>
                </a:lnTo>
                <a:lnTo>
                  <a:pt x="60860" y="9120"/>
                </a:lnTo>
                <a:lnTo>
                  <a:pt x="60860" y="9160"/>
                </a:lnTo>
                <a:lnTo>
                  <a:pt x="60870" y="9200"/>
                </a:lnTo>
                <a:lnTo>
                  <a:pt x="60870" y="9230"/>
                </a:lnTo>
                <a:lnTo>
                  <a:pt x="60870" y="9250"/>
                </a:lnTo>
                <a:lnTo>
                  <a:pt x="60880" y="9280"/>
                </a:lnTo>
                <a:lnTo>
                  <a:pt x="60900" y="9310"/>
                </a:lnTo>
                <a:lnTo>
                  <a:pt x="60930" y="9320"/>
                </a:lnTo>
                <a:lnTo>
                  <a:pt x="60960" y="9330"/>
                </a:lnTo>
                <a:lnTo>
                  <a:pt x="60980" y="9320"/>
                </a:lnTo>
                <a:lnTo>
                  <a:pt x="61030" y="9270"/>
                </a:lnTo>
                <a:lnTo>
                  <a:pt x="61070" y="9250"/>
                </a:lnTo>
                <a:lnTo>
                  <a:pt x="61170" y="9220"/>
                </a:lnTo>
                <a:lnTo>
                  <a:pt x="61210" y="9240"/>
                </a:lnTo>
                <a:lnTo>
                  <a:pt x="61230" y="9260"/>
                </a:lnTo>
                <a:lnTo>
                  <a:pt x="61240" y="9310"/>
                </a:lnTo>
                <a:lnTo>
                  <a:pt x="61230" y="9340"/>
                </a:lnTo>
                <a:lnTo>
                  <a:pt x="61200" y="9370"/>
                </a:lnTo>
                <a:lnTo>
                  <a:pt x="61170" y="9390"/>
                </a:lnTo>
                <a:lnTo>
                  <a:pt x="61130" y="9390"/>
                </a:lnTo>
                <a:lnTo>
                  <a:pt x="61060" y="9410"/>
                </a:lnTo>
                <a:lnTo>
                  <a:pt x="61030" y="9430"/>
                </a:lnTo>
                <a:lnTo>
                  <a:pt x="61020" y="9460"/>
                </a:lnTo>
                <a:lnTo>
                  <a:pt x="61030" y="9490"/>
                </a:lnTo>
                <a:lnTo>
                  <a:pt x="61060" y="9530"/>
                </a:lnTo>
                <a:lnTo>
                  <a:pt x="61140" y="9600"/>
                </a:lnTo>
                <a:lnTo>
                  <a:pt x="61180" y="9610"/>
                </a:lnTo>
                <a:lnTo>
                  <a:pt x="61290" y="9620"/>
                </a:lnTo>
                <a:lnTo>
                  <a:pt x="61330" y="9640"/>
                </a:lnTo>
                <a:lnTo>
                  <a:pt x="61370" y="9660"/>
                </a:lnTo>
                <a:lnTo>
                  <a:pt x="61390" y="9690"/>
                </a:lnTo>
                <a:lnTo>
                  <a:pt x="61430" y="9760"/>
                </a:lnTo>
                <a:lnTo>
                  <a:pt x="61590" y="9720"/>
                </a:lnTo>
                <a:lnTo>
                  <a:pt x="61700" y="9470"/>
                </a:lnTo>
                <a:lnTo>
                  <a:pt x="61730" y="9450"/>
                </a:lnTo>
                <a:lnTo>
                  <a:pt x="61760" y="9430"/>
                </a:lnTo>
                <a:lnTo>
                  <a:pt x="61770" y="9440"/>
                </a:lnTo>
                <a:lnTo>
                  <a:pt x="61780" y="9470"/>
                </a:lnTo>
                <a:lnTo>
                  <a:pt x="61780" y="9600"/>
                </a:lnTo>
                <a:lnTo>
                  <a:pt x="61790" y="9640"/>
                </a:lnTo>
                <a:lnTo>
                  <a:pt x="61780" y="9730"/>
                </a:lnTo>
                <a:lnTo>
                  <a:pt x="61920" y="9770"/>
                </a:lnTo>
                <a:lnTo>
                  <a:pt x="61980" y="9760"/>
                </a:lnTo>
                <a:lnTo>
                  <a:pt x="62060" y="9730"/>
                </a:lnTo>
                <a:lnTo>
                  <a:pt x="62110" y="9710"/>
                </a:lnTo>
                <a:lnTo>
                  <a:pt x="62250" y="9580"/>
                </a:lnTo>
                <a:lnTo>
                  <a:pt x="62320" y="9560"/>
                </a:lnTo>
                <a:lnTo>
                  <a:pt x="62460" y="9560"/>
                </a:lnTo>
                <a:lnTo>
                  <a:pt x="62500" y="9540"/>
                </a:lnTo>
                <a:lnTo>
                  <a:pt x="62520" y="9500"/>
                </a:lnTo>
                <a:lnTo>
                  <a:pt x="62520" y="9470"/>
                </a:lnTo>
                <a:lnTo>
                  <a:pt x="62520" y="9430"/>
                </a:lnTo>
                <a:lnTo>
                  <a:pt x="62510" y="9400"/>
                </a:lnTo>
                <a:lnTo>
                  <a:pt x="62480" y="9340"/>
                </a:lnTo>
                <a:lnTo>
                  <a:pt x="62470" y="9300"/>
                </a:lnTo>
                <a:lnTo>
                  <a:pt x="62480" y="9240"/>
                </a:lnTo>
                <a:lnTo>
                  <a:pt x="62470" y="9200"/>
                </a:lnTo>
                <a:lnTo>
                  <a:pt x="62460" y="9160"/>
                </a:lnTo>
                <a:lnTo>
                  <a:pt x="62420" y="9140"/>
                </a:lnTo>
                <a:lnTo>
                  <a:pt x="62380" y="9140"/>
                </a:lnTo>
                <a:lnTo>
                  <a:pt x="62330" y="9160"/>
                </a:lnTo>
                <a:lnTo>
                  <a:pt x="62300" y="9200"/>
                </a:lnTo>
                <a:lnTo>
                  <a:pt x="62270" y="9260"/>
                </a:lnTo>
                <a:lnTo>
                  <a:pt x="62240" y="9280"/>
                </a:lnTo>
                <a:lnTo>
                  <a:pt x="62200" y="9280"/>
                </a:lnTo>
                <a:lnTo>
                  <a:pt x="62180" y="9250"/>
                </a:lnTo>
                <a:lnTo>
                  <a:pt x="62160" y="9220"/>
                </a:lnTo>
                <a:lnTo>
                  <a:pt x="62160" y="9180"/>
                </a:lnTo>
                <a:lnTo>
                  <a:pt x="62140" y="9120"/>
                </a:lnTo>
                <a:lnTo>
                  <a:pt x="62150" y="9090"/>
                </a:lnTo>
                <a:lnTo>
                  <a:pt x="62180" y="9070"/>
                </a:lnTo>
                <a:lnTo>
                  <a:pt x="62180" y="9040"/>
                </a:lnTo>
                <a:lnTo>
                  <a:pt x="62190" y="9020"/>
                </a:lnTo>
                <a:lnTo>
                  <a:pt x="62300" y="9010"/>
                </a:lnTo>
                <a:lnTo>
                  <a:pt x="62420" y="8930"/>
                </a:lnTo>
                <a:lnTo>
                  <a:pt x="62450" y="8890"/>
                </a:lnTo>
                <a:lnTo>
                  <a:pt x="62440" y="8850"/>
                </a:lnTo>
                <a:lnTo>
                  <a:pt x="62420" y="8820"/>
                </a:lnTo>
                <a:lnTo>
                  <a:pt x="62390" y="8780"/>
                </a:lnTo>
                <a:lnTo>
                  <a:pt x="62360" y="8760"/>
                </a:lnTo>
                <a:lnTo>
                  <a:pt x="62320" y="8740"/>
                </a:lnTo>
                <a:lnTo>
                  <a:pt x="62290" y="8750"/>
                </a:lnTo>
                <a:lnTo>
                  <a:pt x="62260" y="8770"/>
                </a:lnTo>
                <a:lnTo>
                  <a:pt x="62240" y="8800"/>
                </a:lnTo>
                <a:lnTo>
                  <a:pt x="62200" y="8870"/>
                </a:lnTo>
                <a:lnTo>
                  <a:pt x="62170" y="8900"/>
                </a:lnTo>
                <a:lnTo>
                  <a:pt x="62070" y="8960"/>
                </a:lnTo>
                <a:lnTo>
                  <a:pt x="61990" y="8980"/>
                </a:lnTo>
                <a:lnTo>
                  <a:pt x="61950" y="8980"/>
                </a:lnTo>
                <a:lnTo>
                  <a:pt x="61910" y="8970"/>
                </a:lnTo>
                <a:lnTo>
                  <a:pt x="61880" y="8940"/>
                </a:lnTo>
                <a:lnTo>
                  <a:pt x="61850" y="8910"/>
                </a:lnTo>
                <a:lnTo>
                  <a:pt x="61840" y="8870"/>
                </a:lnTo>
                <a:lnTo>
                  <a:pt x="61840" y="8830"/>
                </a:lnTo>
                <a:lnTo>
                  <a:pt x="61840" y="8790"/>
                </a:lnTo>
                <a:lnTo>
                  <a:pt x="61930" y="8530"/>
                </a:lnTo>
                <a:lnTo>
                  <a:pt x="61970" y="8460"/>
                </a:lnTo>
                <a:lnTo>
                  <a:pt x="61970" y="8450"/>
                </a:lnTo>
                <a:lnTo>
                  <a:pt x="62000" y="8430"/>
                </a:lnTo>
                <a:lnTo>
                  <a:pt x="62040" y="8410"/>
                </a:lnTo>
                <a:lnTo>
                  <a:pt x="62110" y="8370"/>
                </a:lnTo>
                <a:lnTo>
                  <a:pt x="62200" y="8270"/>
                </a:lnTo>
                <a:lnTo>
                  <a:pt x="62260" y="8240"/>
                </a:lnTo>
                <a:lnTo>
                  <a:pt x="62320" y="8220"/>
                </a:lnTo>
                <a:lnTo>
                  <a:pt x="62360" y="8190"/>
                </a:lnTo>
                <a:lnTo>
                  <a:pt x="62410" y="8140"/>
                </a:lnTo>
                <a:lnTo>
                  <a:pt x="62430" y="8090"/>
                </a:lnTo>
                <a:lnTo>
                  <a:pt x="62430" y="8040"/>
                </a:lnTo>
                <a:lnTo>
                  <a:pt x="62430" y="7990"/>
                </a:lnTo>
                <a:lnTo>
                  <a:pt x="62460" y="7970"/>
                </a:lnTo>
                <a:lnTo>
                  <a:pt x="62490" y="7960"/>
                </a:lnTo>
                <a:lnTo>
                  <a:pt x="62530" y="7950"/>
                </a:lnTo>
                <a:lnTo>
                  <a:pt x="62650" y="7960"/>
                </a:lnTo>
                <a:lnTo>
                  <a:pt x="62680" y="7960"/>
                </a:lnTo>
                <a:lnTo>
                  <a:pt x="62720" y="7940"/>
                </a:lnTo>
                <a:lnTo>
                  <a:pt x="62780" y="7890"/>
                </a:lnTo>
                <a:lnTo>
                  <a:pt x="62860" y="7840"/>
                </a:lnTo>
                <a:lnTo>
                  <a:pt x="62900" y="7800"/>
                </a:lnTo>
                <a:lnTo>
                  <a:pt x="62960" y="7740"/>
                </a:lnTo>
                <a:lnTo>
                  <a:pt x="63060" y="7610"/>
                </a:lnTo>
                <a:lnTo>
                  <a:pt x="63140" y="7520"/>
                </a:lnTo>
                <a:lnTo>
                  <a:pt x="63200" y="7480"/>
                </a:lnTo>
                <a:lnTo>
                  <a:pt x="63240" y="7480"/>
                </a:lnTo>
                <a:lnTo>
                  <a:pt x="63280" y="7490"/>
                </a:lnTo>
                <a:lnTo>
                  <a:pt x="63340" y="7540"/>
                </a:lnTo>
                <a:lnTo>
                  <a:pt x="63380" y="7560"/>
                </a:lnTo>
                <a:lnTo>
                  <a:pt x="63500" y="7580"/>
                </a:lnTo>
                <a:lnTo>
                  <a:pt x="63610" y="7610"/>
                </a:lnTo>
                <a:lnTo>
                  <a:pt x="63720" y="7660"/>
                </a:lnTo>
                <a:lnTo>
                  <a:pt x="63800" y="7680"/>
                </a:lnTo>
                <a:lnTo>
                  <a:pt x="63870" y="7670"/>
                </a:lnTo>
                <a:lnTo>
                  <a:pt x="63990" y="7690"/>
                </a:lnTo>
                <a:lnTo>
                  <a:pt x="64100" y="7680"/>
                </a:lnTo>
                <a:lnTo>
                  <a:pt x="64350" y="7580"/>
                </a:lnTo>
                <a:lnTo>
                  <a:pt x="64690" y="7370"/>
                </a:lnTo>
                <a:lnTo>
                  <a:pt x="64730" y="7350"/>
                </a:lnTo>
                <a:lnTo>
                  <a:pt x="64770" y="7340"/>
                </a:lnTo>
                <a:lnTo>
                  <a:pt x="64800" y="7350"/>
                </a:lnTo>
                <a:lnTo>
                  <a:pt x="64820" y="7360"/>
                </a:lnTo>
                <a:lnTo>
                  <a:pt x="64890" y="7420"/>
                </a:lnTo>
                <a:lnTo>
                  <a:pt x="64980" y="7440"/>
                </a:lnTo>
                <a:lnTo>
                  <a:pt x="65110" y="7440"/>
                </a:lnTo>
                <a:lnTo>
                  <a:pt x="65200" y="7450"/>
                </a:lnTo>
                <a:lnTo>
                  <a:pt x="65230" y="7470"/>
                </a:lnTo>
                <a:lnTo>
                  <a:pt x="65240" y="7490"/>
                </a:lnTo>
                <a:lnTo>
                  <a:pt x="65240" y="7540"/>
                </a:lnTo>
                <a:lnTo>
                  <a:pt x="65170" y="7600"/>
                </a:lnTo>
                <a:lnTo>
                  <a:pt x="65150" y="7640"/>
                </a:lnTo>
                <a:lnTo>
                  <a:pt x="65120" y="7730"/>
                </a:lnTo>
                <a:lnTo>
                  <a:pt x="65130" y="7780"/>
                </a:lnTo>
                <a:lnTo>
                  <a:pt x="65150" y="7810"/>
                </a:lnTo>
                <a:lnTo>
                  <a:pt x="65220" y="7840"/>
                </a:lnTo>
                <a:lnTo>
                  <a:pt x="65240" y="7880"/>
                </a:lnTo>
                <a:lnTo>
                  <a:pt x="65240" y="7950"/>
                </a:lnTo>
                <a:lnTo>
                  <a:pt x="65220" y="8050"/>
                </a:lnTo>
                <a:lnTo>
                  <a:pt x="65220" y="8180"/>
                </a:lnTo>
                <a:lnTo>
                  <a:pt x="65190" y="8240"/>
                </a:lnTo>
                <a:lnTo>
                  <a:pt x="65170" y="8270"/>
                </a:lnTo>
                <a:lnTo>
                  <a:pt x="65150" y="8310"/>
                </a:lnTo>
                <a:lnTo>
                  <a:pt x="65170" y="8330"/>
                </a:lnTo>
                <a:lnTo>
                  <a:pt x="65200" y="8350"/>
                </a:lnTo>
                <a:lnTo>
                  <a:pt x="65320" y="8380"/>
                </a:lnTo>
                <a:lnTo>
                  <a:pt x="65440" y="8390"/>
                </a:lnTo>
                <a:lnTo>
                  <a:pt x="65470" y="8400"/>
                </a:lnTo>
                <a:lnTo>
                  <a:pt x="65520" y="8380"/>
                </a:lnTo>
                <a:lnTo>
                  <a:pt x="65590" y="8220"/>
                </a:lnTo>
                <a:lnTo>
                  <a:pt x="65670" y="8180"/>
                </a:lnTo>
                <a:lnTo>
                  <a:pt x="65700" y="8200"/>
                </a:lnTo>
                <a:lnTo>
                  <a:pt x="65720" y="8220"/>
                </a:lnTo>
                <a:lnTo>
                  <a:pt x="65720" y="8250"/>
                </a:lnTo>
                <a:lnTo>
                  <a:pt x="65720" y="8280"/>
                </a:lnTo>
                <a:lnTo>
                  <a:pt x="65750" y="8320"/>
                </a:lnTo>
                <a:lnTo>
                  <a:pt x="65830" y="8340"/>
                </a:lnTo>
                <a:lnTo>
                  <a:pt x="65860" y="8380"/>
                </a:lnTo>
                <a:lnTo>
                  <a:pt x="65870" y="8410"/>
                </a:lnTo>
                <a:lnTo>
                  <a:pt x="65860" y="8450"/>
                </a:lnTo>
                <a:lnTo>
                  <a:pt x="65840" y="8490"/>
                </a:lnTo>
                <a:lnTo>
                  <a:pt x="65830" y="8510"/>
                </a:lnTo>
                <a:lnTo>
                  <a:pt x="65820" y="8510"/>
                </a:lnTo>
                <a:lnTo>
                  <a:pt x="65810" y="8520"/>
                </a:lnTo>
                <a:lnTo>
                  <a:pt x="65780" y="8520"/>
                </a:lnTo>
                <a:lnTo>
                  <a:pt x="65710" y="8530"/>
                </a:lnTo>
                <a:lnTo>
                  <a:pt x="65660" y="8530"/>
                </a:lnTo>
                <a:lnTo>
                  <a:pt x="65660" y="8580"/>
                </a:lnTo>
                <a:lnTo>
                  <a:pt x="65680" y="8610"/>
                </a:lnTo>
                <a:lnTo>
                  <a:pt x="65710" y="8650"/>
                </a:lnTo>
                <a:lnTo>
                  <a:pt x="65770" y="8690"/>
                </a:lnTo>
                <a:lnTo>
                  <a:pt x="65880" y="8730"/>
                </a:lnTo>
                <a:lnTo>
                  <a:pt x="65900" y="8760"/>
                </a:lnTo>
                <a:lnTo>
                  <a:pt x="65910" y="8790"/>
                </a:lnTo>
                <a:lnTo>
                  <a:pt x="65900" y="8820"/>
                </a:lnTo>
                <a:lnTo>
                  <a:pt x="65890" y="8850"/>
                </a:lnTo>
                <a:lnTo>
                  <a:pt x="65870" y="8860"/>
                </a:lnTo>
                <a:lnTo>
                  <a:pt x="65810" y="8880"/>
                </a:lnTo>
                <a:lnTo>
                  <a:pt x="65780" y="8880"/>
                </a:lnTo>
                <a:lnTo>
                  <a:pt x="65730" y="8930"/>
                </a:lnTo>
                <a:lnTo>
                  <a:pt x="65700" y="8950"/>
                </a:lnTo>
                <a:lnTo>
                  <a:pt x="65660" y="8960"/>
                </a:lnTo>
                <a:lnTo>
                  <a:pt x="65580" y="8960"/>
                </a:lnTo>
                <a:lnTo>
                  <a:pt x="65510" y="8980"/>
                </a:lnTo>
                <a:lnTo>
                  <a:pt x="65470" y="8980"/>
                </a:lnTo>
                <a:lnTo>
                  <a:pt x="65430" y="8970"/>
                </a:lnTo>
                <a:lnTo>
                  <a:pt x="65390" y="8960"/>
                </a:lnTo>
                <a:lnTo>
                  <a:pt x="65310" y="8950"/>
                </a:lnTo>
                <a:lnTo>
                  <a:pt x="65280" y="8940"/>
                </a:lnTo>
                <a:lnTo>
                  <a:pt x="65250" y="8920"/>
                </a:lnTo>
                <a:lnTo>
                  <a:pt x="65220" y="8890"/>
                </a:lnTo>
                <a:lnTo>
                  <a:pt x="65200" y="8820"/>
                </a:lnTo>
                <a:lnTo>
                  <a:pt x="65180" y="8790"/>
                </a:lnTo>
                <a:lnTo>
                  <a:pt x="65140" y="8770"/>
                </a:lnTo>
                <a:lnTo>
                  <a:pt x="65100" y="8760"/>
                </a:lnTo>
                <a:lnTo>
                  <a:pt x="65050" y="8750"/>
                </a:lnTo>
                <a:lnTo>
                  <a:pt x="64910" y="8770"/>
                </a:lnTo>
                <a:lnTo>
                  <a:pt x="64870" y="8800"/>
                </a:lnTo>
                <a:lnTo>
                  <a:pt x="64850" y="8830"/>
                </a:lnTo>
                <a:lnTo>
                  <a:pt x="64830" y="8870"/>
                </a:lnTo>
                <a:lnTo>
                  <a:pt x="64780" y="8940"/>
                </a:lnTo>
                <a:lnTo>
                  <a:pt x="64720" y="9000"/>
                </a:lnTo>
                <a:lnTo>
                  <a:pt x="64700" y="9040"/>
                </a:lnTo>
                <a:lnTo>
                  <a:pt x="64690" y="9080"/>
                </a:lnTo>
                <a:lnTo>
                  <a:pt x="64680" y="9120"/>
                </a:lnTo>
                <a:lnTo>
                  <a:pt x="64700" y="9150"/>
                </a:lnTo>
                <a:lnTo>
                  <a:pt x="64760" y="9200"/>
                </a:lnTo>
                <a:lnTo>
                  <a:pt x="64880" y="9360"/>
                </a:lnTo>
                <a:lnTo>
                  <a:pt x="64910" y="9380"/>
                </a:lnTo>
                <a:lnTo>
                  <a:pt x="64940" y="9400"/>
                </a:lnTo>
                <a:lnTo>
                  <a:pt x="64960" y="9380"/>
                </a:lnTo>
                <a:lnTo>
                  <a:pt x="64970" y="9350"/>
                </a:lnTo>
                <a:lnTo>
                  <a:pt x="64960" y="9320"/>
                </a:lnTo>
                <a:lnTo>
                  <a:pt x="64980" y="9290"/>
                </a:lnTo>
                <a:lnTo>
                  <a:pt x="65000" y="9260"/>
                </a:lnTo>
                <a:lnTo>
                  <a:pt x="65020" y="9230"/>
                </a:lnTo>
                <a:lnTo>
                  <a:pt x="65060" y="9210"/>
                </a:lnTo>
                <a:lnTo>
                  <a:pt x="65100" y="9200"/>
                </a:lnTo>
                <a:lnTo>
                  <a:pt x="65170" y="9200"/>
                </a:lnTo>
                <a:lnTo>
                  <a:pt x="65200" y="9180"/>
                </a:lnTo>
                <a:lnTo>
                  <a:pt x="65230" y="9150"/>
                </a:lnTo>
                <a:lnTo>
                  <a:pt x="65290" y="9070"/>
                </a:lnTo>
                <a:lnTo>
                  <a:pt x="65330" y="9060"/>
                </a:lnTo>
                <a:lnTo>
                  <a:pt x="65350" y="9080"/>
                </a:lnTo>
                <a:lnTo>
                  <a:pt x="65370" y="9120"/>
                </a:lnTo>
                <a:lnTo>
                  <a:pt x="65360" y="9180"/>
                </a:lnTo>
                <a:lnTo>
                  <a:pt x="65330" y="9240"/>
                </a:lnTo>
                <a:lnTo>
                  <a:pt x="65290" y="9310"/>
                </a:lnTo>
                <a:lnTo>
                  <a:pt x="65240" y="9370"/>
                </a:lnTo>
                <a:lnTo>
                  <a:pt x="65220" y="9420"/>
                </a:lnTo>
                <a:lnTo>
                  <a:pt x="65200" y="9460"/>
                </a:lnTo>
                <a:lnTo>
                  <a:pt x="65200" y="9500"/>
                </a:lnTo>
                <a:lnTo>
                  <a:pt x="65220" y="9540"/>
                </a:lnTo>
                <a:lnTo>
                  <a:pt x="65240" y="9570"/>
                </a:lnTo>
                <a:lnTo>
                  <a:pt x="65270" y="9600"/>
                </a:lnTo>
                <a:lnTo>
                  <a:pt x="65290" y="9640"/>
                </a:lnTo>
                <a:lnTo>
                  <a:pt x="65280" y="9680"/>
                </a:lnTo>
                <a:lnTo>
                  <a:pt x="65260" y="9730"/>
                </a:lnTo>
                <a:lnTo>
                  <a:pt x="65320" y="9720"/>
                </a:lnTo>
                <a:lnTo>
                  <a:pt x="65330" y="9730"/>
                </a:lnTo>
                <a:lnTo>
                  <a:pt x="65440" y="9700"/>
                </a:lnTo>
                <a:lnTo>
                  <a:pt x="65560" y="9640"/>
                </a:lnTo>
                <a:lnTo>
                  <a:pt x="65690" y="9710"/>
                </a:lnTo>
                <a:lnTo>
                  <a:pt x="65800" y="9820"/>
                </a:lnTo>
                <a:lnTo>
                  <a:pt x="65880" y="9870"/>
                </a:lnTo>
                <a:lnTo>
                  <a:pt x="65940" y="9900"/>
                </a:lnTo>
                <a:lnTo>
                  <a:pt x="66040" y="10030"/>
                </a:lnTo>
                <a:lnTo>
                  <a:pt x="66150" y="10080"/>
                </a:lnTo>
                <a:lnTo>
                  <a:pt x="66410" y="10300"/>
                </a:lnTo>
                <a:lnTo>
                  <a:pt x="66450" y="10350"/>
                </a:lnTo>
                <a:lnTo>
                  <a:pt x="66470" y="10420"/>
                </a:lnTo>
                <a:lnTo>
                  <a:pt x="66190" y="10510"/>
                </a:lnTo>
                <a:lnTo>
                  <a:pt x="66080" y="10490"/>
                </a:lnTo>
                <a:lnTo>
                  <a:pt x="66020" y="10470"/>
                </a:lnTo>
                <a:lnTo>
                  <a:pt x="65760" y="10430"/>
                </a:lnTo>
                <a:lnTo>
                  <a:pt x="65590" y="10450"/>
                </a:lnTo>
                <a:lnTo>
                  <a:pt x="65520" y="10480"/>
                </a:lnTo>
                <a:lnTo>
                  <a:pt x="65510" y="10520"/>
                </a:lnTo>
                <a:lnTo>
                  <a:pt x="65550" y="10580"/>
                </a:lnTo>
                <a:lnTo>
                  <a:pt x="65570" y="10620"/>
                </a:lnTo>
                <a:lnTo>
                  <a:pt x="65570" y="10660"/>
                </a:lnTo>
                <a:lnTo>
                  <a:pt x="65550" y="10710"/>
                </a:lnTo>
                <a:lnTo>
                  <a:pt x="65520" y="10740"/>
                </a:lnTo>
                <a:lnTo>
                  <a:pt x="65490" y="10770"/>
                </a:lnTo>
                <a:lnTo>
                  <a:pt x="65480" y="10810"/>
                </a:lnTo>
                <a:lnTo>
                  <a:pt x="65360" y="10940"/>
                </a:lnTo>
                <a:lnTo>
                  <a:pt x="65350" y="10980"/>
                </a:lnTo>
                <a:lnTo>
                  <a:pt x="65370" y="11010"/>
                </a:lnTo>
                <a:lnTo>
                  <a:pt x="65400" y="11010"/>
                </a:lnTo>
                <a:lnTo>
                  <a:pt x="65430" y="10990"/>
                </a:lnTo>
                <a:lnTo>
                  <a:pt x="65470" y="10990"/>
                </a:lnTo>
                <a:lnTo>
                  <a:pt x="65500" y="10990"/>
                </a:lnTo>
                <a:lnTo>
                  <a:pt x="65520" y="11010"/>
                </a:lnTo>
                <a:lnTo>
                  <a:pt x="65530" y="11050"/>
                </a:lnTo>
                <a:lnTo>
                  <a:pt x="65530" y="11090"/>
                </a:lnTo>
                <a:lnTo>
                  <a:pt x="65520" y="11140"/>
                </a:lnTo>
                <a:lnTo>
                  <a:pt x="65490" y="11210"/>
                </a:lnTo>
                <a:lnTo>
                  <a:pt x="65480" y="11250"/>
                </a:lnTo>
                <a:lnTo>
                  <a:pt x="65490" y="11290"/>
                </a:lnTo>
                <a:lnTo>
                  <a:pt x="65550" y="11330"/>
                </a:lnTo>
                <a:lnTo>
                  <a:pt x="65570" y="11360"/>
                </a:lnTo>
                <a:lnTo>
                  <a:pt x="65580" y="11400"/>
                </a:lnTo>
                <a:lnTo>
                  <a:pt x="65610" y="11430"/>
                </a:lnTo>
                <a:lnTo>
                  <a:pt x="65620" y="11470"/>
                </a:lnTo>
                <a:lnTo>
                  <a:pt x="65620" y="11500"/>
                </a:lnTo>
                <a:lnTo>
                  <a:pt x="65580" y="11610"/>
                </a:lnTo>
                <a:lnTo>
                  <a:pt x="65580" y="11740"/>
                </a:lnTo>
                <a:lnTo>
                  <a:pt x="65580" y="11780"/>
                </a:lnTo>
                <a:lnTo>
                  <a:pt x="65590" y="11820"/>
                </a:lnTo>
                <a:lnTo>
                  <a:pt x="65590" y="11860"/>
                </a:lnTo>
                <a:lnTo>
                  <a:pt x="65520" y="11980"/>
                </a:lnTo>
                <a:lnTo>
                  <a:pt x="65500" y="12000"/>
                </a:lnTo>
                <a:lnTo>
                  <a:pt x="65420" y="12010"/>
                </a:lnTo>
                <a:lnTo>
                  <a:pt x="65380" y="12030"/>
                </a:lnTo>
                <a:lnTo>
                  <a:pt x="65370" y="12060"/>
                </a:lnTo>
                <a:lnTo>
                  <a:pt x="65390" y="12100"/>
                </a:lnTo>
                <a:lnTo>
                  <a:pt x="65410" y="12120"/>
                </a:lnTo>
                <a:lnTo>
                  <a:pt x="65420" y="12160"/>
                </a:lnTo>
                <a:lnTo>
                  <a:pt x="65420" y="12260"/>
                </a:lnTo>
                <a:lnTo>
                  <a:pt x="65430" y="12300"/>
                </a:lnTo>
                <a:lnTo>
                  <a:pt x="65440" y="12350"/>
                </a:lnTo>
                <a:lnTo>
                  <a:pt x="65450" y="12380"/>
                </a:lnTo>
                <a:lnTo>
                  <a:pt x="65460" y="12420"/>
                </a:lnTo>
                <a:lnTo>
                  <a:pt x="65460" y="12470"/>
                </a:lnTo>
                <a:lnTo>
                  <a:pt x="65460" y="12520"/>
                </a:lnTo>
                <a:lnTo>
                  <a:pt x="65450" y="12580"/>
                </a:lnTo>
                <a:lnTo>
                  <a:pt x="65400" y="12750"/>
                </a:lnTo>
                <a:lnTo>
                  <a:pt x="65380" y="12800"/>
                </a:lnTo>
                <a:lnTo>
                  <a:pt x="65330" y="12840"/>
                </a:lnTo>
                <a:lnTo>
                  <a:pt x="65330" y="12870"/>
                </a:lnTo>
                <a:lnTo>
                  <a:pt x="65460" y="13070"/>
                </a:lnTo>
                <a:lnTo>
                  <a:pt x="65470" y="13110"/>
                </a:lnTo>
                <a:lnTo>
                  <a:pt x="65500" y="13190"/>
                </a:lnTo>
                <a:lnTo>
                  <a:pt x="65530" y="13210"/>
                </a:lnTo>
                <a:lnTo>
                  <a:pt x="65590" y="13250"/>
                </a:lnTo>
                <a:lnTo>
                  <a:pt x="65640" y="13320"/>
                </a:lnTo>
                <a:lnTo>
                  <a:pt x="65650" y="13360"/>
                </a:lnTo>
                <a:lnTo>
                  <a:pt x="65670" y="13390"/>
                </a:lnTo>
                <a:lnTo>
                  <a:pt x="65710" y="13460"/>
                </a:lnTo>
                <a:lnTo>
                  <a:pt x="65770" y="13490"/>
                </a:lnTo>
                <a:lnTo>
                  <a:pt x="65820" y="13490"/>
                </a:lnTo>
                <a:lnTo>
                  <a:pt x="65860" y="13490"/>
                </a:lnTo>
                <a:lnTo>
                  <a:pt x="65920" y="13490"/>
                </a:lnTo>
                <a:lnTo>
                  <a:pt x="65980" y="13480"/>
                </a:lnTo>
                <a:lnTo>
                  <a:pt x="66010" y="13470"/>
                </a:lnTo>
                <a:lnTo>
                  <a:pt x="66050" y="13470"/>
                </a:lnTo>
                <a:lnTo>
                  <a:pt x="66080" y="13490"/>
                </a:lnTo>
                <a:lnTo>
                  <a:pt x="66100" y="13520"/>
                </a:lnTo>
                <a:lnTo>
                  <a:pt x="66120" y="13550"/>
                </a:lnTo>
                <a:lnTo>
                  <a:pt x="66130" y="13590"/>
                </a:lnTo>
                <a:lnTo>
                  <a:pt x="66150" y="13630"/>
                </a:lnTo>
                <a:lnTo>
                  <a:pt x="66180" y="13810"/>
                </a:lnTo>
                <a:lnTo>
                  <a:pt x="66340" y="13860"/>
                </a:lnTo>
                <a:lnTo>
                  <a:pt x="66460" y="13800"/>
                </a:lnTo>
                <a:lnTo>
                  <a:pt x="66570" y="13730"/>
                </a:lnTo>
                <a:lnTo>
                  <a:pt x="66620" y="13680"/>
                </a:lnTo>
                <a:lnTo>
                  <a:pt x="66640" y="13630"/>
                </a:lnTo>
                <a:lnTo>
                  <a:pt x="66640" y="13590"/>
                </a:lnTo>
                <a:lnTo>
                  <a:pt x="66630" y="13550"/>
                </a:lnTo>
                <a:lnTo>
                  <a:pt x="66630" y="13510"/>
                </a:lnTo>
                <a:lnTo>
                  <a:pt x="66640" y="13470"/>
                </a:lnTo>
                <a:lnTo>
                  <a:pt x="66660" y="13430"/>
                </a:lnTo>
                <a:lnTo>
                  <a:pt x="66680" y="13390"/>
                </a:lnTo>
                <a:lnTo>
                  <a:pt x="66730" y="13320"/>
                </a:lnTo>
                <a:lnTo>
                  <a:pt x="66780" y="13290"/>
                </a:lnTo>
                <a:lnTo>
                  <a:pt x="66880" y="13280"/>
                </a:lnTo>
                <a:lnTo>
                  <a:pt x="66930" y="13300"/>
                </a:lnTo>
                <a:lnTo>
                  <a:pt x="66960" y="13310"/>
                </a:lnTo>
                <a:lnTo>
                  <a:pt x="66970" y="13350"/>
                </a:lnTo>
                <a:lnTo>
                  <a:pt x="66980" y="13390"/>
                </a:lnTo>
                <a:lnTo>
                  <a:pt x="66980" y="13420"/>
                </a:lnTo>
                <a:lnTo>
                  <a:pt x="66960" y="13500"/>
                </a:lnTo>
                <a:lnTo>
                  <a:pt x="66940" y="13540"/>
                </a:lnTo>
                <a:lnTo>
                  <a:pt x="66890" y="13590"/>
                </a:lnTo>
                <a:lnTo>
                  <a:pt x="66870" y="13620"/>
                </a:lnTo>
                <a:lnTo>
                  <a:pt x="66860" y="13660"/>
                </a:lnTo>
                <a:lnTo>
                  <a:pt x="66850" y="13700"/>
                </a:lnTo>
                <a:lnTo>
                  <a:pt x="66840" y="13740"/>
                </a:lnTo>
                <a:lnTo>
                  <a:pt x="66830" y="13780"/>
                </a:lnTo>
                <a:lnTo>
                  <a:pt x="66850" y="13810"/>
                </a:lnTo>
                <a:lnTo>
                  <a:pt x="66910" y="13840"/>
                </a:lnTo>
                <a:lnTo>
                  <a:pt x="66970" y="13840"/>
                </a:lnTo>
                <a:lnTo>
                  <a:pt x="67020" y="13850"/>
                </a:lnTo>
                <a:lnTo>
                  <a:pt x="67070" y="13870"/>
                </a:lnTo>
                <a:lnTo>
                  <a:pt x="67140" y="13930"/>
                </a:lnTo>
                <a:lnTo>
                  <a:pt x="67170" y="13940"/>
                </a:lnTo>
                <a:lnTo>
                  <a:pt x="67190" y="13940"/>
                </a:lnTo>
                <a:lnTo>
                  <a:pt x="67210" y="13930"/>
                </a:lnTo>
                <a:lnTo>
                  <a:pt x="67350" y="13920"/>
                </a:lnTo>
                <a:lnTo>
                  <a:pt x="67470" y="13940"/>
                </a:lnTo>
                <a:lnTo>
                  <a:pt x="67540" y="13940"/>
                </a:lnTo>
                <a:lnTo>
                  <a:pt x="67540" y="13930"/>
                </a:lnTo>
                <a:lnTo>
                  <a:pt x="67550" y="13910"/>
                </a:lnTo>
                <a:lnTo>
                  <a:pt x="67560" y="13880"/>
                </a:lnTo>
                <a:lnTo>
                  <a:pt x="67610" y="13810"/>
                </a:lnTo>
                <a:lnTo>
                  <a:pt x="67650" y="13730"/>
                </a:lnTo>
                <a:lnTo>
                  <a:pt x="67670" y="13680"/>
                </a:lnTo>
                <a:lnTo>
                  <a:pt x="67690" y="13650"/>
                </a:lnTo>
                <a:lnTo>
                  <a:pt x="67710" y="13630"/>
                </a:lnTo>
                <a:lnTo>
                  <a:pt x="67730" y="13610"/>
                </a:lnTo>
                <a:lnTo>
                  <a:pt x="67760" y="13590"/>
                </a:lnTo>
                <a:lnTo>
                  <a:pt x="67770" y="13560"/>
                </a:lnTo>
                <a:lnTo>
                  <a:pt x="67780" y="13490"/>
                </a:lnTo>
                <a:lnTo>
                  <a:pt x="67780" y="13400"/>
                </a:lnTo>
                <a:lnTo>
                  <a:pt x="67790" y="13360"/>
                </a:lnTo>
                <a:lnTo>
                  <a:pt x="67800" y="13340"/>
                </a:lnTo>
                <a:lnTo>
                  <a:pt x="67830" y="13330"/>
                </a:lnTo>
                <a:lnTo>
                  <a:pt x="67910" y="13350"/>
                </a:lnTo>
                <a:lnTo>
                  <a:pt x="67950" y="13330"/>
                </a:lnTo>
                <a:lnTo>
                  <a:pt x="68040" y="13270"/>
                </a:lnTo>
                <a:lnTo>
                  <a:pt x="68090" y="13220"/>
                </a:lnTo>
                <a:lnTo>
                  <a:pt x="68200" y="13180"/>
                </a:lnTo>
                <a:lnTo>
                  <a:pt x="68450" y="13160"/>
                </a:lnTo>
                <a:lnTo>
                  <a:pt x="68660" y="13190"/>
                </a:lnTo>
                <a:lnTo>
                  <a:pt x="68700" y="13210"/>
                </a:lnTo>
                <a:lnTo>
                  <a:pt x="68720" y="13230"/>
                </a:lnTo>
                <a:lnTo>
                  <a:pt x="68730" y="13260"/>
                </a:lnTo>
                <a:lnTo>
                  <a:pt x="68740" y="13300"/>
                </a:lnTo>
                <a:lnTo>
                  <a:pt x="68740" y="13340"/>
                </a:lnTo>
                <a:lnTo>
                  <a:pt x="68760" y="13380"/>
                </a:lnTo>
                <a:lnTo>
                  <a:pt x="68780" y="13420"/>
                </a:lnTo>
                <a:lnTo>
                  <a:pt x="68820" y="13450"/>
                </a:lnTo>
                <a:lnTo>
                  <a:pt x="68860" y="13450"/>
                </a:lnTo>
                <a:lnTo>
                  <a:pt x="69090" y="13370"/>
                </a:lnTo>
                <a:lnTo>
                  <a:pt x="69160" y="13360"/>
                </a:lnTo>
                <a:lnTo>
                  <a:pt x="69240" y="13370"/>
                </a:lnTo>
                <a:lnTo>
                  <a:pt x="69300" y="13380"/>
                </a:lnTo>
                <a:lnTo>
                  <a:pt x="69340" y="13410"/>
                </a:lnTo>
                <a:lnTo>
                  <a:pt x="69360" y="13440"/>
                </a:lnTo>
                <a:lnTo>
                  <a:pt x="69360" y="13480"/>
                </a:lnTo>
                <a:lnTo>
                  <a:pt x="69340" y="13510"/>
                </a:lnTo>
                <a:lnTo>
                  <a:pt x="69310" y="13540"/>
                </a:lnTo>
                <a:lnTo>
                  <a:pt x="69280" y="13560"/>
                </a:lnTo>
                <a:lnTo>
                  <a:pt x="69250" y="13580"/>
                </a:lnTo>
                <a:lnTo>
                  <a:pt x="69250" y="13620"/>
                </a:lnTo>
                <a:lnTo>
                  <a:pt x="69250" y="13660"/>
                </a:lnTo>
                <a:lnTo>
                  <a:pt x="69260" y="13700"/>
                </a:lnTo>
                <a:lnTo>
                  <a:pt x="69290" y="13740"/>
                </a:lnTo>
                <a:lnTo>
                  <a:pt x="69380" y="13820"/>
                </a:lnTo>
                <a:lnTo>
                  <a:pt x="69420" y="13890"/>
                </a:lnTo>
                <a:lnTo>
                  <a:pt x="69430" y="13920"/>
                </a:lnTo>
                <a:lnTo>
                  <a:pt x="69430" y="13930"/>
                </a:lnTo>
                <a:lnTo>
                  <a:pt x="69430" y="13940"/>
                </a:lnTo>
                <a:lnTo>
                  <a:pt x="69420" y="13940"/>
                </a:lnTo>
                <a:lnTo>
                  <a:pt x="69410" y="13960"/>
                </a:lnTo>
                <a:lnTo>
                  <a:pt x="69390" y="13980"/>
                </a:lnTo>
                <a:lnTo>
                  <a:pt x="69380" y="14020"/>
                </a:lnTo>
                <a:lnTo>
                  <a:pt x="69390" y="14050"/>
                </a:lnTo>
                <a:lnTo>
                  <a:pt x="69410" y="14130"/>
                </a:lnTo>
                <a:lnTo>
                  <a:pt x="69430" y="14170"/>
                </a:lnTo>
                <a:lnTo>
                  <a:pt x="69470" y="14190"/>
                </a:lnTo>
                <a:lnTo>
                  <a:pt x="69690" y="14250"/>
                </a:lnTo>
                <a:lnTo>
                  <a:pt x="69760" y="14250"/>
                </a:lnTo>
                <a:lnTo>
                  <a:pt x="69860" y="14300"/>
                </a:lnTo>
                <a:lnTo>
                  <a:pt x="69900" y="14330"/>
                </a:lnTo>
                <a:lnTo>
                  <a:pt x="69940" y="14370"/>
                </a:lnTo>
                <a:lnTo>
                  <a:pt x="69980" y="14380"/>
                </a:lnTo>
                <a:lnTo>
                  <a:pt x="70080" y="14370"/>
                </a:lnTo>
                <a:lnTo>
                  <a:pt x="70130" y="14360"/>
                </a:lnTo>
                <a:lnTo>
                  <a:pt x="70170" y="14340"/>
                </a:lnTo>
                <a:lnTo>
                  <a:pt x="70240" y="14290"/>
                </a:lnTo>
                <a:lnTo>
                  <a:pt x="70270" y="14270"/>
                </a:lnTo>
                <a:lnTo>
                  <a:pt x="70430" y="14180"/>
                </a:lnTo>
                <a:lnTo>
                  <a:pt x="70450" y="14450"/>
                </a:lnTo>
                <a:lnTo>
                  <a:pt x="70510" y="14620"/>
                </a:lnTo>
                <a:lnTo>
                  <a:pt x="70600" y="14740"/>
                </a:lnTo>
                <a:lnTo>
                  <a:pt x="70600" y="14780"/>
                </a:lnTo>
                <a:lnTo>
                  <a:pt x="70590" y="14830"/>
                </a:lnTo>
                <a:lnTo>
                  <a:pt x="70580" y="14870"/>
                </a:lnTo>
                <a:lnTo>
                  <a:pt x="70560" y="14910"/>
                </a:lnTo>
                <a:lnTo>
                  <a:pt x="70530" y="14940"/>
                </a:lnTo>
                <a:lnTo>
                  <a:pt x="70490" y="15020"/>
                </a:lnTo>
                <a:lnTo>
                  <a:pt x="70480" y="15070"/>
                </a:lnTo>
                <a:lnTo>
                  <a:pt x="70490" y="15110"/>
                </a:lnTo>
                <a:lnTo>
                  <a:pt x="70520" y="15150"/>
                </a:lnTo>
                <a:lnTo>
                  <a:pt x="70590" y="15250"/>
                </a:lnTo>
                <a:lnTo>
                  <a:pt x="70620" y="15320"/>
                </a:lnTo>
                <a:lnTo>
                  <a:pt x="70630" y="15360"/>
                </a:lnTo>
                <a:lnTo>
                  <a:pt x="70650" y="15390"/>
                </a:lnTo>
                <a:lnTo>
                  <a:pt x="70680" y="15410"/>
                </a:lnTo>
                <a:lnTo>
                  <a:pt x="70720" y="15460"/>
                </a:lnTo>
                <a:lnTo>
                  <a:pt x="70710" y="15530"/>
                </a:lnTo>
                <a:lnTo>
                  <a:pt x="70690" y="15580"/>
                </a:lnTo>
                <a:lnTo>
                  <a:pt x="70670" y="15630"/>
                </a:lnTo>
                <a:lnTo>
                  <a:pt x="70630" y="15720"/>
                </a:lnTo>
                <a:lnTo>
                  <a:pt x="70600" y="15770"/>
                </a:lnTo>
                <a:lnTo>
                  <a:pt x="70560" y="15790"/>
                </a:lnTo>
                <a:lnTo>
                  <a:pt x="70520" y="15790"/>
                </a:lnTo>
                <a:lnTo>
                  <a:pt x="70480" y="15800"/>
                </a:lnTo>
                <a:lnTo>
                  <a:pt x="70440" y="15820"/>
                </a:lnTo>
                <a:lnTo>
                  <a:pt x="70400" y="15870"/>
                </a:lnTo>
                <a:lnTo>
                  <a:pt x="70360" y="15900"/>
                </a:lnTo>
                <a:lnTo>
                  <a:pt x="70280" y="15940"/>
                </a:lnTo>
                <a:lnTo>
                  <a:pt x="70210" y="16030"/>
                </a:lnTo>
                <a:lnTo>
                  <a:pt x="70190" y="16060"/>
                </a:lnTo>
                <a:lnTo>
                  <a:pt x="70160" y="16090"/>
                </a:lnTo>
                <a:lnTo>
                  <a:pt x="70130" y="16100"/>
                </a:lnTo>
                <a:lnTo>
                  <a:pt x="70050" y="16070"/>
                </a:lnTo>
                <a:lnTo>
                  <a:pt x="70020" y="16060"/>
                </a:lnTo>
                <a:lnTo>
                  <a:pt x="70000" y="16060"/>
                </a:lnTo>
                <a:lnTo>
                  <a:pt x="69980" y="16060"/>
                </a:lnTo>
                <a:lnTo>
                  <a:pt x="69960" y="16080"/>
                </a:lnTo>
                <a:lnTo>
                  <a:pt x="69930" y="16090"/>
                </a:lnTo>
                <a:lnTo>
                  <a:pt x="69900" y="16130"/>
                </a:lnTo>
                <a:lnTo>
                  <a:pt x="69890" y="16170"/>
                </a:lnTo>
                <a:lnTo>
                  <a:pt x="69890" y="16200"/>
                </a:lnTo>
                <a:lnTo>
                  <a:pt x="69900" y="16240"/>
                </a:lnTo>
                <a:lnTo>
                  <a:pt x="69930" y="16260"/>
                </a:lnTo>
                <a:lnTo>
                  <a:pt x="69950" y="16410"/>
                </a:lnTo>
                <a:lnTo>
                  <a:pt x="69940" y="16600"/>
                </a:lnTo>
                <a:lnTo>
                  <a:pt x="69950" y="16690"/>
                </a:lnTo>
                <a:lnTo>
                  <a:pt x="69980" y="16750"/>
                </a:lnTo>
                <a:lnTo>
                  <a:pt x="70010" y="16780"/>
                </a:lnTo>
                <a:lnTo>
                  <a:pt x="70030" y="16820"/>
                </a:lnTo>
                <a:lnTo>
                  <a:pt x="70050" y="16870"/>
                </a:lnTo>
                <a:lnTo>
                  <a:pt x="70070" y="17100"/>
                </a:lnTo>
                <a:lnTo>
                  <a:pt x="70050" y="17120"/>
                </a:lnTo>
                <a:lnTo>
                  <a:pt x="70020" y="17130"/>
                </a:lnTo>
                <a:lnTo>
                  <a:pt x="69980" y="17140"/>
                </a:lnTo>
                <a:lnTo>
                  <a:pt x="69940" y="17160"/>
                </a:lnTo>
                <a:lnTo>
                  <a:pt x="69870" y="17190"/>
                </a:lnTo>
                <a:lnTo>
                  <a:pt x="69800" y="17250"/>
                </a:lnTo>
                <a:lnTo>
                  <a:pt x="69770" y="17260"/>
                </a:lnTo>
                <a:lnTo>
                  <a:pt x="69730" y="17260"/>
                </a:lnTo>
                <a:lnTo>
                  <a:pt x="69700" y="17240"/>
                </a:lnTo>
                <a:lnTo>
                  <a:pt x="69690" y="17210"/>
                </a:lnTo>
                <a:lnTo>
                  <a:pt x="69690" y="17170"/>
                </a:lnTo>
                <a:lnTo>
                  <a:pt x="69700" y="17130"/>
                </a:lnTo>
                <a:lnTo>
                  <a:pt x="69700" y="17090"/>
                </a:lnTo>
                <a:lnTo>
                  <a:pt x="69690" y="17050"/>
                </a:lnTo>
                <a:lnTo>
                  <a:pt x="69670" y="17020"/>
                </a:lnTo>
                <a:lnTo>
                  <a:pt x="69640" y="16990"/>
                </a:lnTo>
                <a:lnTo>
                  <a:pt x="69570" y="16970"/>
                </a:lnTo>
                <a:lnTo>
                  <a:pt x="69450" y="16950"/>
                </a:lnTo>
                <a:lnTo>
                  <a:pt x="69410" y="16980"/>
                </a:lnTo>
                <a:lnTo>
                  <a:pt x="69390" y="17010"/>
                </a:lnTo>
                <a:lnTo>
                  <a:pt x="69370" y="17050"/>
                </a:lnTo>
                <a:lnTo>
                  <a:pt x="69370" y="17100"/>
                </a:lnTo>
                <a:lnTo>
                  <a:pt x="69370" y="17140"/>
                </a:lnTo>
                <a:lnTo>
                  <a:pt x="69360" y="17190"/>
                </a:lnTo>
                <a:lnTo>
                  <a:pt x="69340" y="17310"/>
                </a:lnTo>
                <a:lnTo>
                  <a:pt x="69310" y="17350"/>
                </a:lnTo>
                <a:lnTo>
                  <a:pt x="69290" y="17380"/>
                </a:lnTo>
                <a:lnTo>
                  <a:pt x="69260" y="17400"/>
                </a:lnTo>
                <a:lnTo>
                  <a:pt x="69230" y="17410"/>
                </a:lnTo>
                <a:lnTo>
                  <a:pt x="69210" y="17430"/>
                </a:lnTo>
                <a:lnTo>
                  <a:pt x="69180" y="17470"/>
                </a:lnTo>
                <a:lnTo>
                  <a:pt x="69160" y="17570"/>
                </a:lnTo>
                <a:lnTo>
                  <a:pt x="69150" y="17750"/>
                </a:lnTo>
                <a:lnTo>
                  <a:pt x="69190" y="17820"/>
                </a:lnTo>
                <a:lnTo>
                  <a:pt x="69200" y="17850"/>
                </a:lnTo>
                <a:lnTo>
                  <a:pt x="69210" y="17890"/>
                </a:lnTo>
                <a:lnTo>
                  <a:pt x="69240" y="18090"/>
                </a:lnTo>
                <a:lnTo>
                  <a:pt x="69250" y="18290"/>
                </a:lnTo>
                <a:lnTo>
                  <a:pt x="69270" y="18330"/>
                </a:lnTo>
                <a:lnTo>
                  <a:pt x="69300" y="18360"/>
                </a:lnTo>
                <a:lnTo>
                  <a:pt x="69330" y="18370"/>
                </a:lnTo>
                <a:lnTo>
                  <a:pt x="69410" y="18380"/>
                </a:lnTo>
                <a:lnTo>
                  <a:pt x="69440" y="18380"/>
                </a:lnTo>
                <a:lnTo>
                  <a:pt x="69480" y="18390"/>
                </a:lnTo>
                <a:lnTo>
                  <a:pt x="69520" y="18410"/>
                </a:lnTo>
                <a:lnTo>
                  <a:pt x="69610" y="18480"/>
                </a:lnTo>
                <a:lnTo>
                  <a:pt x="69640" y="18520"/>
                </a:lnTo>
                <a:lnTo>
                  <a:pt x="69640" y="18600"/>
                </a:lnTo>
                <a:lnTo>
                  <a:pt x="69610" y="18740"/>
                </a:lnTo>
                <a:lnTo>
                  <a:pt x="69610" y="18840"/>
                </a:lnTo>
                <a:lnTo>
                  <a:pt x="69620" y="18870"/>
                </a:lnTo>
                <a:lnTo>
                  <a:pt x="69620" y="18900"/>
                </a:lnTo>
                <a:lnTo>
                  <a:pt x="69590" y="18920"/>
                </a:lnTo>
                <a:lnTo>
                  <a:pt x="69560" y="18910"/>
                </a:lnTo>
                <a:lnTo>
                  <a:pt x="69530" y="18880"/>
                </a:lnTo>
                <a:lnTo>
                  <a:pt x="69510" y="18850"/>
                </a:lnTo>
                <a:lnTo>
                  <a:pt x="69490" y="18820"/>
                </a:lnTo>
                <a:lnTo>
                  <a:pt x="69390" y="18760"/>
                </a:lnTo>
                <a:lnTo>
                  <a:pt x="69360" y="18730"/>
                </a:lnTo>
                <a:lnTo>
                  <a:pt x="69330" y="18710"/>
                </a:lnTo>
                <a:lnTo>
                  <a:pt x="69300" y="18700"/>
                </a:lnTo>
                <a:lnTo>
                  <a:pt x="69270" y="18720"/>
                </a:lnTo>
                <a:lnTo>
                  <a:pt x="69140" y="18840"/>
                </a:lnTo>
                <a:lnTo>
                  <a:pt x="69100" y="18850"/>
                </a:lnTo>
                <a:lnTo>
                  <a:pt x="69060" y="18860"/>
                </a:lnTo>
                <a:lnTo>
                  <a:pt x="68970" y="18840"/>
                </a:lnTo>
                <a:lnTo>
                  <a:pt x="68900" y="18850"/>
                </a:lnTo>
                <a:lnTo>
                  <a:pt x="68850" y="18880"/>
                </a:lnTo>
                <a:lnTo>
                  <a:pt x="68800" y="18920"/>
                </a:lnTo>
                <a:lnTo>
                  <a:pt x="68750" y="18950"/>
                </a:lnTo>
                <a:lnTo>
                  <a:pt x="68690" y="18970"/>
                </a:lnTo>
                <a:lnTo>
                  <a:pt x="68590" y="18990"/>
                </a:lnTo>
                <a:lnTo>
                  <a:pt x="68530" y="18980"/>
                </a:lnTo>
                <a:lnTo>
                  <a:pt x="68460" y="18940"/>
                </a:lnTo>
                <a:lnTo>
                  <a:pt x="68430" y="18910"/>
                </a:lnTo>
                <a:lnTo>
                  <a:pt x="68380" y="18900"/>
                </a:lnTo>
                <a:lnTo>
                  <a:pt x="68330" y="18910"/>
                </a:lnTo>
                <a:lnTo>
                  <a:pt x="68200" y="18980"/>
                </a:lnTo>
                <a:lnTo>
                  <a:pt x="68150" y="18980"/>
                </a:lnTo>
                <a:lnTo>
                  <a:pt x="68040" y="18930"/>
                </a:lnTo>
                <a:lnTo>
                  <a:pt x="68000" y="18900"/>
                </a:lnTo>
                <a:lnTo>
                  <a:pt x="67970" y="18870"/>
                </a:lnTo>
                <a:lnTo>
                  <a:pt x="67950" y="18830"/>
                </a:lnTo>
                <a:lnTo>
                  <a:pt x="67930" y="18750"/>
                </a:lnTo>
                <a:lnTo>
                  <a:pt x="67910" y="18720"/>
                </a:lnTo>
                <a:lnTo>
                  <a:pt x="67880" y="18700"/>
                </a:lnTo>
                <a:lnTo>
                  <a:pt x="67830" y="18680"/>
                </a:lnTo>
                <a:lnTo>
                  <a:pt x="67810" y="18660"/>
                </a:lnTo>
                <a:lnTo>
                  <a:pt x="67800" y="18650"/>
                </a:lnTo>
                <a:lnTo>
                  <a:pt x="67790" y="18620"/>
                </a:lnTo>
                <a:lnTo>
                  <a:pt x="67780" y="18580"/>
                </a:lnTo>
                <a:lnTo>
                  <a:pt x="67760" y="18550"/>
                </a:lnTo>
                <a:lnTo>
                  <a:pt x="67740" y="18510"/>
                </a:lnTo>
                <a:lnTo>
                  <a:pt x="67710" y="18490"/>
                </a:lnTo>
                <a:lnTo>
                  <a:pt x="67670" y="18500"/>
                </a:lnTo>
                <a:lnTo>
                  <a:pt x="67630" y="18520"/>
                </a:lnTo>
                <a:lnTo>
                  <a:pt x="67560" y="18550"/>
                </a:lnTo>
                <a:lnTo>
                  <a:pt x="67520" y="18550"/>
                </a:lnTo>
                <a:lnTo>
                  <a:pt x="67490" y="18530"/>
                </a:lnTo>
                <a:lnTo>
                  <a:pt x="67480" y="18500"/>
                </a:lnTo>
                <a:lnTo>
                  <a:pt x="67510" y="18440"/>
                </a:lnTo>
                <a:lnTo>
                  <a:pt x="67510" y="18410"/>
                </a:lnTo>
                <a:lnTo>
                  <a:pt x="67490" y="18370"/>
                </a:lnTo>
                <a:lnTo>
                  <a:pt x="67420" y="18330"/>
                </a:lnTo>
                <a:lnTo>
                  <a:pt x="67390" y="18300"/>
                </a:lnTo>
                <a:lnTo>
                  <a:pt x="67400" y="18280"/>
                </a:lnTo>
                <a:lnTo>
                  <a:pt x="67460" y="18240"/>
                </a:lnTo>
                <a:lnTo>
                  <a:pt x="67480" y="18200"/>
                </a:lnTo>
                <a:lnTo>
                  <a:pt x="67490" y="18170"/>
                </a:lnTo>
                <a:lnTo>
                  <a:pt x="67460" y="18140"/>
                </a:lnTo>
                <a:lnTo>
                  <a:pt x="67430" y="18140"/>
                </a:lnTo>
                <a:lnTo>
                  <a:pt x="67390" y="18140"/>
                </a:lnTo>
                <a:lnTo>
                  <a:pt x="67360" y="18150"/>
                </a:lnTo>
                <a:lnTo>
                  <a:pt x="67330" y="18140"/>
                </a:lnTo>
                <a:lnTo>
                  <a:pt x="67300" y="18110"/>
                </a:lnTo>
                <a:lnTo>
                  <a:pt x="67270" y="18070"/>
                </a:lnTo>
                <a:lnTo>
                  <a:pt x="67210" y="18040"/>
                </a:lnTo>
                <a:lnTo>
                  <a:pt x="67110" y="18020"/>
                </a:lnTo>
                <a:lnTo>
                  <a:pt x="67030" y="18000"/>
                </a:lnTo>
                <a:lnTo>
                  <a:pt x="66990" y="17980"/>
                </a:lnTo>
                <a:lnTo>
                  <a:pt x="66970" y="17940"/>
                </a:lnTo>
                <a:lnTo>
                  <a:pt x="66950" y="17900"/>
                </a:lnTo>
                <a:lnTo>
                  <a:pt x="66910" y="17870"/>
                </a:lnTo>
                <a:lnTo>
                  <a:pt x="66860" y="17860"/>
                </a:lnTo>
                <a:lnTo>
                  <a:pt x="66820" y="17860"/>
                </a:lnTo>
                <a:lnTo>
                  <a:pt x="66780" y="17880"/>
                </a:lnTo>
                <a:lnTo>
                  <a:pt x="66740" y="17910"/>
                </a:lnTo>
                <a:lnTo>
                  <a:pt x="66700" y="17930"/>
                </a:lnTo>
                <a:lnTo>
                  <a:pt x="66600" y="17940"/>
                </a:lnTo>
                <a:lnTo>
                  <a:pt x="66450" y="17890"/>
                </a:lnTo>
                <a:lnTo>
                  <a:pt x="66400" y="17870"/>
                </a:lnTo>
                <a:lnTo>
                  <a:pt x="66370" y="17830"/>
                </a:lnTo>
                <a:lnTo>
                  <a:pt x="66340" y="17760"/>
                </a:lnTo>
                <a:lnTo>
                  <a:pt x="66330" y="17720"/>
                </a:lnTo>
                <a:lnTo>
                  <a:pt x="66320" y="17680"/>
                </a:lnTo>
                <a:lnTo>
                  <a:pt x="66300" y="17640"/>
                </a:lnTo>
                <a:lnTo>
                  <a:pt x="66230" y="17610"/>
                </a:lnTo>
                <a:lnTo>
                  <a:pt x="66180" y="17600"/>
                </a:lnTo>
                <a:lnTo>
                  <a:pt x="66130" y="17610"/>
                </a:lnTo>
                <a:lnTo>
                  <a:pt x="66100" y="17630"/>
                </a:lnTo>
                <a:lnTo>
                  <a:pt x="66080" y="17660"/>
                </a:lnTo>
                <a:lnTo>
                  <a:pt x="66050" y="17690"/>
                </a:lnTo>
                <a:lnTo>
                  <a:pt x="66040" y="17730"/>
                </a:lnTo>
                <a:lnTo>
                  <a:pt x="65980" y="17770"/>
                </a:lnTo>
                <a:lnTo>
                  <a:pt x="65890" y="17790"/>
                </a:lnTo>
                <a:lnTo>
                  <a:pt x="65620" y="17820"/>
                </a:lnTo>
                <a:lnTo>
                  <a:pt x="65480" y="17820"/>
                </a:lnTo>
                <a:lnTo>
                  <a:pt x="65010" y="17710"/>
                </a:lnTo>
                <a:lnTo>
                  <a:pt x="64930" y="17760"/>
                </a:lnTo>
                <a:lnTo>
                  <a:pt x="64810" y="17900"/>
                </a:lnTo>
                <a:lnTo>
                  <a:pt x="64680" y="17900"/>
                </a:lnTo>
                <a:lnTo>
                  <a:pt x="64640" y="17930"/>
                </a:lnTo>
                <a:lnTo>
                  <a:pt x="64440" y="17970"/>
                </a:lnTo>
                <a:lnTo>
                  <a:pt x="64240" y="17960"/>
                </a:lnTo>
                <a:lnTo>
                  <a:pt x="64130" y="17910"/>
                </a:lnTo>
                <a:lnTo>
                  <a:pt x="64120" y="17930"/>
                </a:lnTo>
                <a:lnTo>
                  <a:pt x="64130" y="17950"/>
                </a:lnTo>
                <a:lnTo>
                  <a:pt x="64150" y="17990"/>
                </a:lnTo>
                <a:lnTo>
                  <a:pt x="64170" y="18020"/>
                </a:lnTo>
                <a:lnTo>
                  <a:pt x="64170" y="18060"/>
                </a:lnTo>
                <a:lnTo>
                  <a:pt x="64160" y="18140"/>
                </a:lnTo>
                <a:lnTo>
                  <a:pt x="64150" y="18180"/>
                </a:lnTo>
                <a:lnTo>
                  <a:pt x="64120" y="18200"/>
                </a:lnTo>
                <a:lnTo>
                  <a:pt x="64030" y="18220"/>
                </a:lnTo>
                <a:lnTo>
                  <a:pt x="63720" y="18460"/>
                </a:lnTo>
                <a:lnTo>
                  <a:pt x="63680" y="18470"/>
                </a:lnTo>
                <a:lnTo>
                  <a:pt x="63610" y="18460"/>
                </a:lnTo>
                <a:lnTo>
                  <a:pt x="63420" y="18500"/>
                </a:lnTo>
                <a:lnTo>
                  <a:pt x="63300" y="18580"/>
                </a:lnTo>
                <a:lnTo>
                  <a:pt x="63250" y="18620"/>
                </a:lnTo>
                <a:lnTo>
                  <a:pt x="63220" y="18660"/>
                </a:lnTo>
                <a:lnTo>
                  <a:pt x="63200" y="18700"/>
                </a:lnTo>
                <a:lnTo>
                  <a:pt x="63130" y="18790"/>
                </a:lnTo>
                <a:lnTo>
                  <a:pt x="63050" y="18880"/>
                </a:lnTo>
                <a:lnTo>
                  <a:pt x="62870" y="19000"/>
                </a:lnTo>
                <a:lnTo>
                  <a:pt x="62810" y="19050"/>
                </a:lnTo>
                <a:lnTo>
                  <a:pt x="62770" y="19100"/>
                </a:lnTo>
                <a:lnTo>
                  <a:pt x="62740" y="19180"/>
                </a:lnTo>
                <a:lnTo>
                  <a:pt x="62710" y="19220"/>
                </a:lnTo>
                <a:lnTo>
                  <a:pt x="62690" y="19260"/>
                </a:lnTo>
                <a:lnTo>
                  <a:pt x="62640" y="19350"/>
                </a:lnTo>
                <a:lnTo>
                  <a:pt x="62600" y="19380"/>
                </a:lnTo>
                <a:lnTo>
                  <a:pt x="62560" y="19400"/>
                </a:lnTo>
                <a:lnTo>
                  <a:pt x="62210" y="19520"/>
                </a:lnTo>
                <a:lnTo>
                  <a:pt x="62170" y="19550"/>
                </a:lnTo>
                <a:lnTo>
                  <a:pt x="62130" y="19600"/>
                </a:lnTo>
                <a:lnTo>
                  <a:pt x="62100" y="19650"/>
                </a:lnTo>
                <a:lnTo>
                  <a:pt x="62040" y="19720"/>
                </a:lnTo>
                <a:lnTo>
                  <a:pt x="61990" y="19820"/>
                </a:lnTo>
                <a:lnTo>
                  <a:pt x="61970" y="19860"/>
                </a:lnTo>
                <a:lnTo>
                  <a:pt x="61970" y="19900"/>
                </a:lnTo>
                <a:lnTo>
                  <a:pt x="61980" y="19970"/>
                </a:lnTo>
                <a:lnTo>
                  <a:pt x="61980" y="20010"/>
                </a:lnTo>
                <a:lnTo>
                  <a:pt x="61970" y="20050"/>
                </a:lnTo>
                <a:lnTo>
                  <a:pt x="61940" y="20100"/>
                </a:lnTo>
                <a:lnTo>
                  <a:pt x="61920" y="20140"/>
                </a:lnTo>
                <a:lnTo>
                  <a:pt x="61920" y="20180"/>
                </a:lnTo>
                <a:lnTo>
                  <a:pt x="61910" y="20260"/>
                </a:lnTo>
                <a:lnTo>
                  <a:pt x="61900" y="20300"/>
                </a:lnTo>
                <a:lnTo>
                  <a:pt x="61870" y="20380"/>
                </a:lnTo>
                <a:lnTo>
                  <a:pt x="61860" y="20420"/>
                </a:lnTo>
                <a:lnTo>
                  <a:pt x="61840" y="20460"/>
                </a:lnTo>
                <a:lnTo>
                  <a:pt x="61820" y="20480"/>
                </a:lnTo>
                <a:lnTo>
                  <a:pt x="61790" y="20490"/>
                </a:lnTo>
                <a:lnTo>
                  <a:pt x="61700" y="20510"/>
                </a:lnTo>
                <a:lnTo>
                  <a:pt x="61660" y="20510"/>
                </a:lnTo>
                <a:lnTo>
                  <a:pt x="61630" y="20490"/>
                </a:lnTo>
                <a:lnTo>
                  <a:pt x="61580" y="20480"/>
                </a:lnTo>
                <a:lnTo>
                  <a:pt x="61530" y="20480"/>
                </a:lnTo>
                <a:lnTo>
                  <a:pt x="61450" y="20520"/>
                </a:lnTo>
                <a:lnTo>
                  <a:pt x="61410" y="20560"/>
                </a:lnTo>
                <a:lnTo>
                  <a:pt x="61260" y="20800"/>
                </a:lnTo>
                <a:lnTo>
                  <a:pt x="61240" y="20830"/>
                </a:lnTo>
                <a:lnTo>
                  <a:pt x="61120" y="21000"/>
                </a:lnTo>
                <a:lnTo>
                  <a:pt x="61100" y="21100"/>
                </a:lnTo>
                <a:lnTo>
                  <a:pt x="61100" y="21140"/>
                </a:lnTo>
                <a:lnTo>
                  <a:pt x="61080" y="21230"/>
                </a:lnTo>
                <a:lnTo>
                  <a:pt x="61080" y="21310"/>
                </a:lnTo>
                <a:lnTo>
                  <a:pt x="61070" y="21340"/>
                </a:lnTo>
                <a:lnTo>
                  <a:pt x="61030" y="21380"/>
                </a:lnTo>
                <a:lnTo>
                  <a:pt x="60990" y="21390"/>
                </a:lnTo>
                <a:lnTo>
                  <a:pt x="60950" y="21410"/>
                </a:lnTo>
                <a:lnTo>
                  <a:pt x="60870" y="21440"/>
                </a:lnTo>
                <a:lnTo>
                  <a:pt x="60800" y="21450"/>
                </a:lnTo>
                <a:lnTo>
                  <a:pt x="60760" y="21440"/>
                </a:lnTo>
                <a:lnTo>
                  <a:pt x="60730" y="21430"/>
                </a:lnTo>
                <a:lnTo>
                  <a:pt x="60700" y="21400"/>
                </a:lnTo>
                <a:lnTo>
                  <a:pt x="60670" y="21340"/>
                </a:lnTo>
                <a:lnTo>
                  <a:pt x="60650" y="21320"/>
                </a:lnTo>
                <a:lnTo>
                  <a:pt x="60620" y="21320"/>
                </a:lnTo>
                <a:lnTo>
                  <a:pt x="60600" y="21350"/>
                </a:lnTo>
                <a:lnTo>
                  <a:pt x="60600" y="21400"/>
                </a:lnTo>
                <a:lnTo>
                  <a:pt x="60620" y="21440"/>
                </a:lnTo>
                <a:lnTo>
                  <a:pt x="60630" y="21480"/>
                </a:lnTo>
                <a:lnTo>
                  <a:pt x="60630" y="21510"/>
                </a:lnTo>
                <a:lnTo>
                  <a:pt x="60630" y="21550"/>
                </a:lnTo>
                <a:lnTo>
                  <a:pt x="60610" y="21610"/>
                </a:lnTo>
                <a:lnTo>
                  <a:pt x="60600" y="21630"/>
                </a:lnTo>
                <a:lnTo>
                  <a:pt x="60590" y="21650"/>
                </a:lnTo>
                <a:lnTo>
                  <a:pt x="60580" y="21660"/>
                </a:lnTo>
                <a:lnTo>
                  <a:pt x="60550" y="21680"/>
                </a:lnTo>
                <a:lnTo>
                  <a:pt x="60520" y="21710"/>
                </a:lnTo>
                <a:lnTo>
                  <a:pt x="60490" y="21760"/>
                </a:lnTo>
                <a:lnTo>
                  <a:pt x="60490" y="21820"/>
                </a:lnTo>
                <a:lnTo>
                  <a:pt x="60490" y="21860"/>
                </a:lnTo>
                <a:lnTo>
                  <a:pt x="60490" y="21940"/>
                </a:lnTo>
                <a:lnTo>
                  <a:pt x="60490" y="21970"/>
                </a:lnTo>
                <a:lnTo>
                  <a:pt x="60500" y="22000"/>
                </a:lnTo>
                <a:lnTo>
                  <a:pt x="60490" y="22020"/>
                </a:lnTo>
                <a:lnTo>
                  <a:pt x="60490" y="22090"/>
                </a:lnTo>
                <a:lnTo>
                  <a:pt x="60500" y="22120"/>
                </a:lnTo>
                <a:lnTo>
                  <a:pt x="60500" y="22160"/>
                </a:lnTo>
                <a:lnTo>
                  <a:pt x="60500" y="22200"/>
                </a:lnTo>
                <a:lnTo>
                  <a:pt x="60480" y="22240"/>
                </a:lnTo>
                <a:lnTo>
                  <a:pt x="60450" y="22350"/>
                </a:lnTo>
                <a:lnTo>
                  <a:pt x="60470" y="22430"/>
                </a:lnTo>
                <a:lnTo>
                  <a:pt x="60460" y="22460"/>
                </a:lnTo>
                <a:lnTo>
                  <a:pt x="60420" y="22480"/>
                </a:lnTo>
                <a:lnTo>
                  <a:pt x="60310" y="22490"/>
                </a:lnTo>
                <a:lnTo>
                  <a:pt x="60280" y="22500"/>
                </a:lnTo>
                <a:lnTo>
                  <a:pt x="60260" y="22500"/>
                </a:lnTo>
                <a:lnTo>
                  <a:pt x="60240" y="22500"/>
                </a:lnTo>
                <a:lnTo>
                  <a:pt x="60210" y="22490"/>
                </a:lnTo>
                <a:lnTo>
                  <a:pt x="60180" y="22480"/>
                </a:lnTo>
                <a:lnTo>
                  <a:pt x="60160" y="22480"/>
                </a:lnTo>
                <a:lnTo>
                  <a:pt x="60130" y="22480"/>
                </a:lnTo>
                <a:lnTo>
                  <a:pt x="60110" y="22500"/>
                </a:lnTo>
                <a:lnTo>
                  <a:pt x="60080" y="22510"/>
                </a:lnTo>
                <a:lnTo>
                  <a:pt x="60050" y="22550"/>
                </a:lnTo>
                <a:lnTo>
                  <a:pt x="60030" y="22580"/>
                </a:lnTo>
                <a:lnTo>
                  <a:pt x="60020" y="22670"/>
                </a:lnTo>
                <a:lnTo>
                  <a:pt x="60020" y="22700"/>
                </a:lnTo>
                <a:lnTo>
                  <a:pt x="60010" y="22740"/>
                </a:lnTo>
                <a:lnTo>
                  <a:pt x="60000" y="22790"/>
                </a:lnTo>
                <a:lnTo>
                  <a:pt x="59960" y="22870"/>
                </a:lnTo>
                <a:lnTo>
                  <a:pt x="59930" y="22920"/>
                </a:lnTo>
                <a:lnTo>
                  <a:pt x="59880" y="22950"/>
                </a:lnTo>
                <a:lnTo>
                  <a:pt x="59840" y="22960"/>
                </a:lnTo>
                <a:lnTo>
                  <a:pt x="59770" y="22970"/>
                </a:lnTo>
                <a:lnTo>
                  <a:pt x="59750" y="22960"/>
                </a:lnTo>
                <a:lnTo>
                  <a:pt x="59730" y="22940"/>
                </a:lnTo>
                <a:lnTo>
                  <a:pt x="59680" y="22870"/>
                </a:lnTo>
                <a:lnTo>
                  <a:pt x="59660" y="22850"/>
                </a:lnTo>
                <a:lnTo>
                  <a:pt x="59630" y="22850"/>
                </a:lnTo>
                <a:lnTo>
                  <a:pt x="59600" y="22880"/>
                </a:lnTo>
                <a:lnTo>
                  <a:pt x="59600" y="22920"/>
                </a:lnTo>
                <a:lnTo>
                  <a:pt x="59610" y="22960"/>
                </a:lnTo>
                <a:lnTo>
                  <a:pt x="59630" y="23030"/>
                </a:lnTo>
                <a:lnTo>
                  <a:pt x="59640" y="23070"/>
                </a:lnTo>
                <a:lnTo>
                  <a:pt x="59630" y="23110"/>
                </a:lnTo>
                <a:lnTo>
                  <a:pt x="59610" y="23140"/>
                </a:lnTo>
                <a:lnTo>
                  <a:pt x="59560" y="23250"/>
                </a:lnTo>
                <a:lnTo>
                  <a:pt x="59520" y="23430"/>
                </a:lnTo>
                <a:lnTo>
                  <a:pt x="59470" y="23520"/>
                </a:lnTo>
                <a:lnTo>
                  <a:pt x="59340" y="23570"/>
                </a:lnTo>
                <a:lnTo>
                  <a:pt x="59250" y="23600"/>
                </a:lnTo>
                <a:lnTo>
                  <a:pt x="59190" y="23600"/>
                </a:lnTo>
                <a:lnTo>
                  <a:pt x="59140" y="23590"/>
                </a:lnTo>
                <a:lnTo>
                  <a:pt x="59060" y="23550"/>
                </a:lnTo>
                <a:lnTo>
                  <a:pt x="59030" y="23530"/>
                </a:lnTo>
                <a:lnTo>
                  <a:pt x="59010" y="23500"/>
                </a:lnTo>
                <a:lnTo>
                  <a:pt x="59000" y="23460"/>
                </a:lnTo>
                <a:lnTo>
                  <a:pt x="58980" y="23330"/>
                </a:lnTo>
                <a:lnTo>
                  <a:pt x="58970" y="23300"/>
                </a:lnTo>
                <a:lnTo>
                  <a:pt x="58960" y="23260"/>
                </a:lnTo>
                <a:lnTo>
                  <a:pt x="58970" y="23220"/>
                </a:lnTo>
                <a:lnTo>
                  <a:pt x="58950" y="23190"/>
                </a:lnTo>
                <a:lnTo>
                  <a:pt x="58900" y="23180"/>
                </a:lnTo>
                <a:lnTo>
                  <a:pt x="58820" y="23210"/>
                </a:lnTo>
                <a:lnTo>
                  <a:pt x="58630" y="23240"/>
                </a:lnTo>
                <a:lnTo>
                  <a:pt x="58540" y="23240"/>
                </a:lnTo>
                <a:lnTo>
                  <a:pt x="58520" y="23260"/>
                </a:lnTo>
                <a:lnTo>
                  <a:pt x="58500" y="23340"/>
                </a:lnTo>
                <a:lnTo>
                  <a:pt x="58490" y="23380"/>
                </a:lnTo>
                <a:lnTo>
                  <a:pt x="58480" y="23430"/>
                </a:lnTo>
                <a:lnTo>
                  <a:pt x="58440" y="23490"/>
                </a:lnTo>
                <a:lnTo>
                  <a:pt x="58370" y="23550"/>
                </a:lnTo>
                <a:lnTo>
                  <a:pt x="58280" y="23600"/>
                </a:lnTo>
                <a:lnTo>
                  <a:pt x="58240" y="23640"/>
                </a:lnTo>
                <a:lnTo>
                  <a:pt x="58170" y="23690"/>
                </a:lnTo>
                <a:lnTo>
                  <a:pt x="58130" y="23720"/>
                </a:lnTo>
                <a:lnTo>
                  <a:pt x="58090" y="23790"/>
                </a:lnTo>
                <a:lnTo>
                  <a:pt x="58080" y="23830"/>
                </a:lnTo>
                <a:lnTo>
                  <a:pt x="58070" y="23870"/>
                </a:lnTo>
                <a:lnTo>
                  <a:pt x="58050" y="23900"/>
                </a:lnTo>
                <a:lnTo>
                  <a:pt x="58020" y="23930"/>
                </a:lnTo>
                <a:lnTo>
                  <a:pt x="57930" y="23990"/>
                </a:lnTo>
                <a:lnTo>
                  <a:pt x="57870" y="24020"/>
                </a:lnTo>
                <a:lnTo>
                  <a:pt x="57780" y="24040"/>
                </a:lnTo>
                <a:lnTo>
                  <a:pt x="57720" y="24020"/>
                </a:lnTo>
                <a:lnTo>
                  <a:pt x="57700" y="24000"/>
                </a:lnTo>
                <a:lnTo>
                  <a:pt x="57680" y="23850"/>
                </a:lnTo>
                <a:lnTo>
                  <a:pt x="57650" y="23820"/>
                </a:lnTo>
                <a:lnTo>
                  <a:pt x="57610" y="23830"/>
                </a:lnTo>
                <a:lnTo>
                  <a:pt x="57500" y="23860"/>
                </a:lnTo>
                <a:lnTo>
                  <a:pt x="57450" y="23880"/>
                </a:lnTo>
                <a:lnTo>
                  <a:pt x="57420" y="23910"/>
                </a:lnTo>
                <a:lnTo>
                  <a:pt x="57390" y="23950"/>
                </a:lnTo>
                <a:lnTo>
                  <a:pt x="57370" y="23980"/>
                </a:lnTo>
                <a:lnTo>
                  <a:pt x="57210" y="24100"/>
                </a:lnTo>
                <a:lnTo>
                  <a:pt x="57190" y="24120"/>
                </a:lnTo>
                <a:lnTo>
                  <a:pt x="57170" y="24140"/>
                </a:lnTo>
                <a:lnTo>
                  <a:pt x="57130" y="24160"/>
                </a:lnTo>
                <a:lnTo>
                  <a:pt x="57060" y="24170"/>
                </a:lnTo>
                <a:lnTo>
                  <a:pt x="56970" y="24170"/>
                </a:lnTo>
                <a:lnTo>
                  <a:pt x="56920" y="24130"/>
                </a:lnTo>
                <a:lnTo>
                  <a:pt x="56810" y="24080"/>
                </a:lnTo>
                <a:lnTo>
                  <a:pt x="56410" y="24030"/>
                </a:lnTo>
                <a:lnTo>
                  <a:pt x="56340" y="23920"/>
                </a:lnTo>
                <a:lnTo>
                  <a:pt x="56330" y="23880"/>
                </a:lnTo>
                <a:lnTo>
                  <a:pt x="56310" y="23840"/>
                </a:lnTo>
                <a:lnTo>
                  <a:pt x="56280" y="23770"/>
                </a:lnTo>
                <a:lnTo>
                  <a:pt x="56260" y="23540"/>
                </a:lnTo>
                <a:lnTo>
                  <a:pt x="56270" y="23490"/>
                </a:lnTo>
                <a:lnTo>
                  <a:pt x="56280" y="23450"/>
                </a:lnTo>
                <a:lnTo>
                  <a:pt x="56320" y="23350"/>
                </a:lnTo>
                <a:lnTo>
                  <a:pt x="56320" y="23320"/>
                </a:lnTo>
                <a:lnTo>
                  <a:pt x="56300" y="23290"/>
                </a:lnTo>
                <a:lnTo>
                  <a:pt x="56230" y="23300"/>
                </a:lnTo>
                <a:lnTo>
                  <a:pt x="56030" y="23360"/>
                </a:lnTo>
                <a:lnTo>
                  <a:pt x="55890" y="23470"/>
                </a:lnTo>
                <a:lnTo>
                  <a:pt x="55860" y="23510"/>
                </a:lnTo>
                <a:lnTo>
                  <a:pt x="55800" y="23560"/>
                </a:lnTo>
                <a:lnTo>
                  <a:pt x="55770" y="23580"/>
                </a:lnTo>
                <a:lnTo>
                  <a:pt x="55740" y="23590"/>
                </a:lnTo>
                <a:lnTo>
                  <a:pt x="55710" y="23590"/>
                </a:lnTo>
                <a:lnTo>
                  <a:pt x="55560" y="23600"/>
                </a:lnTo>
                <a:lnTo>
                  <a:pt x="55400" y="23550"/>
                </a:lnTo>
                <a:lnTo>
                  <a:pt x="55300" y="23480"/>
                </a:lnTo>
                <a:lnTo>
                  <a:pt x="55200" y="23350"/>
                </a:lnTo>
                <a:lnTo>
                  <a:pt x="55080" y="23240"/>
                </a:lnTo>
                <a:lnTo>
                  <a:pt x="54960" y="23150"/>
                </a:lnTo>
                <a:lnTo>
                  <a:pt x="54800" y="23090"/>
                </a:lnTo>
                <a:lnTo>
                  <a:pt x="54660" y="23140"/>
                </a:lnTo>
                <a:lnTo>
                  <a:pt x="54570" y="23130"/>
                </a:lnTo>
                <a:lnTo>
                  <a:pt x="54550" y="23110"/>
                </a:lnTo>
                <a:lnTo>
                  <a:pt x="54540" y="23080"/>
                </a:lnTo>
                <a:lnTo>
                  <a:pt x="54570" y="23010"/>
                </a:lnTo>
                <a:lnTo>
                  <a:pt x="54580" y="22980"/>
                </a:lnTo>
                <a:lnTo>
                  <a:pt x="54580" y="22930"/>
                </a:lnTo>
                <a:lnTo>
                  <a:pt x="54560" y="22890"/>
                </a:lnTo>
                <a:lnTo>
                  <a:pt x="54520" y="22840"/>
                </a:lnTo>
                <a:lnTo>
                  <a:pt x="54490" y="22830"/>
                </a:lnTo>
                <a:lnTo>
                  <a:pt x="54450" y="22840"/>
                </a:lnTo>
                <a:lnTo>
                  <a:pt x="54370" y="22890"/>
                </a:lnTo>
                <a:lnTo>
                  <a:pt x="54230" y="22920"/>
                </a:lnTo>
                <a:lnTo>
                  <a:pt x="54200" y="22940"/>
                </a:lnTo>
                <a:lnTo>
                  <a:pt x="54170" y="22960"/>
                </a:lnTo>
                <a:lnTo>
                  <a:pt x="54160" y="23000"/>
                </a:lnTo>
                <a:lnTo>
                  <a:pt x="54150" y="23030"/>
                </a:lnTo>
                <a:lnTo>
                  <a:pt x="54130" y="23070"/>
                </a:lnTo>
                <a:lnTo>
                  <a:pt x="54110" y="23110"/>
                </a:lnTo>
                <a:lnTo>
                  <a:pt x="54090" y="23140"/>
                </a:lnTo>
                <a:lnTo>
                  <a:pt x="54050" y="23160"/>
                </a:lnTo>
                <a:lnTo>
                  <a:pt x="54000" y="23150"/>
                </a:lnTo>
                <a:lnTo>
                  <a:pt x="53890" y="23110"/>
                </a:lnTo>
                <a:lnTo>
                  <a:pt x="53750" y="23040"/>
                </a:lnTo>
                <a:lnTo>
                  <a:pt x="53690" y="23000"/>
                </a:lnTo>
                <a:lnTo>
                  <a:pt x="53660" y="22960"/>
                </a:lnTo>
                <a:lnTo>
                  <a:pt x="53600" y="22910"/>
                </a:lnTo>
                <a:lnTo>
                  <a:pt x="53510" y="22860"/>
                </a:lnTo>
                <a:lnTo>
                  <a:pt x="53370" y="22800"/>
                </a:lnTo>
                <a:lnTo>
                  <a:pt x="53320" y="22770"/>
                </a:lnTo>
                <a:lnTo>
                  <a:pt x="53310" y="22750"/>
                </a:lnTo>
                <a:lnTo>
                  <a:pt x="53330" y="22730"/>
                </a:lnTo>
                <a:lnTo>
                  <a:pt x="53350" y="22710"/>
                </a:lnTo>
                <a:lnTo>
                  <a:pt x="53360" y="22670"/>
                </a:lnTo>
                <a:lnTo>
                  <a:pt x="53360" y="22650"/>
                </a:lnTo>
                <a:lnTo>
                  <a:pt x="53380" y="22630"/>
                </a:lnTo>
                <a:lnTo>
                  <a:pt x="53390" y="22610"/>
                </a:lnTo>
                <a:lnTo>
                  <a:pt x="53390" y="22590"/>
                </a:lnTo>
                <a:lnTo>
                  <a:pt x="53420" y="22550"/>
                </a:lnTo>
                <a:lnTo>
                  <a:pt x="53420" y="22530"/>
                </a:lnTo>
                <a:lnTo>
                  <a:pt x="53400" y="22500"/>
                </a:lnTo>
                <a:lnTo>
                  <a:pt x="53310" y="22470"/>
                </a:lnTo>
                <a:lnTo>
                  <a:pt x="53260" y="22440"/>
                </a:lnTo>
                <a:lnTo>
                  <a:pt x="53230" y="22410"/>
                </a:lnTo>
                <a:lnTo>
                  <a:pt x="53230" y="22380"/>
                </a:lnTo>
                <a:lnTo>
                  <a:pt x="53220" y="22350"/>
                </a:lnTo>
                <a:lnTo>
                  <a:pt x="53140" y="22330"/>
                </a:lnTo>
                <a:lnTo>
                  <a:pt x="53100" y="22310"/>
                </a:lnTo>
                <a:lnTo>
                  <a:pt x="53040" y="22240"/>
                </a:lnTo>
                <a:lnTo>
                  <a:pt x="53000" y="22200"/>
                </a:lnTo>
                <a:lnTo>
                  <a:pt x="52860" y="22120"/>
                </a:lnTo>
                <a:lnTo>
                  <a:pt x="52790" y="22100"/>
                </a:lnTo>
                <a:lnTo>
                  <a:pt x="52740" y="22110"/>
                </a:lnTo>
                <a:lnTo>
                  <a:pt x="52700" y="22130"/>
                </a:lnTo>
                <a:lnTo>
                  <a:pt x="52560" y="22230"/>
                </a:lnTo>
                <a:lnTo>
                  <a:pt x="52510" y="22250"/>
                </a:lnTo>
                <a:lnTo>
                  <a:pt x="52460" y="22270"/>
                </a:lnTo>
                <a:lnTo>
                  <a:pt x="52390" y="22280"/>
                </a:lnTo>
                <a:lnTo>
                  <a:pt x="52350" y="22310"/>
                </a:lnTo>
                <a:lnTo>
                  <a:pt x="52310" y="22340"/>
                </a:lnTo>
                <a:lnTo>
                  <a:pt x="52280" y="22360"/>
                </a:lnTo>
                <a:lnTo>
                  <a:pt x="52260" y="22400"/>
                </a:lnTo>
                <a:lnTo>
                  <a:pt x="52250" y="22430"/>
                </a:lnTo>
                <a:lnTo>
                  <a:pt x="52230" y="22470"/>
                </a:lnTo>
                <a:lnTo>
                  <a:pt x="52190" y="22500"/>
                </a:lnTo>
                <a:lnTo>
                  <a:pt x="52070" y="22520"/>
                </a:lnTo>
                <a:lnTo>
                  <a:pt x="52030" y="22540"/>
                </a:lnTo>
                <a:lnTo>
                  <a:pt x="51990" y="22560"/>
                </a:lnTo>
                <a:lnTo>
                  <a:pt x="51910" y="22650"/>
                </a:lnTo>
                <a:lnTo>
                  <a:pt x="51760" y="22710"/>
                </a:lnTo>
                <a:lnTo>
                  <a:pt x="51730" y="22730"/>
                </a:lnTo>
                <a:lnTo>
                  <a:pt x="51650" y="22760"/>
                </a:lnTo>
                <a:lnTo>
                  <a:pt x="51610" y="22780"/>
                </a:lnTo>
                <a:lnTo>
                  <a:pt x="51490" y="22880"/>
                </a:lnTo>
                <a:lnTo>
                  <a:pt x="51460" y="22910"/>
                </a:lnTo>
                <a:lnTo>
                  <a:pt x="51440" y="22940"/>
                </a:lnTo>
                <a:lnTo>
                  <a:pt x="51440" y="22980"/>
                </a:lnTo>
                <a:lnTo>
                  <a:pt x="51460" y="23050"/>
                </a:lnTo>
                <a:lnTo>
                  <a:pt x="51460" y="23090"/>
                </a:lnTo>
                <a:lnTo>
                  <a:pt x="51450" y="23130"/>
                </a:lnTo>
                <a:lnTo>
                  <a:pt x="51430" y="23150"/>
                </a:lnTo>
                <a:lnTo>
                  <a:pt x="51390" y="23180"/>
                </a:lnTo>
                <a:lnTo>
                  <a:pt x="51330" y="23210"/>
                </a:lnTo>
                <a:lnTo>
                  <a:pt x="51050" y="23260"/>
                </a:lnTo>
                <a:lnTo>
                  <a:pt x="51000" y="23280"/>
                </a:lnTo>
                <a:lnTo>
                  <a:pt x="50960" y="23300"/>
                </a:lnTo>
                <a:lnTo>
                  <a:pt x="50910" y="23320"/>
                </a:lnTo>
                <a:lnTo>
                  <a:pt x="50870" y="23320"/>
                </a:lnTo>
                <a:lnTo>
                  <a:pt x="50800" y="23270"/>
                </a:lnTo>
                <a:lnTo>
                  <a:pt x="50760" y="23280"/>
                </a:lnTo>
                <a:lnTo>
                  <a:pt x="50630" y="23350"/>
                </a:lnTo>
                <a:lnTo>
                  <a:pt x="50550" y="23340"/>
                </a:lnTo>
                <a:lnTo>
                  <a:pt x="50520" y="23330"/>
                </a:lnTo>
                <a:lnTo>
                  <a:pt x="50490" y="23330"/>
                </a:lnTo>
                <a:lnTo>
                  <a:pt x="50450" y="23350"/>
                </a:lnTo>
                <a:lnTo>
                  <a:pt x="50410" y="23350"/>
                </a:lnTo>
                <a:lnTo>
                  <a:pt x="50370" y="23340"/>
                </a:lnTo>
                <a:lnTo>
                  <a:pt x="50320" y="23320"/>
                </a:lnTo>
                <a:lnTo>
                  <a:pt x="50290" y="23290"/>
                </a:lnTo>
                <a:lnTo>
                  <a:pt x="50210" y="23210"/>
                </a:lnTo>
                <a:lnTo>
                  <a:pt x="50160" y="23170"/>
                </a:lnTo>
                <a:close/>
                <a:moveTo>
                  <a:pt x="60660" y="20970"/>
                </a:moveTo>
                <a:lnTo>
                  <a:pt x="60570" y="20950"/>
                </a:lnTo>
                <a:lnTo>
                  <a:pt x="60490" y="21030"/>
                </a:lnTo>
                <a:lnTo>
                  <a:pt x="60480" y="21160"/>
                </a:lnTo>
                <a:lnTo>
                  <a:pt x="60730" y="21140"/>
                </a:lnTo>
                <a:lnTo>
                  <a:pt x="60660" y="20970"/>
                </a:lnTo>
                <a:close/>
                <a:moveTo>
                  <a:pt x="67270" y="9700"/>
                </a:moveTo>
                <a:lnTo>
                  <a:pt x="67330" y="9710"/>
                </a:lnTo>
                <a:lnTo>
                  <a:pt x="67360" y="9700"/>
                </a:lnTo>
                <a:lnTo>
                  <a:pt x="67400" y="9690"/>
                </a:lnTo>
                <a:lnTo>
                  <a:pt x="67430" y="9690"/>
                </a:lnTo>
                <a:lnTo>
                  <a:pt x="67450" y="9700"/>
                </a:lnTo>
                <a:lnTo>
                  <a:pt x="67460" y="9730"/>
                </a:lnTo>
                <a:lnTo>
                  <a:pt x="67480" y="9750"/>
                </a:lnTo>
                <a:lnTo>
                  <a:pt x="67520" y="9780"/>
                </a:lnTo>
                <a:lnTo>
                  <a:pt x="67550" y="9780"/>
                </a:lnTo>
                <a:lnTo>
                  <a:pt x="67600" y="9780"/>
                </a:lnTo>
                <a:lnTo>
                  <a:pt x="67610" y="9800"/>
                </a:lnTo>
                <a:lnTo>
                  <a:pt x="67600" y="9840"/>
                </a:lnTo>
                <a:lnTo>
                  <a:pt x="67590" y="9870"/>
                </a:lnTo>
                <a:lnTo>
                  <a:pt x="67590" y="9890"/>
                </a:lnTo>
                <a:lnTo>
                  <a:pt x="67550" y="9970"/>
                </a:lnTo>
                <a:lnTo>
                  <a:pt x="67530" y="9990"/>
                </a:lnTo>
                <a:lnTo>
                  <a:pt x="67510" y="10010"/>
                </a:lnTo>
                <a:lnTo>
                  <a:pt x="67460" y="10020"/>
                </a:lnTo>
                <a:lnTo>
                  <a:pt x="67440" y="10040"/>
                </a:lnTo>
                <a:lnTo>
                  <a:pt x="67430" y="10060"/>
                </a:lnTo>
                <a:lnTo>
                  <a:pt x="67430" y="10090"/>
                </a:lnTo>
                <a:lnTo>
                  <a:pt x="67440" y="10110"/>
                </a:lnTo>
                <a:lnTo>
                  <a:pt x="67460" y="10130"/>
                </a:lnTo>
                <a:lnTo>
                  <a:pt x="67480" y="10150"/>
                </a:lnTo>
                <a:lnTo>
                  <a:pt x="67500" y="10170"/>
                </a:lnTo>
                <a:lnTo>
                  <a:pt x="67540" y="10230"/>
                </a:lnTo>
                <a:lnTo>
                  <a:pt x="67570" y="10250"/>
                </a:lnTo>
                <a:lnTo>
                  <a:pt x="67590" y="10260"/>
                </a:lnTo>
                <a:lnTo>
                  <a:pt x="67620" y="10250"/>
                </a:lnTo>
                <a:lnTo>
                  <a:pt x="67640" y="10230"/>
                </a:lnTo>
                <a:lnTo>
                  <a:pt x="67680" y="10190"/>
                </a:lnTo>
                <a:lnTo>
                  <a:pt x="67700" y="10170"/>
                </a:lnTo>
                <a:lnTo>
                  <a:pt x="67730" y="10170"/>
                </a:lnTo>
                <a:lnTo>
                  <a:pt x="67740" y="10180"/>
                </a:lnTo>
                <a:lnTo>
                  <a:pt x="67760" y="10210"/>
                </a:lnTo>
                <a:lnTo>
                  <a:pt x="67760" y="10250"/>
                </a:lnTo>
                <a:lnTo>
                  <a:pt x="67780" y="10300"/>
                </a:lnTo>
                <a:lnTo>
                  <a:pt x="67780" y="10370"/>
                </a:lnTo>
                <a:lnTo>
                  <a:pt x="67770" y="10390"/>
                </a:lnTo>
                <a:lnTo>
                  <a:pt x="67730" y="10410"/>
                </a:lnTo>
                <a:lnTo>
                  <a:pt x="67680" y="10420"/>
                </a:lnTo>
                <a:lnTo>
                  <a:pt x="67660" y="10410"/>
                </a:lnTo>
                <a:lnTo>
                  <a:pt x="67650" y="10380"/>
                </a:lnTo>
                <a:lnTo>
                  <a:pt x="67630" y="10370"/>
                </a:lnTo>
                <a:lnTo>
                  <a:pt x="67610" y="10370"/>
                </a:lnTo>
                <a:lnTo>
                  <a:pt x="67290" y="10360"/>
                </a:lnTo>
                <a:lnTo>
                  <a:pt x="67090" y="10270"/>
                </a:lnTo>
                <a:lnTo>
                  <a:pt x="66820" y="10210"/>
                </a:lnTo>
                <a:lnTo>
                  <a:pt x="66570" y="10090"/>
                </a:lnTo>
                <a:lnTo>
                  <a:pt x="66460" y="10010"/>
                </a:lnTo>
                <a:lnTo>
                  <a:pt x="66360" y="9910"/>
                </a:lnTo>
                <a:lnTo>
                  <a:pt x="66340" y="9860"/>
                </a:lnTo>
                <a:lnTo>
                  <a:pt x="66350" y="9830"/>
                </a:lnTo>
                <a:lnTo>
                  <a:pt x="66410" y="9760"/>
                </a:lnTo>
                <a:lnTo>
                  <a:pt x="66490" y="9630"/>
                </a:lnTo>
                <a:lnTo>
                  <a:pt x="66510" y="9600"/>
                </a:lnTo>
                <a:lnTo>
                  <a:pt x="66560" y="9590"/>
                </a:lnTo>
                <a:lnTo>
                  <a:pt x="66810" y="9580"/>
                </a:lnTo>
                <a:lnTo>
                  <a:pt x="66920" y="9590"/>
                </a:lnTo>
                <a:lnTo>
                  <a:pt x="66970" y="9600"/>
                </a:lnTo>
                <a:lnTo>
                  <a:pt x="67030" y="9630"/>
                </a:lnTo>
                <a:lnTo>
                  <a:pt x="67270" y="9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Comunidad Valenciana"/>
          <p:cNvSpPr/>
          <p:nvPr/>
        </p:nvSpPr>
        <p:spPr>
          <a:xfrm>
            <a:off x="3321825" y="1325880"/>
            <a:ext cx="5548044" cy="4937760"/>
          </a:xfrm>
          <a:custGeom>
            <a:avLst/>
            <a:gdLst/>
            <a:ahLst/>
            <a:cxnLst/>
            <a:rect l="0" t="0" r="100000" b="89000"/>
            <a:pathLst>
              <a:path w="100000" h="89000">
                <a:moveTo>
                  <a:pt x="78630" y="20770"/>
                </a:moveTo>
                <a:lnTo>
                  <a:pt x="78740" y="20790"/>
                </a:lnTo>
                <a:lnTo>
                  <a:pt x="78820" y="20770"/>
                </a:lnTo>
                <a:lnTo>
                  <a:pt x="78840" y="20790"/>
                </a:lnTo>
                <a:lnTo>
                  <a:pt x="78850" y="20830"/>
                </a:lnTo>
                <a:lnTo>
                  <a:pt x="78870" y="20870"/>
                </a:lnTo>
                <a:lnTo>
                  <a:pt x="78920" y="20920"/>
                </a:lnTo>
                <a:lnTo>
                  <a:pt x="79010" y="20940"/>
                </a:lnTo>
                <a:lnTo>
                  <a:pt x="79060" y="20980"/>
                </a:lnTo>
                <a:lnTo>
                  <a:pt x="79100" y="21020"/>
                </a:lnTo>
                <a:lnTo>
                  <a:pt x="79090" y="21050"/>
                </a:lnTo>
                <a:lnTo>
                  <a:pt x="79070" y="21080"/>
                </a:lnTo>
                <a:lnTo>
                  <a:pt x="79050" y="21130"/>
                </a:lnTo>
                <a:lnTo>
                  <a:pt x="79050" y="21180"/>
                </a:lnTo>
                <a:lnTo>
                  <a:pt x="79080" y="21250"/>
                </a:lnTo>
                <a:lnTo>
                  <a:pt x="79120" y="21290"/>
                </a:lnTo>
                <a:lnTo>
                  <a:pt x="79210" y="21340"/>
                </a:lnTo>
                <a:lnTo>
                  <a:pt x="79500" y="21440"/>
                </a:lnTo>
                <a:lnTo>
                  <a:pt x="79620" y="21510"/>
                </a:lnTo>
                <a:lnTo>
                  <a:pt x="79670" y="21550"/>
                </a:lnTo>
                <a:lnTo>
                  <a:pt x="79700" y="21580"/>
                </a:lnTo>
                <a:lnTo>
                  <a:pt x="79700" y="21620"/>
                </a:lnTo>
                <a:lnTo>
                  <a:pt x="79710" y="21660"/>
                </a:lnTo>
                <a:lnTo>
                  <a:pt x="79740" y="21710"/>
                </a:lnTo>
                <a:lnTo>
                  <a:pt x="79780" y="21730"/>
                </a:lnTo>
                <a:lnTo>
                  <a:pt x="80030" y="21840"/>
                </a:lnTo>
                <a:lnTo>
                  <a:pt x="80050" y="21860"/>
                </a:lnTo>
                <a:lnTo>
                  <a:pt x="80020" y="21920"/>
                </a:lnTo>
                <a:lnTo>
                  <a:pt x="79960" y="22080"/>
                </a:lnTo>
                <a:lnTo>
                  <a:pt x="79890" y="22180"/>
                </a:lnTo>
                <a:lnTo>
                  <a:pt x="79820" y="22260"/>
                </a:lnTo>
                <a:lnTo>
                  <a:pt x="79760" y="22350"/>
                </a:lnTo>
                <a:lnTo>
                  <a:pt x="79740" y="22480"/>
                </a:lnTo>
                <a:lnTo>
                  <a:pt x="79630" y="22590"/>
                </a:lnTo>
                <a:lnTo>
                  <a:pt x="79350" y="23140"/>
                </a:lnTo>
                <a:lnTo>
                  <a:pt x="79300" y="23190"/>
                </a:lnTo>
                <a:lnTo>
                  <a:pt x="79200" y="23280"/>
                </a:lnTo>
                <a:lnTo>
                  <a:pt x="79140" y="23340"/>
                </a:lnTo>
                <a:lnTo>
                  <a:pt x="79000" y="23530"/>
                </a:lnTo>
                <a:lnTo>
                  <a:pt x="78760" y="23740"/>
                </a:lnTo>
                <a:lnTo>
                  <a:pt x="78520" y="24230"/>
                </a:lnTo>
                <a:lnTo>
                  <a:pt x="78410" y="24350"/>
                </a:lnTo>
                <a:lnTo>
                  <a:pt x="78200" y="24470"/>
                </a:lnTo>
                <a:lnTo>
                  <a:pt x="78100" y="24630"/>
                </a:lnTo>
                <a:lnTo>
                  <a:pt x="77920" y="25000"/>
                </a:lnTo>
                <a:lnTo>
                  <a:pt x="77820" y="25160"/>
                </a:lnTo>
                <a:lnTo>
                  <a:pt x="77570" y="25440"/>
                </a:lnTo>
                <a:lnTo>
                  <a:pt x="77150" y="26140"/>
                </a:lnTo>
                <a:lnTo>
                  <a:pt x="77130" y="26200"/>
                </a:lnTo>
                <a:lnTo>
                  <a:pt x="77120" y="26320"/>
                </a:lnTo>
                <a:lnTo>
                  <a:pt x="77090" y="26410"/>
                </a:lnTo>
                <a:lnTo>
                  <a:pt x="77050" y="26480"/>
                </a:lnTo>
                <a:lnTo>
                  <a:pt x="76950" y="26580"/>
                </a:lnTo>
                <a:lnTo>
                  <a:pt x="76890" y="26660"/>
                </a:lnTo>
                <a:lnTo>
                  <a:pt x="76850" y="26750"/>
                </a:lnTo>
                <a:lnTo>
                  <a:pt x="76820" y="26840"/>
                </a:lnTo>
                <a:lnTo>
                  <a:pt x="76800" y="26910"/>
                </a:lnTo>
                <a:lnTo>
                  <a:pt x="76670" y="27090"/>
                </a:lnTo>
                <a:lnTo>
                  <a:pt x="76630" y="27180"/>
                </a:lnTo>
                <a:lnTo>
                  <a:pt x="76600" y="27370"/>
                </a:lnTo>
                <a:lnTo>
                  <a:pt x="76610" y="27630"/>
                </a:lnTo>
                <a:lnTo>
                  <a:pt x="76640" y="27850"/>
                </a:lnTo>
                <a:lnTo>
                  <a:pt x="76720" y="28200"/>
                </a:lnTo>
                <a:lnTo>
                  <a:pt x="76970" y="28760"/>
                </a:lnTo>
                <a:lnTo>
                  <a:pt x="77010" y="28840"/>
                </a:lnTo>
                <a:lnTo>
                  <a:pt x="77060" y="28930"/>
                </a:lnTo>
                <a:lnTo>
                  <a:pt x="77010" y="28970"/>
                </a:lnTo>
                <a:lnTo>
                  <a:pt x="76960" y="29010"/>
                </a:lnTo>
                <a:lnTo>
                  <a:pt x="76980" y="29110"/>
                </a:lnTo>
                <a:lnTo>
                  <a:pt x="77020" y="29300"/>
                </a:lnTo>
                <a:lnTo>
                  <a:pt x="77090" y="29470"/>
                </a:lnTo>
                <a:lnTo>
                  <a:pt x="77190" y="29660"/>
                </a:lnTo>
                <a:lnTo>
                  <a:pt x="77300" y="29870"/>
                </a:lnTo>
                <a:lnTo>
                  <a:pt x="77450" y="30130"/>
                </a:lnTo>
                <a:lnTo>
                  <a:pt x="77510" y="30210"/>
                </a:lnTo>
                <a:lnTo>
                  <a:pt x="77660" y="30330"/>
                </a:lnTo>
                <a:lnTo>
                  <a:pt x="77810" y="30490"/>
                </a:lnTo>
                <a:lnTo>
                  <a:pt x="77890" y="30550"/>
                </a:lnTo>
                <a:lnTo>
                  <a:pt x="78000" y="30580"/>
                </a:lnTo>
                <a:lnTo>
                  <a:pt x="78190" y="30600"/>
                </a:lnTo>
                <a:lnTo>
                  <a:pt x="78380" y="30660"/>
                </a:lnTo>
                <a:lnTo>
                  <a:pt x="78560" y="30760"/>
                </a:lnTo>
                <a:lnTo>
                  <a:pt x="78680" y="30900"/>
                </a:lnTo>
                <a:lnTo>
                  <a:pt x="78670" y="30910"/>
                </a:lnTo>
                <a:lnTo>
                  <a:pt x="78620" y="30940"/>
                </a:lnTo>
                <a:lnTo>
                  <a:pt x="78670" y="30960"/>
                </a:lnTo>
                <a:lnTo>
                  <a:pt x="78700" y="30990"/>
                </a:lnTo>
                <a:lnTo>
                  <a:pt x="78810" y="31080"/>
                </a:lnTo>
                <a:lnTo>
                  <a:pt x="78850" y="31070"/>
                </a:lnTo>
                <a:lnTo>
                  <a:pt x="78880" y="31130"/>
                </a:lnTo>
                <a:lnTo>
                  <a:pt x="78880" y="31220"/>
                </a:lnTo>
                <a:lnTo>
                  <a:pt x="78850" y="31260"/>
                </a:lnTo>
                <a:lnTo>
                  <a:pt x="78780" y="31260"/>
                </a:lnTo>
                <a:lnTo>
                  <a:pt x="78710" y="31280"/>
                </a:lnTo>
                <a:lnTo>
                  <a:pt x="78650" y="31310"/>
                </a:lnTo>
                <a:lnTo>
                  <a:pt x="78590" y="31360"/>
                </a:lnTo>
                <a:lnTo>
                  <a:pt x="78540" y="31470"/>
                </a:lnTo>
                <a:lnTo>
                  <a:pt x="78540" y="31490"/>
                </a:lnTo>
                <a:lnTo>
                  <a:pt x="78520" y="31500"/>
                </a:lnTo>
                <a:lnTo>
                  <a:pt x="78440" y="31510"/>
                </a:lnTo>
                <a:lnTo>
                  <a:pt x="78410" y="31520"/>
                </a:lnTo>
                <a:lnTo>
                  <a:pt x="78360" y="31580"/>
                </a:lnTo>
                <a:lnTo>
                  <a:pt x="78310" y="31600"/>
                </a:lnTo>
                <a:lnTo>
                  <a:pt x="78270" y="31640"/>
                </a:lnTo>
                <a:lnTo>
                  <a:pt x="78230" y="31720"/>
                </a:lnTo>
                <a:lnTo>
                  <a:pt x="78260" y="31790"/>
                </a:lnTo>
                <a:lnTo>
                  <a:pt x="78180" y="31770"/>
                </a:lnTo>
                <a:lnTo>
                  <a:pt x="78120" y="31780"/>
                </a:lnTo>
                <a:lnTo>
                  <a:pt x="78070" y="31810"/>
                </a:lnTo>
                <a:lnTo>
                  <a:pt x="78000" y="31820"/>
                </a:lnTo>
                <a:lnTo>
                  <a:pt x="77870" y="31830"/>
                </a:lnTo>
                <a:lnTo>
                  <a:pt x="77820" y="31840"/>
                </a:lnTo>
                <a:lnTo>
                  <a:pt x="77760" y="31890"/>
                </a:lnTo>
                <a:lnTo>
                  <a:pt x="77710" y="31980"/>
                </a:lnTo>
                <a:lnTo>
                  <a:pt x="77710" y="32050"/>
                </a:lnTo>
                <a:lnTo>
                  <a:pt x="77720" y="32120"/>
                </a:lnTo>
                <a:lnTo>
                  <a:pt x="77690" y="32200"/>
                </a:lnTo>
                <a:lnTo>
                  <a:pt x="77630" y="32260"/>
                </a:lnTo>
                <a:lnTo>
                  <a:pt x="77570" y="32290"/>
                </a:lnTo>
                <a:lnTo>
                  <a:pt x="77400" y="32290"/>
                </a:lnTo>
                <a:lnTo>
                  <a:pt x="77220" y="32330"/>
                </a:lnTo>
                <a:lnTo>
                  <a:pt x="77120" y="32370"/>
                </a:lnTo>
                <a:lnTo>
                  <a:pt x="76990" y="32460"/>
                </a:lnTo>
                <a:lnTo>
                  <a:pt x="76600" y="32620"/>
                </a:lnTo>
                <a:lnTo>
                  <a:pt x="76540" y="32670"/>
                </a:lnTo>
                <a:lnTo>
                  <a:pt x="76520" y="32730"/>
                </a:lnTo>
                <a:lnTo>
                  <a:pt x="76490" y="32750"/>
                </a:lnTo>
                <a:lnTo>
                  <a:pt x="76340" y="32910"/>
                </a:lnTo>
                <a:lnTo>
                  <a:pt x="76290" y="32990"/>
                </a:lnTo>
                <a:lnTo>
                  <a:pt x="76280" y="33090"/>
                </a:lnTo>
                <a:lnTo>
                  <a:pt x="76280" y="33140"/>
                </a:lnTo>
                <a:lnTo>
                  <a:pt x="76260" y="33160"/>
                </a:lnTo>
                <a:lnTo>
                  <a:pt x="76130" y="33170"/>
                </a:lnTo>
                <a:lnTo>
                  <a:pt x="76080" y="33190"/>
                </a:lnTo>
                <a:lnTo>
                  <a:pt x="76030" y="33230"/>
                </a:lnTo>
                <a:lnTo>
                  <a:pt x="76020" y="33310"/>
                </a:lnTo>
                <a:lnTo>
                  <a:pt x="75870" y="33300"/>
                </a:lnTo>
                <a:lnTo>
                  <a:pt x="75840" y="33510"/>
                </a:lnTo>
                <a:lnTo>
                  <a:pt x="75900" y="33980"/>
                </a:lnTo>
                <a:lnTo>
                  <a:pt x="75850" y="34040"/>
                </a:lnTo>
                <a:lnTo>
                  <a:pt x="75780" y="34050"/>
                </a:lnTo>
                <a:lnTo>
                  <a:pt x="75640" y="34040"/>
                </a:lnTo>
                <a:lnTo>
                  <a:pt x="75550" y="34070"/>
                </a:lnTo>
                <a:lnTo>
                  <a:pt x="75470" y="34130"/>
                </a:lnTo>
                <a:lnTo>
                  <a:pt x="75410" y="34210"/>
                </a:lnTo>
                <a:lnTo>
                  <a:pt x="75370" y="34290"/>
                </a:lnTo>
                <a:lnTo>
                  <a:pt x="75350" y="34360"/>
                </a:lnTo>
                <a:lnTo>
                  <a:pt x="75330" y="34440"/>
                </a:lnTo>
                <a:lnTo>
                  <a:pt x="75320" y="34660"/>
                </a:lnTo>
                <a:lnTo>
                  <a:pt x="75300" y="35000"/>
                </a:lnTo>
                <a:lnTo>
                  <a:pt x="75290" y="35090"/>
                </a:lnTo>
                <a:lnTo>
                  <a:pt x="75250" y="35140"/>
                </a:lnTo>
                <a:lnTo>
                  <a:pt x="75150" y="35180"/>
                </a:lnTo>
                <a:lnTo>
                  <a:pt x="75070" y="35260"/>
                </a:lnTo>
                <a:lnTo>
                  <a:pt x="75030" y="35330"/>
                </a:lnTo>
                <a:lnTo>
                  <a:pt x="74870" y="35740"/>
                </a:lnTo>
                <a:lnTo>
                  <a:pt x="74860" y="35820"/>
                </a:lnTo>
                <a:lnTo>
                  <a:pt x="74860" y="35830"/>
                </a:lnTo>
                <a:lnTo>
                  <a:pt x="74780" y="35840"/>
                </a:lnTo>
                <a:lnTo>
                  <a:pt x="74750" y="35840"/>
                </a:lnTo>
                <a:lnTo>
                  <a:pt x="74740" y="35830"/>
                </a:lnTo>
                <a:lnTo>
                  <a:pt x="74720" y="35800"/>
                </a:lnTo>
                <a:lnTo>
                  <a:pt x="74690" y="35780"/>
                </a:lnTo>
                <a:lnTo>
                  <a:pt x="74650" y="35760"/>
                </a:lnTo>
                <a:lnTo>
                  <a:pt x="74580" y="35740"/>
                </a:lnTo>
                <a:lnTo>
                  <a:pt x="74550" y="35720"/>
                </a:lnTo>
                <a:lnTo>
                  <a:pt x="74380" y="35540"/>
                </a:lnTo>
                <a:lnTo>
                  <a:pt x="74340" y="35510"/>
                </a:lnTo>
                <a:lnTo>
                  <a:pt x="74230" y="35380"/>
                </a:lnTo>
                <a:lnTo>
                  <a:pt x="74210" y="35340"/>
                </a:lnTo>
                <a:lnTo>
                  <a:pt x="74160" y="35240"/>
                </a:lnTo>
                <a:lnTo>
                  <a:pt x="74100" y="35150"/>
                </a:lnTo>
                <a:lnTo>
                  <a:pt x="74080" y="35120"/>
                </a:lnTo>
                <a:lnTo>
                  <a:pt x="74030" y="35040"/>
                </a:lnTo>
                <a:lnTo>
                  <a:pt x="73970" y="34900"/>
                </a:lnTo>
                <a:lnTo>
                  <a:pt x="73880" y="34770"/>
                </a:lnTo>
                <a:lnTo>
                  <a:pt x="73870" y="34750"/>
                </a:lnTo>
                <a:lnTo>
                  <a:pt x="73840" y="34720"/>
                </a:lnTo>
                <a:lnTo>
                  <a:pt x="73810" y="34690"/>
                </a:lnTo>
                <a:lnTo>
                  <a:pt x="73790" y="34640"/>
                </a:lnTo>
                <a:lnTo>
                  <a:pt x="73770" y="34540"/>
                </a:lnTo>
                <a:lnTo>
                  <a:pt x="73760" y="34440"/>
                </a:lnTo>
                <a:lnTo>
                  <a:pt x="73780" y="34350"/>
                </a:lnTo>
                <a:lnTo>
                  <a:pt x="73800" y="34290"/>
                </a:lnTo>
                <a:lnTo>
                  <a:pt x="73920" y="34110"/>
                </a:lnTo>
                <a:lnTo>
                  <a:pt x="73950" y="34040"/>
                </a:lnTo>
                <a:lnTo>
                  <a:pt x="73960" y="34000"/>
                </a:lnTo>
                <a:lnTo>
                  <a:pt x="73990" y="33840"/>
                </a:lnTo>
                <a:lnTo>
                  <a:pt x="74000" y="33800"/>
                </a:lnTo>
                <a:lnTo>
                  <a:pt x="74020" y="33710"/>
                </a:lnTo>
                <a:lnTo>
                  <a:pt x="74020" y="33650"/>
                </a:lnTo>
                <a:lnTo>
                  <a:pt x="73960" y="33440"/>
                </a:lnTo>
                <a:lnTo>
                  <a:pt x="73920" y="33370"/>
                </a:lnTo>
                <a:lnTo>
                  <a:pt x="73900" y="33350"/>
                </a:lnTo>
                <a:lnTo>
                  <a:pt x="73850" y="33320"/>
                </a:lnTo>
                <a:lnTo>
                  <a:pt x="73700" y="33270"/>
                </a:lnTo>
                <a:lnTo>
                  <a:pt x="73620" y="33260"/>
                </a:lnTo>
                <a:lnTo>
                  <a:pt x="73580" y="33240"/>
                </a:lnTo>
                <a:lnTo>
                  <a:pt x="73570" y="33190"/>
                </a:lnTo>
                <a:lnTo>
                  <a:pt x="73560" y="33110"/>
                </a:lnTo>
                <a:lnTo>
                  <a:pt x="73550" y="32900"/>
                </a:lnTo>
                <a:lnTo>
                  <a:pt x="73560" y="32820"/>
                </a:lnTo>
                <a:lnTo>
                  <a:pt x="73590" y="32770"/>
                </a:lnTo>
                <a:lnTo>
                  <a:pt x="73620" y="32730"/>
                </a:lnTo>
                <a:lnTo>
                  <a:pt x="73770" y="32590"/>
                </a:lnTo>
                <a:lnTo>
                  <a:pt x="73800" y="32550"/>
                </a:lnTo>
                <a:lnTo>
                  <a:pt x="73820" y="32520"/>
                </a:lnTo>
                <a:lnTo>
                  <a:pt x="73830" y="32480"/>
                </a:lnTo>
                <a:lnTo>
                  <a:pt x="73820" y="32360"/>
                </a:lnTo>
                <a:lnTo>
                  <a:pt x="73830" y="32280"/>
                </a:lnTo>
                <a:lnTo>
                  <a:pt x="73870" y="32130"/>
                </a:lnTo>
                <a:lnTo>
                  <a:pt x="73870" y="32000"/>
                </a:lnTo>
                <a:lnTo>
                  <a:pt x="73810" y="31670"/>
                </a:lnTo>
                <a:lnTo>
                  <a:pt x="73870" y="31650"/>
                </a:lnTo>
                <a:lnTo>
                  <a:pt x="73890" y="31650"/>
                </a:lnTo>
                <a:lnTo>
                  <a:pt x="73990" y="31660"/>
                </a:lnTo>
                <a:lnTo>
                  <a:pt x="74070" y="31650"/>
                </a:lnTo>
                <a:lnTo>
                  <a:pt x="74140" y="31620"/>
                </a:lnTo>
                <a:lnTo>
                  <a:pt x="74270" y="31530"/>
                </a:lnTo>
                <a:lnTo>
                  <a:pt x="74280" y="31510"/>
                </a:lnTo>
                <a:lnTo>
                  <a:pt x="74280" y="31490"/>
                </a:lnTo>
                <a:lnTo>
                  <a:pt x="74260" y="31450"/>
                </a:lnTo>
                <a:lnTo>
                  <a:pt x="74230" y="31420"/>
                </a:lnTo>
                <a:lnTo>
                  <a:pt x="74190" y="31360"/>
                </a:lnTo>
                <a:lnTo>
                  <a:pt x="74160" y="31330"/>
                </a:lnTo>
                <a:lnTo>
                  <a:pt x="74130" y="31270"/>
                </a:lnTo>
                <a:lnTo>
                  <a:pt x="74100" y="31210"/>
                </a:lnTo>
                <a:lnTo>
                  <a:pt x="74080" y="31110"/>
                </a:lnTo>
                <a:lnTo>
                  <a:pt x="74080" y="31070"/>
                </a:lnTo>
                <a:lnTo>
                  <a:pt x="74100" y="31030"/>
                </a:lnTo>
                <a:lnTo>
                  <a:pt x="74140" y="31020"/>
                </a:lnTo>
                <a:lnTo>
                  <a:pt x="74170" y="30990"/>
                </a:lnTo>
                <a:lnTo>
                  <a:pt x="74220" y="30960"/>
                </a:lnTo>
                <a:lnTo>
                  <a:pt x="74220" y="30870"/>
                </a:lnTo>
                <a:lnTo>
                  <a:pt x="74240" y="30850"/>
                </a:lnTo>
                <a:lnTo>
                  <a:pt x="74250" y="30810"/>
                </a:lnTo>
                <a:lnTo>
                  <a:pt x="74250" y="30790"/>
                </a:lnTo>
                <a:lnTo>
                  <a:pt x="74190" y="30630"/>
                </a:lnTo>
                <a:lnTo>
                  <a:pt x="74190" y="30590"/>
                </a:lnTo>
                <a:lnTo>
                  <a:pt x="74210" y="30510"/>
                </a:lnTo>
                <a:lnTo>
                  <a:pt x="74210" y="30470"/>
                </a:lnTo>
                <a:lnTo>
                  <a:pt x="74190" y="30420"/>
                </a:lnTo>
                <a:lnTo>
                  <a:pt x="74060" y="30190"/>
                </a:lnTo>
                <a:lnTo>
                  <a:pt x="74010" y="30160"/>
                </a:lnTo>
                <a:lnTo>
                  <a:pt x="73970" y="30140"/>
                </a:lnTo>
                <a:lnTo>
                  <a:pt x="73930" y="30130"/>
                </a:lnTo>
                <a:lnTo>
                  <a:pt x="73900" y="30140"/>
                </a:lnTo>
                <a:lnTo>
                  <a:pt x="73880" y="30140"/>
                </a:lnTo>
                <a:lnTo>
                  <a:pt x="73820" y="30190"/>
                </a:lnTo>
                <a:lnTo>
                  <a:pt x="73740" y="30200"/>
                </a:lnTo>
                <a:lnTo>
                  <a:pt x="73630" y="30200"/>
                </a:lnTo>
                <a:lnTo>
                  <a:pt x="73520" y="30220"/>
                </a:lnTo>
                <a:lnTo>
                  <a:pt x="73410" y="30230"/>
                </a:lnTo>
                <a:lnTo>
                  <a:pt x="73350" y="30200"/>
                </a:lnTo>
                <a:lnTo>
                  <a:pt x="73280" y="30150"/>
                </a:lnTo>
                <a:lnTo>
                  <a:pt x="72890" y="29680"/>
                </a:lnTo>
                <a:lnTo>
                  <a:pt x="72860" y="29630"/>
                </a:lnTo>
                <a:lnTo>
                  <a:pt x="72840" y="29550"/>
                </a:lnTo>
                <a:lnTo>
                  <a:pt x="72840" y="29490"/>
                </a:lnTo>
                <a:lnTo>
                  <a:pt x="72850" y="29450"/>
                </a:lnTo>
                <a:lnTo>
                  <a:pt x="72860" y="29410"/>
                </a:lnTo>
                <a:lnTo>
                  <a:pt x="72860" y="29380"/>
                </a:lnTo>
                <a:lnTo>
                  <a:pt x="72880" y="29340"/>
                </a:lnTo>
                <a:lnTo>
                  <a:pt x="72920" y="29270"/>
                </a:lnTo>
                <a:lnTo>
                  <a:pt x="72940" y="29230"/>
                </a:lnTo>
                <a:lnTo>
                  <a:pt x="72960" y="29150"/>
                </a:lnTo>
                <a:lnTo>
                  <a:pt x="72980" y="29110"/>
                </a:lnTo>
                <a:lnTo>
                  <a:pt x="73030" y="29050"/>
                </a:lnTo>
                <a:lnTo>
                  <a:pt x="73050" y="29020"/>
                </a:lnTo>
                <a:lnTo>
                  <a:pt x="73080" y="28990"/>
                </a:lnTo>
                <a:lnTo>
                  <a:pt x="73110" y="28910"/>
                </a:lnTo>
                <a:lnTo>
                  <a:pt x="73120" y="28880"/>
                </a:lnTo>
                <a:lnTo>
                  <a:pt x="73140" y="28830"/>
                </a:lnTo>
                <a:lnTo>
                  <a:pt x="73150" y="28800"/>
                </a:lnTo>
                <a:lnTo>
                  <a:pt x="73160" y="28770"/>
                </a:lnTo>
                <a:lnTo>
                  <a:pt x="73170" y="28730"/>
                </a:lnTo>
                <a:lnTo>
                  <a:pt x="73180" y="28650"/>
                </a:lnTo>
                <a:lnTo>
                  <a:pt x="73180" y="28620"/>
                </a:lnTo>
                <a:lnTo>
                  <a:pt x="73180" y="28580"/>
                </a:lnTo>
                <a:lnTo>
                  <a:pt x="73170" y="28540"/>
                </a:lnTo>
                <a:lnTo>
                  <a:pt x="73180" y="28450"/>
                </a:lnTo>
                <a:lnTo>
                  <a:pt x="73190" y="28420"/>
                </a:lnTo>
                <a:lnTo>
                  <a:pt x="73210" y="28380"/>
                </a:lnTo>
                <a:lnTo>
                  <a:pt x="73200" y="28340"/>
                </a:lnTo>
                <a:lnTo>
                  <a:pt x="73180" y="28290"/>
                </a:lnTo>
                <a:lnTo>
                  <a:pt x="72640" y="28120"/>
                </a:lnTo>
                <a:lnTo>
                  <a:pt x="72600" y="28120"/>
                </a:lnTo>
                <a:lnTo>
                  <a:pt x="72570" y="28120"/>
                </a:lnTo>
                <a:lnTo>
                  <a:pt x="72520" y="28100"/>
                </a:lnTo>
                <a:lnTo>
                  <a:pt x="72340" y="27980"/>
                </a:lnTo>
                <a:lnTo>
                  <a:pt x="72250" y="27950"/>
                </a:lnTo>
                <a:lnTo>
                  <a:pt x="72220" y="27950"/>
                </a:lnTo>
                <a:lnTo>
                  <a:pt x="72190" y="27960"/>
                </a:lnTo>
                <a:lnTo>
                  <a:pt x="72170" y="27970"/>
                </a:lnTo>
                <a:lnTo>
                  <a:pt x="72140" y="27960"/>
                </a:lnTo>
                <a:lnTo>
                  <a:pt x="72110" y="27970"/>
                </a:lnTo>
                <a:lnTo>
                  <a:pt x="72090" y="27970"/>
                </a:lnTo>
                <a:lnTo>
                  <a:pt x="72080" y="27930"/>
                </a:lnTo>
                <a:lnTo>
                  <a:pt x="72080" y="27900"/>
                </a:lnTo>
                <a:lnTo>
                  <a:pt x="72070" y="27870"/>
                </a:lnTo>
                <a:lnTo>
                  <a:pt x="72070" y="27840"/>
                </a:lnTo>
                <a:lnTo>
                  <a:pt x="72050" y="27820"/>
                </a:lnTo>
                <a:lnTo>
                  <a:pt x="72020" y="27810"/>
                </a:lnTo>
                <a:lnTo>
                  <a:pt x="72010" y="27790"/>
                </a:lnTo>
                <a:lnTo>
                  <a:pt x="72000" y="27770"/>
                </a:lnTo>
                <a:lnTo>
                  <a:pt x="71970" y="27760"/>
                </a:lnTo>
                <a:lnTo>
                  <a:pt x="71950" y="27740"/>
                </a:lnTo>
                <a:lnTo>
                  <a:pt x="71940" y="27710"/>
                </a:lnTo>
                <a:lnTo>
                  <a:pt x="71930" y="27690"/>
                </a:lnTo>
                <a:lnTo>
                  <a:pt x="71870" y="27680"/>
                </a:lnTo>
                <a:lnTo>
                  <a:pt x="71850" y="27630"/>
                </a:lnTo>
                <a:lnTo>
                  <a:pt x="71830" y="27620"/>
                </a:lnTo>
                <a:lnTo>
                  <a:pt x="71810" y="27600"/>
                </a:lnTo>
                <a:lnTo>
                  <a:pt x="71800" y="27580"/>
                </a:lnTo>
                <a:lnTo>
                  <a:pt x="71800" y="27550"/>
                </a:lnTo>
                <a:lnTo>
                  <a:pt x="71800" y="27520"/>
                </a:lnTo>
                <a:lnTo>
                  <a:pt x="71820" y="27480"/>
                </a:lnTo>
                <a:lnTo>
                  <a:pt x="71850" y="27400"/>
                </a:lnTo>
                <a:lnTo>
                  <a:pt x="71840" y="27340"/>
                </a:lnTo>
                <a:lnTo>
                  <a:pt x="71850" y="27320"/>
                </a:lnTo>
                <a:lnTo>
                  <a:pt x="71870" y="27300"/>
                </a:lnTo>
                <a:lnTo>
                  <a:pt x="71880" y="27290"/>
                </a:lnTo>
                <a:lnTo>
                  <a:pt x="71880" y="27280"/>
                </a:lnTo>
                <a:lnTo>
                  <a:pt x="71880" y="27270"/>
                </a:lnTo>
                <a:lnTo>
                  <a:pt x="71870" y="27270"/>
                </a:lnTo>
                <a:lnTo>
                  <a:pt x="71860" y="27250"/>
                </a:lnTo>
                <a:lnTo>
                  <a:pt x="71860" y="27200"/>
                </a:lnTo>
                <a:lnTo>
                  <a:pt x="71860" y="27180"/>
                </a:lnTo>
                <a:lnTo>
                  <a:pt x="71860" y="27150"/>
                </a:lnTo>
                <a:lnTo>
                  <a:pt x="71870" y="27130"/>
                </a:lnTo>
                <a:lnTo>
                  <a:pt x="71880" y="27100"/>
                </a:lnTo>
                <a:lnTo>
                  <a:pt x="71880" y="27090"/>
                </a:lnTo>
                <a:lnTo>
                  <a:pt x="71880" y="27080"/>
                </a:lnTo>
                <a:lnTo>
                  <a:pt x="71870" y="27060"/>
                </a:lnTo>
                <a:lnTo>
                  <a:pt x="71860" y="27050"/>
                </a:lnTo>
                <a:lnTo>
                  <a:pt x="71860" y="27030"/>
                </a:lnTo>
                <a:lnTo>
                  <a:pt x="71860" y="27010"/>
                </a:lnTo>
                <a:lnTo>
                  <a:pt x="71860" y="26990"/>
                </a:lnTo>
                <a:lnTo>
                  <a:pt x="71880" y="26940"/>
                </a:lnTo>
                <a:lnTo>
                  <a:pt x="71900" y="26920"/>
                </a:lnTo>
                <a:lnTo>
                  <a:pt x="71930" y="26900"/>
                </a:lnTo>
                <a:lnTo>
                  <a:pt x="71980" y="26860"/>
                </a:lnTo>
                <a:lnTo>
                  <a:pt x="72020" y="26800"/>
                </a:lnTo>
                <a:lnTo>
                  <a:pt x="72170" y="26510"/>
                </a:lnTo>
                <a:lnTo>
                  <a:pt x="72190" y="26480"/>
                </a:lnTo>
                <a:lnTo>
                  <a:pt x="72280" y="26380"/>
                </a:lnTo>
                <a:lnTo>
                  <a:pt x="72360" y="26320"/>
                </a:lnTo>
                <a:lnTo>
                  <a:pt x="72390" y="26310"/>
                </a:lnTo>
                <a:lnTo>
                  <a:pt x="72430" y="26300"/>
                </a:lnTo>
                <a:lnTo>
                  <a:pt x="72460" y="26310"/>
                </a:lnTo>
                <a:lnTo>
                  <a:pt x="72530" y="26340"/>
                </a:lnTo>
                <a:lnTo>
                  <a:pt x="72570" y="26360"/>
                </a:lnTo>
                <a:lnTo>
                  <a:pt x="72600" y="26370"/>
                </a:lnTo>
                <a:lnTo>
                  <a:pt x="72680" y="26370"/>
                </a:lnTo>
                <a:lnTo>
                  <a:pt x="72710" y="26360"/>
                </a:lnTo>
                <a:lnTo>
                  <a:pt x="72750" y="26350"/>
                </a:lnTo>
                <a:lnTo>
                  <a:pt x="72780" y="26320"/>
                </a:lnTo>
                <a:lnTo>
                  <a:pt x="72800" y="26290"/>
                </a:lnTo>
                <a:lnTo>
                  <a:pt x="72820" y="26250"/>
                </a:lnTo>
                <a:lnTo>
                  <a:pt x="72820" y="26200"/>
                </a:lnTo>
                <a:lnTo>
                  <a:pt x="72810" y="26120"/>
                </a:lnTo>
                <a:lnTo>
                  <a:pt x="72800" y="26080"/>
                </a:lnTo>
                <a:lnTo>
                  <a:pt x="72800" y="26040"/>
                </a:lnTo>
                <a:lnTo>
                  <a:pt x="72820" y="25990"/>
                </a:lnTo>
                <a:lnTo>
                  <a:pt x="72910" y="25820"/>
                </a:lnTo>
                <a:lnTo>
                  <a:pt x="72950" y="25760"/>
                </a:lnTo>
                <a:lnTo>
                  <a:pt x="72980" y="25720"/>
                </a:lnTo>
                <a:lnTo>
                  <a:pt x="73010" y="25630"/>
                </a:lnTo>
                <a:lnTo>
                  <a:pt x="73080" y="25360"/>
                </a:lnTo>
                <a:lnTo>
                  <a:pt x="73090" y="25280"/>
                </a:lnTo>
                <a:lnTo>
                  <a:pt x="73090" y="25200"/>
                </a:lnTo>
                <a:lnTo>
                  <a:pt x="73100" y="25110"/>
                </a:lnTo>
                <a:lnTo>
                  <a:pt x="73100" y="25070"/>
                </a:lnTo>
                <a:lnTo>
                  <a:pt x="73090" y="25040"/>
                </a:lnTo>
                <a:lnTo>
                  <a:pt x="73070" y="24990"/>
                </a:lnTo>
                <a:lnTo>
                  <a:pt x="73060" y="24970"/>
                </a:lnTo>
                <a:lnTo>
                  <a:pt x="73070" y="24940"/>
                </a:lnTo>
                <a:lnTo>
                  <a:pt x="73100" y="24900"/>
                </a:lnTo>
                <a:lnTo>
                  <a:pt x="73260" y="24830"/>
                </a:lnTo>
                <a:lnTo>
                  <a:pt x="73310" y="24790"/>
                </a:lnTo>
                <a:lnTo>
                  <a:pt x="73370" y="24830"/>
                </a:lnTo>
                <a:lnTo>
                  <a:pt x="73470" y="24800"/>
                </a:lnTo>
                <a:lnTo>
                  <a:pt x="73500" y="24800"/>
                </a:lnTo>
                <a:lnTo>
                  <a:pt x="73580" y="24770"/>
                </a:lnTo>
                <a:lnTo>
                  <a:pt x="73680" y="24750"/>
                </a:lnTo>
                <a:lnTo>
                  <a:pt x="73820" y="24760"/>
                </a:lnTo>
                <a:lnTo>
                  <a:pt x="73890" y="24750"/>
                </a:lnTo>
                <a:lnTo>
                  <a:pt x="73940" y="24760"/>
                </a:lnTo>
                <a:lnTo>
                  <a:pt x="74010" y="24780"/>
                </a:lnTo>
                <a:lnTo>
                  <a:pt x="74210" y="24870"/>
                </a:lnTo>
                <a:lnTo>
                  <a:pt x="74260" y="24940"/>
                </a:lnTo>
                <a:lnTo>
                  <a:pt x="74280" y="24990"/>
                </a:lnTo>
                <a:lnTo>
                  <a:pt x="74270" y="25030"/>
                </a:lnTo>
                <a:lnTo>
                  <a:pt x="74260" y="25060"/>
                </a:lnTo>
                <a:lnTo>
                  <a:pt x="74250" y="25100"/>
                </a:lnTo>
                <a:lnTo>
                  <a:pt x="74250" y="25140"/>
                </a:lnTo>
                <a:lnTo>
                  <a:pt x="74260" y="25170"/>
                </a:lnTo>
                <a:lnTo>
                  <a:pt x="74280" y="25200"/>
                </a:lnTo>
                <a:lnTo>
                  <a:pt x="74290" y="25230"/>
                </a:lnTo>
                <a:lnTo>
                  <a:pt x="74290" y="25270"/>
                </a:lnTo>
                <a:lnTo>
                  <a:pt x="74280" y="25310"/>
                </a:lnTo>
                <a:lnTo>
                  <a:pt x="74290" y="25350"/>
                </a:lnTo>
                <a:lnTo>
                  <a:pt x="74310" y="25380"/>
                </a:lnTo>
                <a:lnTo>
                  <a:pt x="74350" y="25410"/>
                </a:lnTo>
                <a:lnTo>
                  <a:pt x="74390" y="25420"/>
                </a:lnTo>
                <a:lnTo>
                  <a:pt x="74460" y="25420"/>
                </a:lnTo>
                <a:lnTo>
                  <a:pt x="74510" y="25400"/>
                </a:lnTo>
                <a:lnTo>
                  <a:pt x="74740" y="25290"/>
                </a:lnTo>
                <a:lnTo>
                  <a:pt x="74710" y="25240"/>
                </a:lnTo>
                <a:lnTo>
                  <a:pt x="74670" y="25180"/>
                </a:lnTo>
                <a:lnTo>
                  <a:pt x="74630" y="25160"/>
                </a:lnTo>
                <a:lnTo>
                  <a:pt x="74610" y="25140"/>
                </a:lnTo>
                <a:lnTo>
                  <a:pt x="74570" y="25070"/>
                </a:lnTo>
                <a:lnTo>
                  <a:pt x="74560" y="24990"/>
                </a:lnTo>
                <a:lnTo>
                  <a:pt x="74560" y="24960"/>
                </a:lnTo>
                <a:lnTo>
                  <a:pt x="74540" y="24930"/>
                </a:lnTo>
                <a:lnTo>
                  <a:pt x="74550" y="24890"/>
                </a:lnTo>
                <a:lnTo>
                  <a:pt x="74560" y="24810"/>
                </a:lnTo>
                <a:lnTo>
                  <a:pt x="74580" y="24780"/>
                </a:lnTo>
                <a:lnTo>
                  <a:pt x="74600" y="24740"/>
                </a:lnTo>
                <a:lnTo>
                  <a:pt x="74700" y="24690"/>
                </a:lnTo>
                <a:lnTo>
                  <a:pt x="74740" y="24680"/>
                </a:lnTo>
                <a:lnTo>
                  <a:pt x="74790" y="24640"/>
                </a:lnTo>
                <a:lnTo>
                  <a:pt x="74800" y="24640"/>
                </a:lnTo>
                <a:lnTo>
                  <a:pt x="74840" y="24590"/>
                </a:lnTo>
                <a:lnTo>
                  <a:pt x="74860" y="24540"/>
                </a:lnTo>
                <a:lnTo>
                  <a:pt x="74870" y="24460"/>
                </a:lnTo>
                <a:lnTo>
                  <a:pt x="74890" y="24430"/>
                </a:lnTo>
                <a:lnTo>
                  <a:pt x="74920" y="24420"/>
                </a:lnTo>
                <a:lnTo>
                  <a:pt x="74950" y="24430"/>
                </a:lnTo>
                <a:lnTo>
                  <a:pt x="75020" y="24430"/>
                </a:lnTo>
                <a:lnTo>
                  <a:pt x="75170" y="24410"/>
                </a:lnTo>
                <a:lnTo>
                  <a:pt x="75450" y="24260"/>
                </a:lnTo>
                <a:lnTo>
                  <a:pt x="75460" y="24230"/>
                </a:lnTo>
                <a:lnTo>
                  <a:pt x="75440" y="24160"/>
                </a:lnTo>
                <a:lnTo>
                  <a:pt x="75430" y="24120"/>
                </a:lnTo>
                <a:lnTo>
                  <a:pt x="75440" y="24080"/>
                </a:lnTo>
                <a:lnTo>
                  <a:pt x="75460" y="24040"/>
                </a:lnTo>
                <a:lnTo>
                  <a:pt x="75520" y="23970"/>
                </a:lnTo>
                <a:lnTo>
                  <a:pt x="75580" y="23930"/>
                </a:lnTo>
                <a:lnTo>
                  <a:pt x="75610" y="23880"/>
                </a:lnTo>
                <a:lnTo>
                  <a:pt x="75630" y="23830"/>
                </a:lnTo>
                <a:lnTo>
                  <a:pt x="75640" y="23750"/>
                </a:lnTo>
                <a:lnTo>
                  <a:pt x="75660" y="23710"/>
                </a:lnTo>
                <a:lnTo>
                  <a:pt x="75690" y="23660"/>
                </a:lnTo>
                <a:lnTo>
                  <a:pt x="75700" y="23580"/>
                </a:lnTo>
                <a:lnTo>
                  <a:pt x="75700" y="23550"/>
                </a:lnTo>
                <a:lnTo>
                  <a:pt x="75710" y="23510"/>
                </a:lnTo>
                <a:lnTo>
                  <a:pt x="75710" y="23440"/>
                </a:lnTo>
                <a:lnTo>
                  <a:pt x="75710" y="23400"/>
                </a:lnTo>
                <a:lnTo>
                  <a:pt x="75740" y="23370"/>
                </a:lnTo>
                <a:lnTo>
                  <a:pt x="75780" y="23370"/>
                </a:lnTo>
                <a:lnTo>
                  <a:pt x="75810" y="23390"/>
                </a:lnTo>
                <a:lnTo>
                  <a:pt x="75850" y="23410"/>
                </a:lnTo>
                <a:lnTo>
                  <a:pt x="75910" y="23430"/>
                </a:lnTo>
                <a:lnTo>
                  <a:pt x="75930" y="23430"/>
                </a:lnTo>
                <a:lnTo>
                  <a:pt x="75960" y="23420"/>
                </a:lnTo>
                <a:lnTo>
                  <a:pt x="76000" y="23410"/>
                </a:lnTo>
                <a:lnTo>
                  <a:pt x="76030" y="23400"/>
                </a:lnTo>
                <a:lnTo>
                  <a:pt x="76110" y="23400"/>
                </a:lnTo>
                <a:lnTo>
                  <a:pt x="76150" y="23390"/>
                </a:lnTo>
                <a:lnTo>
                  <a:pt x="76290" y="23320"/>
                </a:lnTo>
                <a:lnTo>
                  <a:pt x="76330" y="23290"/>
                </a:lnTo>
                <a:lnTo>
                  <a:pt x="76350" y="23250"/>
                </a:lnTo>
                <a:lnTo>
                  <a:pt x="76360" y="23190"/>
                </a:lnTo>
                <a:lnTo>
                  <a:pt x="76360" y="23150"/>
                </a:lnTo>
                <a:lnTo>
                  <a:pt x="76350" y="23110"/>
                </a:lnTo>
                <a:lnTo>
                  <a:pt x="76360" y="23080"/>
                </a:lnTo>
                <a:lnTo>
                  <a:pt x="76440" y="23010"/>
                </a:lnTo>
                <a:lnTo>
                  <a:pt x="76490" y="22960"/>
                </a:lnTo>
                <a:lnTo>
                  <a:pt x="76560" y="22860"/>
                </a:lnTo>
                <a:lnTo>
                  <a:pt x="76590" y="22820"/>
                </a:lnTo>
                <a:lnTo>
                  <a:pt x="76750" y="22710"/>
                </a:lnTo>
                <a:lnTo>
                  <a:pt x="76780" y="22680"/>
                </a:lnTo>
                <a:lnTo>
                  <a:pt x="76780" y="22620"/>
                </a:lnTo>
                <a:lnTo>
                  <a:pt x="76770" y="22580"/>
                </a:lnTo>
                <a:lnTo>
                  <a:pt x="76740" y="22550"/>
                </a:lnTo>
                <a:lnTo>
                  <a:pt x="76690" y="22480"/>
                </a:lnTo>
                <a:lnTo>
                  <a:pt x="76670" y="22460"/>
                </a:lnTo>
                <a:lnTo>
                  <a:pt x="76600" y="22410"/>
                </a:lnTo>
                <a:lnTo>
                  <a:pt x="76580" y="22380"/>
                </a:lnTo>
                <a:lnTo>
                  <a:pt x="76570" y="22340"/>
                </a:lnTo>
                <a:lnTo>
                  <a:pt x="76560" y="22300"/>
                </a:lnTo>
                <a:lnTo>
                  <a:pt x="76590" y="22260"/>
                </a:lnTo>
                <a:lnTo>
                  <a:pt x="76630" y="22220"/>
                </a:lnTo>
                <a:lnTo>
                  <a:pt x="76810" y="22150"/>
                </a:lnTo>
                <a:lnTo>
                  <a:pt x="76830" y="22130"/>
                </a:lnTo>
                <a:lnTo>
                  <a:pt x="76830" y="22090"/>
                </a:lnTo>
                <a:lnTo>
                  <a:pt x="76820" y="22060"/>
                </a:lnTo>
                <a:lnTo>
                  <a:pt x="76800" y="22000"/>
                </a:lnTo>
                <a:lnTo>
                  <a:pt x="76800" y="21990"/>
                </a:lnTo>
                <a:lnTo>
                  <a:pt x="76740" y="21950"/>
                </a:lnTo>
                <a:lnTo>
                  <a:pt x="76730" y="21920"/>
                </a:lnTo>
                <a:lnTo>
                  <a:pt x="76730" y="21890"/>
                </a:lnTo>
                <a:lnTo>
                  <a:pt x="76740" y="21850"/>
                </a:lnTo>
                <a:lnTo>
                  <a:pt x="76750" y="21820"/>
                </a:lnTo>
                <a:lnTo>
                  <a:pt x="76750" y="21740"/>
                </a:lnTo>
                <a:lnTo>
                  <a:pt x="76750" y="21700"/>
                </a:lnTo>
                <a:lnTo>
                  <a:pt x="76740" y="21660"/>
                </a:lnTo>
                <a:lnTo>
                  <a:pt x="76730" y="21590"/>
                </a:lnTo>
                <a:lnTo>
                  <a:pt x="76730" y="21550"/>
                </a:lnTo>
                <a:lnTo>
                  <a:pt x="76740" y="21510"/>
                </a:lnTo>
                <a:lnTo>
                  <a:pt x="76750" y="21430"/>
                </a:lnTo>
                <a:lnTo>
                  <a:pt x="76720" y="21420"/>
                </a:lnTo>
                <a:lnTo>
                  <a:pt x="76690" y="21420"/>
                </a:lnTo>
                <a:lnTo>
                  <a:pt x="76620" y="21440"/>
                </a:lnTo>
                <a:lnTo>
                  <a:pt x="76590" y="21440"/>
                </a:lnTo>
                <a:lnTo>
                  <a:pt x="76550" y="21430"/>
                </a:lnTo>
                <a:lnTo>
                  <a:pt x="76520" y="21410"/>
                </a:lnTo>
                <a:lnTo>
                  <a:pt x="76490" y="21400"/>
                </a:lnTo>
                <a:lnTo>
                  <a:pt x="76450" y="21390"/>
                </a:lnTo>
                <a:lnTo>
                  <a:pt x="76420" y="21370"/>
                </a:lnTo>
                <a:lnTo>
                  <a:pt x="76410" y="21340"/>
                </a:lnTo>
                <a:lnTo>
                  <a:pt x="76410" y="21260"/>
                </a:lnTo>
                <a:lnTo>
                  <a:pt x="76410" y="21220"/>
                </a:lnTo>
                <a:lnTo>
                  <a:pt x="76400" y="21180"/>
                </a:lnTo>
                <a:lnTo>
                  <a:pt x="76410" y="21140"/>
                </a:lnTo>
                <a:lnTo>
                  <a:pt x="76440" y="21110"/>
                </a:lnTo>
                <a:lnTo>
                  <a:pt x="76490" y="21080"/>
                </a:lnTo>
                <a:lnTo>
                  <a:pt x="76540" y="21070"/>
                </a:lnTo>
                <a:lnTo>
                  <a:pt x="76600" y="21080"/>
                </a:lnTo>
                <a:lnTo>
                  <a:pt x="76670" y="21130"/>
                </a:lnTo>
                <a:lnTo>
                  <a:pt x="76700" y="21130"/>
                </a:lnTo>
                <a:lnTo>
                  <a:pt x="76750" y="21100"/>
                </a:lnTo>
                <a:lnTo>
                  <a:pt x="76780" y="21070"/>
                </a:lnTo>
                <a:lnTo>
                  <a:pt x="76990" y="20960"/>
                </a:lnTo>
                <a:lnTo>
                  <a:pt x="77010" y="20930"/>
                </a:lnTo>
                <a:lnTo>
                  <a:pt x="77010" y="20890"/>
                </a:lnTo>
                <a:lnTo>
                  <a:pt x="77010" y="20850"/>
                </a:lnTo>
                <a:lnTo>
                  <a:pt x="77010" y="20770"/>
                </a:lnTo>
                <a:lnTo>
                  <a:pt x="77030" y="20690"/>
                </a:lnTo>
                <a:lnTo>
                  <a:pt x="77050" y="20660"/>
                </a:lnTo>
                <a:lnTo>
                  <a:pt x="77070" y="20620"/>
                </a:lnTo>
                <a:lnTo>
                  <a:pt x="77150" y="20530"/>
                </a:lnTo>
                <a:lnTo>
                  <a:pt x="77190" y="20510"/>
                </a:lnTo>
                <a:lnTo>
                  <a:pt x="77260" y="20510"/>
                </a:lnTo>
                <a:lnTo>
                  <a:pt x="77320" y="20530"/>
                </a:lnTo>
                <a:lnTo>
                  <a:pt x="77360" y="20560"/>
                </a:lnTo>
                <a:lnTo>
                  <a:pt x="77390" y="20590"/>
                </a:lnTo>
                <a:lnTo>
                  <a:pt x="77450" y="20650"/>
                </a:lnTo>
                <a:lnTo>
                  <a:pt x="77630" y="20770"/>
                </a:lnTo>
                <a:lnTo>
                  <a:pt x="77740" y="20790"/>
                </a:lnTo>
                <a:lnTo>
                  <a:pt x="77940" y="20770"/>
                </a:lnTo>
                <a:lnTo>
                  <a:pt x="78010" y="20790"/>
                </a:lnTo>
                <a:lnTo>
                  <a:pt x="78030" y="20820"/>
                </a:lnTo>
                <a:lnTo>
                  <a:pt x="78050" y="20860"/>
                </a:lnTo>
                <a:lnTo>
                  <a:pt x="78050" y="20900"/>
                </a:lnTo>
                <a:lnTo>
                  <a:pt x="78050" y="20930"/>
                </a:lnTo>
                <a:lnTo>
                  <a:pt x="78080" y="20950"/>
                </a:lnTo>
                <a:lnTo>
                  <a:pt x="78120" y="20950"/>
                </a:lnTo>
                <a:lnTo>
                  <a:pt x="78160" y="20920"/>
                </a:lnTo>
                <a:lnTo>
                  <a:pt x="78190" y="20890"/>
                </a:lnTo>
                <a:lnTo>
                  <a:pt x="78230" y="20860"/>
                </a:lnTo>
                <a:lnTo>
                  <a:pt x="78260" y="20840"/>
                </a:lnTo>
                <a:lnTo>
                  <a:pt x="78310" y="20830"/>
                </a:lnTo>
                <a:lnTo>
                  <a:pt x="78370" y="20820"/>
                </a:lnTo>
                <a:lnTo>
                  <a:pt x="78520" y="20810"/>
                </a:lnTo>
                <a:lnTo>
                  <a:pt x="78630" y="20770"/>
                </a:lnTo>
                <a:close/>
                <a:moveTo>
                  <a:pt x="72080" y="23850"/>
                </a:moveTo>
                <a:lnTo>
                  <a:pt x="72300" y="23900"/>
                </a:lnTo>
                <a:lnTo>
                  <a:pt x="72420" y="23910"/>
                </a:lnTo>
                <a:lnTo>
                  <a:pt x="72510" y="23890"/>
                </a:lnTo>
                <a:lnTo>
                  <a:pt x="72580" y="23850"/>
                </a:lnTo>
                <a:lnTo>
                  <a:pt x="72600" y="23820"/>
                </a:lnTo>
                <a:lnTo>
                  <a:pt x="72610" y="23780"/>
                </a:lnTo>
                <a:lnTo>
                  <a:pt x="72590" y="23700"/>
                </a:lnTo>
                <a:lnTo>
                  <a:pt x="72600" y="23650"/>
                </a:lnTo>
                <a:lnTo>
                  <a:pt x="72630" y="23610"/>
                </a:lnTo>
                <a:lnTo>
                  <a:pt x="72680" y="23570"/>
                </a:lnTo>
                <a:lnTo>
                  <a:pt x="72700" y="23580"/>
                </a:lnTo>
                <a:lnTo>
                  <a:pt x="72720" y="23600"/>
                </a:lnTo>
                <a:lnTo>
                  <a:pt x="72740" y="23680"/>
                </a:lnTo>
                <a:lnTo>
                  <a:pt x="72780" y="23750"/>
                </a:lnTo>
                <a:lnTo>
                  <a:pt x="72800" y="23780"/>
                </a:lnTo>
                <a:lnTo>
                  <a:pt x="72820" y="23820"/>
                </a:lnTo>
                <a:lnTo>
                  <a:pt x="72850" y="23840"/>
                </a:lnTo>
                <a:lnTo>
                  <a:pt x="72880" y="23860"/>
                </a:lnTo>
                <a:lnTo>
                  <a:pt x="72900" y="23880"/>
                </a:lnTo>
                <a:lnTo>
                  <a:pt x="72900" y="23900"/>
                </a:lnTo>
                <a:lnTo>
                  <a:pt x="72900" y="23930"/>
                </a:lnTo>
                <a:lnTo>
                  <a:pt x="72920" y="23960"/>
                </a:lnTo>
                <a:lnTo>
                  <a:pt x="72950" y="23990"/>
                </a:lnTo>
                <a:lnTo>
                  <a:pt x="73030" y="24030"/>
                </a:lnTo>
                <a:lnTo>
                  <a:pt x="73280" y="24060"/>
                </a:lnTo>
                <a:lnTo>
                  <a:pt x="73390" y="24130"/>
                </a:lnTo>
                <a:lnTo>
                  <a:pt x="73520" y="24240"/>
                </a:lnTo>
                <a:lnTo>
                  <a:pt x="73570" y="24300"/>
                </a:lnTo>
                <a:lnTo>
                  <a:pt x="73580" y="24330"/>
                </a:lnTo>
                <a:lnTo>
                  <a:pt x="73590" y="24370"/>
                </a:lnTo>
                <a:lnTo>
                  <a:pt x="73580" y="24400"/>
                </a:lnTo>
                <a:lnTo>
                  <a:pt x="73550" y="24440"/>
                </a:lnTo>
                <a:lnTo>
                  <a:pt x="73520" y="24460"/>
                </a:lnTo>
                <a:lnTo>
                  <a:pt x="73330" y="24560"/>
                </a:lnTo>
                <a:lnTo>
                  <a:pt x="73240" y="24580"/>
                </a:lnTo>
                <a:lnTo>
                  <a:pt x="73170" y="24600"/>
                </a:lnTo>
                <a:lnTo>
                  <a:pt x="73140" y="24610"/>
                </a:lnTo>
                <a:lnTo>
                  <a:pt x="73060" y="24620"/>
                </a:lnTo>
                <a:lnTo>
                  <a:pt x="72990" y="24630"/>
                </a:lnTo>
                <a:lnTo>
                  <a:pt x="72950" y="24640"/>
                </a:lnTo>
                <a:lnTo>
                  <a:pt x="72910" y="24660"/>
                </a:lnTo>
                <a:lnTo>
                  <a:pt x="72850" y="24650"/>
                </a:lnTo>
                <a:lnTo>
                  <a:pt x="72740" y="24610"/>
                </a:lnTo>
                <a:lnTo>
                  <a:pt x="72480" y="24570"/>
                </a:lnTo>
                <a:lnTo>
                  <a:pt x="72440" y="24570"/>
                </a:lnTo>
                <a:lnTo>
                  <a:pt x="72400" y="24560"/>
                </a:lnTo>
                <a:lnTo>
                  <a:pt x="72370" y="24530"/>
                </a:lnTo>
                <a:lnTo>
                  <a:pt x="72250" y="24190"/>
                </a:lnTo>
                <a:lnTo>
                  <a:pt x="72240" y="24130"/>
                </a:lnTo>
                <a:lnTo>
                  <a:pt x="72230" y="24090"/>
                </a:lnTo>
                <a:lnTo>
                  <a:pt x="72210" y="24060"/>
                </a:lnTo>
                <a:lnTo>
                  <a:pt x="72110" y="24010"/>
                </a:lnTo>
                <a:lnTo>
                  <a:pt x="72090" y="23980"/>
                </a:lnTo>
                <a:lnTo>
                  <a:pt x="72070" y="23950"/>
                </a:lnTo>
                <a:lnTo>
                  <a:pt x="72080" y="23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Murcia"/>
          <p:cNvSpPr/>
          <p:nvPr/>
        </p:nvSpPr>
        <p:spPr>
          <a:xfrm>
            <a:off x="3321825" y="1325880"/>
            <a:ext cx="5548044" cy="4937760"/>
          </a:xfrm>
          <a:custGeom>
            <a:avLst/>
            <a:gdLst/>
            <a:ahLst/>
            <a:cxnLst/>
            <a:rect l="0" t="0" r="100000" b="89000"/>
            <a:pathLst>
              <a:path w="100000" h="89000">
                <a:moveTo>
                  <a:pt x="73810" y="31670"/>
                </a:moveTo>
                <a:lnTo>
                  <a:pt x="73870" y="32000"/>
                </a:lnTo>
                <a:lnTo>
                  <a:pt x="73870" y="32130"/>
                </a:lnTo>
                <a:lnTo>
                  <a:pt x="73830" y="32280"/>
                </a:lnTo>
                <a:lnTo>
                  <a:pt x="73820" y="32360"/>
                </a:lnTo>
                <a:lnTo>
                  <a:pt x="73830" y="32480"/>
                </a:lnTo>
                <a:lnTo>
                  <a:pt x="73820" y="32520"/>
                </a:lnTo>
                <a:lnTo>
                  <a:pt x="73800" y="32550"/>
                </a:lnTo>
                <a:lnTo>
                  <a:pt x="73770" y="32590"/>
                </a:lnTo>
                <a:lnTo>
                  <a:pt x="73620" y="32730"/>
                </a:lnTo>
                <a:lnTo>
                  <a:pt x="73590" y="32770"/>
                </a:lnTo>
                <a:lnTo>
                  <a:pt x="73560" y="32820"/>
                </a:lnTo>
                <a:lnTo>
                  <a:pt x="73550" y="32900"/>
                </a:lnTo>
                <a:lnTo>
                  <a:pt x="73560" y="33110"/>
                </a:lnTo>
                <a:lnTo>
                  <a:pt x="73570" y="33190"/>
                </a:lnTo>
                <a:lnTo>
                  <a:pt x="73580" y="33240"/>
                </a:lnTo>
                <a:lnTo>
                  <a:pt x="73620" y="33260"/>
                </a:lnTo>
                <a:lnTo>
                  <a:pt x="73700" y="33270"/>
                </a:lnTo>
                <a:lnTo>
                  <a:pt x="73850" y="33320"/>
                </a:lnTo>
                <a:lnTo>
                  <a:pt x="73900" y="33350"/>
                </a:lnTo>
                <a:lnTo>
                  <a:pt x="73920" y="33370"/>
                </a:lnTo>
                <a:lnTo>
                  <a:pt x="73960" y="33440"/>
                </a:lnTo>
                <a:lnTo>
                  <a:pt x="74020" y="33650"/>
                </a:lnTo>
                <a:lnTo>
                  <a:pt x="74020" y="33710"/>
                </a:lnTo>
                <a:lnTo>
                  <a:pt x="74000" y="33800"/>
                </a:lnTo>
                <a:lnTo>
                  <a:pt x="73990" y="33840"/>
                </a:lnTo>
                <a:lnTo>
                  <a:pt x="73960" y="34000"/>
                </a:lnTo>
                <a:lnTo>
                  <a:pt x="73950" y="34040"/>
                </a:lnTo>
                <a:lnTo>
                  <a:pt x="73920" y="34110"/>
                </a:lnTo>
                <a:lnTo>
                  <a:pt x="73800" y="34290"/>
                </a:lnTo>
                <a:lnTo>
                  <a:pt x="73780" y="34350"/>
                </a:lnTo>
                <a:lnTo>
                  <a:pt x="73760" y="34440"/>
                </a:lnTo>
                <a:lnTo>
                  <a:pt x="73770" y="34540"/>
                </a:lnTo>
                <a:lnTo>
                  <a:pt x="73790" y="34640"/>
                </a:lnTo>
                <a:lnTo>
                  <a:pt x="73810" y="34690"/>
                </a:lnTo>
                <a:lnTo>
                  <a:pt x="73840" y="34720"/>
                </a:lnTo>
                <a:lnTo>
                  <a:pt x="73870" y="34750"/>
                </a:lnTo>
                <a:lnTo>
                  <a:pt x="73880" y="34770"/>
                </a:lnTo>
                <a:lnTo>
                  <a:pt x="73970" y="34900"/>
                </a:lnTo>
                <a:lnTo>
                  <a:pt x="74030" y="35040"/>
                </a:lnTo>
                <a:lnTo>
                  <a:pt x="74080" y="35120"/>
                </a:lnTo>
                <a:lnTo>
                  <a:pt x="74100" y="35150"/>
                </a:lnTo>
                <a:lnTo>
                  <a:pt x="74160" y="35240"/>
                </a:lnTo>
                <a:lnTo>
                  <a:pt x="74210" y="35340"/>
                </a:lnTo>
                <a:lnTo>
                  <a:pt x="74230" y="35380"/>
                </a:lnTo>
                <a:lnTo>
                  <a:pt x="74340" y="35510"/>
                </a:lnTo>
                <a:lnTo>
                  <a:pt x="74380" y="35540"/>
                </a:lnTo>
                <a:lnTo>
                  <a:pt x="74550" y="35720"/>
                </a:lnTo>
                <a:lnTo>
                  <a:pt x="74580" y="35740"/>
                </a:lnTo>
                <a:lnTo>
                  <a:pt x="74650" y="35760"/>
                </a:lnTo>
                <a:lnTo>
                  <a:pt x="74690" y="35780"/>
                </a:lnTo>
                <a:lnTo>
                  <a:pt x="74720" y="35800"/>
                </a:lnTo>
                <a:lnTo>
                  <a:pt x="74740" y="35830"/>
                </a:lnTo>
                <a:lnTo>
                  <a:pt x="74750" y="35840"/>
                </a:lnTo>
                <a:lnTo>
                  <a:pt x="74780" y="35840"/>
                </a:lnTo>
                <a:lnTo>
                  <a:pt x="74860" y="35830"/>
                </a:lnTo>
                <a:lnTo>
                  <a:pt x="74880" y="36030"/>
                </a:lnTo>
                <a:lnTo>
                  <a:pt x="74860" y="36080"/>
                </a:lnTo>
                <a:lnTo>
                  <a:pt x="74750" y="35950"/>
                </a:lnTo>
                <a:lnTo>
                  <a:pt x="74650" y="36220"/>
                </a:lnTo>
                <a:lnTo>
                  <a:pt x="74600" y="36260"/>
                </a:lnTo>
                <a:lnTo>
                  <a:pt x="74510" y="36290"/>
                </a:lnTo>
                <a:lnTo>
                  <a:pt x="74480" y="36360"/>
                </a:lnTo>
                <a:lnTo>
                  <a:pt x="74490" y="36450"/>
                </a:lnTo>
                <a:lnTo>
                  <a:pt x="74620" y="36690"/>
                </a:lnTo>
                <a:lnTo>
                  <a:pt x="74660" y="36740"/>
                </a:lnTo>
                <a:lnTo>
                  <a:pt x="74790" y="36830"/>
                </a:lnTo>
                <a:lnTo>
                  <a:pt x="74890" y="36870"/>
                </a:lnTo>
                <a:lnTo>
                  <a:pt x="74970" y="36880"/>
                </a:lnTo>
                <a:lnTo>
                  <a:pt x="75000" y="36820"/>
                </a:lnTo>
                <a:lnTo>
                  <a:pt x="75070" y="36870"/>
                </a:lnTo>
                <a:lnTo>
                  <a:pt x="75100" y="36920"/>
                </a:lnTo>
                <a:lnTo>
                  <a:pt x="75090" y="36990"/>
                </a:lnTo>
                <a:lnTo>
                  <a:pt x="75030" y="37030"/>
                </a:lnTo>
                <a:lnTo>
                  <a:pt x="74990" y="37070"/>
                </a:lnTo>
                <a:lnTo>
                  <a:pt x="74960" y="37090"/>
                </a:lnTo>
                <a:lnTo>
                  <a:pt x="74920" y="37090"/>
                </a:lnTo>
                <a:lnTo>
                  <a:pt x="74890" y="37060"/>
                </a:lnTo>
                <a:lnTo>
                  <a:pt x="74850" y="37090"/>
                </a:lnTo>
                <a:lnTo>
                  <a:pt x="74740" y="37130"/>
                </a:lnTo>
                <a:lnTo>
                  <a:pt x="74670" y="37140"/>
                </a:lnTo>
                <a:lnTo>
                  <a:pt x="74560" y="37210"/>
                </a:lnTo>
                <a:lnTo>
                  <a:pt x="74400" y="37210"/>
                </a:lnTo>
                <a:lnTo>
                  <a:pt x="74350" y="37220"/>
                </a:lnTo>
                <a:lnTo>
                  <a:pt x="74300" y="37240"/>
                </a:lnTo>
                <a:lnTo>
                  <a:pt x="74200" y="37310"/>
                </a:lnTo>
                <a:lnTo>
                  <a:pt x="74160" y="37280"/>
                </a:lnTo>
                <a:lnTo>
                  <a:pt x="74000" y="37210"/>
                </a:lnTo>
                <a:lnTo>
                  <a:pt x="73870" y="37180"/>
                </a:lnTo>
                <a:lnTo>
                  <a:pt x="73610" y="37170"/>
                </a:lnTo>
                <a:lnTo>
                  <a:pt x="73540" y="37180"/>
                </a:lnTo>
                <a:lnTo>
                  <a:pt x="73480" y="37210"/>
                </a:lnTo>
                <a:lnTo>
                  <a:pt x="73430" y="37240"/>
                </a:lnTo>
                <a:lnTo>
                  <a:pt x="73410" y="37290"/>
                </a:lnTo>
                <a:lnTo>
                  <a:pt x="73420" y="37340"/>
                </a:lnTo>
                <a:lnTo>
                  <a:pt x="73470" y="37430"/>
                </a:lnTo>
                <a:lnTo>
                  <a:pt x="73340" y="37400"/>
                </a:lnTo>
                <a:lnTo>
                  <a:pt x="73220" y="37370"/>
                </a:lnTo>
                <a:lnTo>
                  <a:pt x="73190" y="37310"/>
                </a:lnTo>
                <a:lnTo>
                  <a:pt x="73170" y="37270"/>
                </a:lnTo>
                <a:lnTo>
                  <a:pt x="73090" y="37260"/>
                </a:lnTo>
                <a:lnTo>
                  <a:pt x="72970" y="37210"/>
                </a:lnTo>
                <a:lnTo>
                  <a:pt x="72910" y="37190"/>
                </a:lnTo>
                <a:lnTo>
                  <a:pt x="72850" y="37250"/>
                </a:lnTo>
                <a:lnTo>
                  <a:pt x="72840" y="37300"/>
                </a:lnTo>
                <a:lnTo>
                  <a:pt x="72720" y="37300"/>
                </a:lnTo>
                <a:lnTo>
                  <a:pt x="72590" y="37280"/>
                </a:lnTo>
                <a:lnTo>
                  <a:pt x="72470" y="37340"/>
                </a:lnTo>
                <a:lnTo>
                  <a:pt x="72400" y="37380"/>
                </a:lnTo>
                <a:lnTo>
                  <a:pt x="72220" y="37560"/>
                </a:lnTo>
                <a:lnTo>
                  <a:pt x="72160" y="37600"/>
                </a:lnTo>
                <a:lnTo>
                  <a:pt x="72080" y="37620"/>
                </a:lnTo>
                <a:lnTo>
                  <a:pt x="72050" y="37630"/>
                </a:lnTo>
                <a:lnTo>
                  <a:pt x="72020" y="37660"/>
                </a:lnTo>
                <a:lnTo>
                  <a:pt x="71990" y="37680"/>
                </a:lnTo>
                <a:lnTo>
                  <a:pt x="71980" y="37710"/>
                </a:lnTo>
                <a:lnTo>
                  <a:pt x="71970" y="37730"/>
                </a:lnTo>
                <a:lnTo>
                  <a:pt x="71930" y="37900"/>
                </a:lnTo>
                <a:lnTo>
                  <a:pt x="71920" y="37930"/>
                </a:lnTo>
                <a:lnTo>
                  <a:pt x="71890" y="37960"/>
                </a:lnTo>
                <a:lnTo>
                  <a:pt x="71860" y="37950"/>
                </a:lnTo>
                <a:lnTo>
                  <a:pt x="71840" y="37940"/>
                </a:lnTo>
                <a:lnTo>
                  <a:pt x="71810" y="37930"/>
                </a:lnTo>
                <a:lnTo>
                  <a:pt x="71780" y="37960"/>
                </a:lnTo>
                <a:lnTo>
                  <a:pt x="71700" y="38030"/>
                </a:lnTo>
                <a:lnTo>
                  <a:pt x="71660" y="38040"/>
                </a:lnTo>
                <a:lnTo>
                  <a:pt x="71600" y="38050"/>
                </a:lnTo>
                <a:lnTo>
                  <a:pt x="71400" y="38140"/>
                </a:lnTo>
                <a:lnTo>
                  <a:pt x="71300" y="38200"/>
                </a:lnTo>
                <a:lnTo>
                  <a:pt x="70940" y="37910"/>
                </a:lnTo>
                <a:lnTo>
                  <a:pt x="70900" y="37890"/>
                </a:lnTo>
                <a:lnTo>
                  <a:pt x="70690" y="37850"/>
                </a:lnTo>
                <a:lnTo>
                  <a:pt x="70670" y="37850"/>
                </a:lnTo>
                <a:lnTo>
                  <a:pt x="70650" y="37870"/>
                </a:lnTo>
                <a:lnTo>
                  <a:pt x="70650" y="37890"/>
                </a:lnTo>
                <a:lnTo>
                  <a:pt x="70640" y="37910"/>
                </a:lnTo>
                <a:lnTo>
                  <a:pt x="70620" y="37910"/>
                </a:lnTo>
                <a:lnTo>
                  <a:pt x="70590" y="37890"/>
                </a:lnTo>
                <a:lnTo>
                  <a:pt x="70560" y="37870"/>
                </a:lnTo>
                <a:lnTo>
                  <a:pt x="70510" y="37820"/>
                </a:lnTo>
                <a:lnTo>
                  <a:pt x="69900" y="36890"/>
                </a:lnTo>
                <a:lnTo>
                  <a:pt x="69870" y="36840"/>
                </a:lnTo>
                <a:lnTo>
                  <a:pt x="69850" y="36810"/>
                </a:lnTo>
                <a:lnTo>
                  <a:pt x="69840" y="36760"/>
                </a:lnTo>
                <a:lnTo>
                  <a:pt x="69830" y="36670"/>
                </a:lnTo>
                <a:lnTo>
                  <a:pt x="69840" y="36630"/>
                </a:lnTo>
                <a:lnTo>
                  <a:pt x="69840" y="36550"/>
                </a:lnTo>
                <a:lnTo>
                  <a:pt x="69840" y="36510"/>
                </a:lnTo>
                <a:lnTo>
                  <a:pt x="69860" y="36460"/>
                </a:lnTo>
                <a:lnTo>
                  <a:pt x="69870" y="36390"/>
                </a:lnTo>
                <a:lnTo>
                  <a:pt x="69870" y="36360"/>
                </a:lnTo>
                <a:lnTo>
                  <a:pt x="69860" y="36310"/>
                </a:lnTo>
                <a:lnTo>
                  <a:pt x="69840" y="36120"/>
                </a:lnTo>
                <a:lnTo>
                  <a:pt x="69850" y="36090"/>
                </a:lnTo>
                <a:lnTo>
                  <a:pt x="69880" y="36010"/>
                </a:lnTo>
                <a:lnTo>
                  <a:pt x="69880" y="35980"/>
                </a:lnTo>
                <a:lnTo>
                  <a:pt x="69880" y="35890"/>
                </a:lnTo>
                <a:lnTo>
                  <a:pt x="69890" y="35850"/>
                </a:lnTo>
                <a:lnTo>
                  <a:pt x="69910" y="35820"/>
                </a:lnTo>
                <a:lnTo>
                  <a:pt x="69950" y="35760"/>
                </a:lnTo>
                <a:lnTo>
                  <a:pt x="69950" y="35730"/>
                </a:lnTo>
                <a:lnTo>
                  <a:pt x="69920" y="35700"/>
                </a:lnTo>
                <a:lnTo>
                  <a:pt x="69540" y="35650"/>
                </a:lnTo>
                <a:lnTo>
                  <a:pt x="69400" y="35580"/>
                </a:lnTo>
                <a:lnTo>
                  <a:pt x="69350" y="35560"/>
                </a:lnTo>
                <a:lnTo>
                  <a:pt x="69160" y="35570"/>
                </a:lnTo>
                <a:lnTo>
                  <a:pt x="69010" y="35470"/>
                </a:lnTo>
                <a:lnTo>
                  <a:pt x="68920" y="35420"/>
                </a:lnTo>
                <a:lnTo>
                  <a:pt x="68800" y="35280"/>
                </a:lnTo>
                <a:lnTo>
                  <a:pt x="68720" y="35150"/>
                </a:lnTo>
                <a:lnTo>
                  <a:pt x="68660" y="35050"/>
                </a:lnTo>
                <a:lnTo>
                  <a:pt x="68660" y="35040"/>
                </a:lnTo>
                <a:lnTo>
                  <a:pt x="68630" y="35010"/>
                </a:lnTo>
                <a:lnTo>
                  <a:pt x="68490" y="34900"/>
                </a:lnTo>
                <a:lnTo>
                  <a:pt x="68550" y="34720"/>
                </a:lnTo>
                <a:lnTo>
                  <a:pt x="68570" y="34680"/>
                </a:lnTo>
                <a:lnTo>
                  <a:pt x="68720" y="34510"/>
                </a:lnTo>
                <a:lnTo>
                  <a:pt x="68840" y="34340"/>
                </a:lnTo>
                <a:lnTo>
                  <a:pt x="68960" y="34100"/>
                </a:lnTo>
                <a:lnTo>
                  <a:pt x="69000" y="34030"/>
                </a:lnTo>
                <a:lnTo>
                  <a:pt x="69120" y="33920"/>
                </a:lnTo>
                <a:lnTo>
                  <a:pt x="69170" y="33890"/>
                </a:lnTo>
                <a:lnTo>
                  <a:pt x="69210" y="33870"/>
                </a:lnTo>
                <a:lnTo>
                  <a:pt x="69290" y="33860"/>
                </a:lnTo>
                <a:lnTo>
                  <a:pt x="69340" y="33830"/>
                </a:lnTo>
                <a:lnTo>
                  <a:pt x="69510" y="33670"/>
                </a:lnTo>
                <a:lnTo>
                  <a:pt x="69620" y="33550"/>
                </a:lnTo>
                <a:lnTo>
                  <a:pt x="69680" y="33510"/>
                </a:lnTo>
                <a:lnTo>
                  <a:pt x="69730" y="33500"/>
                </a:lnTo>
                <a:lnTo>
                  <a:pt x="69760" y="33500"/>
                </a:lnTo>
                <a:lnTo>
                  <a:pt x="69790" y="33520"/>
                </a:lnTo>
                <a:lnTo>
                  <a:pt x="69860" y="33590"/>
                </a:lnTo>
                <a:lnTo>
                  <a:pt x="69880" y="33600"/>
                </a:lnTo>
                <a:lnTo>
                  <a:pt x="69920" y="33610"/>
                </a:lnTo>
                <a:lnTo>
                  <a:pt x="70020" y="33570"/>
                </a:lnTo>
                <a:lnTo>
                  <a:pt x="70150" y="33540"/>
                </a:lnTo>
                <a:lnTo>
                  <a:pt x="70220" y="33520"/>
                </a:lnTo>
                <a:lnTo>
                  <a:pt x="70320" y="33470"/>
                </a:lnTo>
                <a:lnTo>
                  <a:pt x="70470" y="33350"/>
                </a:lnTo>
                <a:lnTo>
                  <a:pt x="70680" y="33220"/>
                </a:lnTo>
                <a:lnTo>
                  <a:pt x="70690" y="33190"/>
                </a:lnTo>
                <a:lnTo>
                  <a:pt x="70690" y="33160"/>
                </a:lnTo>
                <a:lnTo>
                  <a:pt x="70700" y="33150"/>
                </a:lnTo>
                <a:lnTo>
                  <a:pt x="70720" y="33150"/>
                </a:lnTo>
                <a:lnTo>
                  <a:pt x="70770" y="33140"/>
                </a:lnTo>
                <a:lnTo>
                  <a:pt x="70800" y="33110"/>
                </a:lnTo>
                <a:lnTo>
                  <a:pt x="70820" y="33100"/>
                </a:lnTo>
                <a:lnTo>
                  <a:pt x="70860" y="33080"/>
                </a:lnTo>
                <a:lnTo>
                  <a:pt x="70890" y="33080"/>
                </a:lnTo>
                <a:lnTo>
                  <a:pt x="70920" y="33090"/>
                </a:lnTo>
                <a:lnTo>
                  <a:pt x="70970" y="33120"/>
                </a:lnTo>
                <a:lnTo>
                  <a:pt x="70990" y="33130"/>
                </a:lnTo>
                <a:lnTo>
                  <a:pt x="71060" y="33120"/>
                </a:lnTo>
                <a:lnTo>
                  <a:pt x="71080" y="33120"/>
                </a:lnTo>
                <a:lnTo>
                  <a:pt x="71100" y="33140"/>
                </a:lnTo>
                <a:lnTo>
                  <a:pt x="71120" y="33160"/>
                </a:lnTo>
                <a:lnTo>
                  <a:pt x="71140" y="33180"/>
                </a:lnTo>
                <a:lnTo>
                  <a:pt x="71140" y="33200"/>
                </a:lnTo>
                <a:lnTo>
                  <a:pt x="71140" y="33230"/>
                </a:lnTo>
                <a:lnTo>
                  <a:pt x="71130" y="33260"/>
                </a:lnTo>
                <a:lnTo>
                  <a:pt x="71130" y="33280"/>
                </a:lnTo>
                <a:lnTo>
                  <a:pt x="71130" y="33310"/>
                </a:lnTo>
                <a:lnTo>
                  <a:pt x="71140" y="33340"/>
                </a:lnTo>
                <a:lnTo>
                  <a:pt x="71160" y="33360"/>
                </a:lnTo>
                <a:lnTo>
                  <a:pt x="71170" y="33380"/>
                </a:lnTo>
                <a:lnTo>
                  <a:pt x="71200" y="33400"/>
                </a:lnTo>
                <a:lnTo>
                  <a:pt x="71250" y="33420"/>
                </a:lnTo>
                <a:lnTo>
                  <a:pt x="71280" y="33440"/>
                </a:lnTo>
                <a:lnTo>
                  <a:pt x="71320" y="33440"/>
                </a:lnTo>
                <a:lnTo>
                  <a:pt x="71360" y="33440"/>
                </a:lnTo>
                <a:lnTo>
                  <a:pt x="71600" y="33360"/>
                </a:lnTo>
                <a:lnTo>
                  <a:pt x="71900" y="33120"/>
                </a:lnTo>
                <a:lnTo>
                  <a:pt x="71930" y="33080"/>
                </a:lnTo>
                <a:lnTo>
                  <a:pt x="71950" y="33040"/>
                </a:lnTo>
                <a:lnTo>
                  <a:pt x="71960" y="33010"/>
                </a:lnTo>
                <a:lnTo>
                  <a:pt x="71960" y="32960"/>
                </a:lnTo>
                <a:lnTo>
                  <a:pt x="71960" y="32920"/>
                </a:lnTo>
                <a:lnTo>
                  <a:pt x="71940" y="32800"/>
                </a:lnTo>
                <a:lnTo>
                  <a:pt x="71940" y="32710"/>
                </a:lnTo>
                <a:lnTo>
                  <a:pt x="71930" y="32550"/>
                </a:lnTo>
                <a:lnTo>
                  <a:pt x="71920" y="32470"/>
                </a:lnTo>
                <a:lnTo>
                  <a:pt x="71900" y="32400"/>
                </a:lnTo>
                <a:lnTo>
                  <a:pt x="71880" y="32370"/>
                </a:lnTo>
                <a:lnTo>
                  <a:pt x="71870" y="32350"/>
                </a:lnTo>
                <a:lnTo>
                  <a:pt x="71870" y="32320"/>
                </a:lnTo>
                <a:lnTo>
                  <a:pt x="71870" y="32290"/>
                </a:lnTo>
                <a:lnTo>
                  <a:pt x="71870" y="32260"/>
                </a:lnTo>
                <a:lnTo>
                  <a:pt x="71890" y="32230"/>
                </a:lnTo>
                <a:lnTo>
                  <a:pt x="71930" y="32140"/>
                </a:lnTo>
                <a:lnTo>
                  <a:pt x="71970" y="32110"/>
                </a:lnTo>
                <a:lnTo>
                  <a:pt x="72020" y="32070"/>
                </a:lnTo>
                <a:lnTo>
                  <a:pt x="72040" y="32040"/>
                </a:lnTo>
                <a:lnTo>
                  <a:pt x="72060" y="32000"/>
                </a:lnTo>
                <a:lnTo>
                  <a:pt x="72070" y="31930"/>
                </a:lnTo>
                <a:lnTo>
                  <a:pt x="72060" y="31890"/>
                </a:lnTo>
                <a:lnTo>
                  <a:pt x="72080" y="31810"/>
                </a:lnTo>
                <a:lnTo>
                  <a:pt x="72140" y="31660"/>
                </a:lnTo>
                <a:lnTo>
                  <a:pt x="72270" y="31510"/>
                </a:lnTo>
                <a:lnTo>
                  <a:pt x="72340" y="31450"/>
                </a:lnTo>
                <a:lnTo>
                  <a:pt x="72390" y="31420"/>
                </a:lnTo>
                <a:lnTo>
                  <a:pt x="72430" y="31430"/>
                </a:lnTo>
                <a:lnTo>
                  <a:pt x="72450" y="31450"/>
                </a:lnTo>
                <a:lnTo>
                  <a:pt x="72470" y="31480"/>
                </a:lnTo>
                <a:lnTo>
                  <a:pt x="72500" y="31500"/>
                </a:lnTo>
                <a:lnTo>
                  <a:pt x="72540" y="31500"/>
                </a:lnTo>
                <a:lnTo>
                  <a:pt x="72770" y="31370"/>
                </a:lnTo>
                <a:lnTo>
                  <a:pt x="72870" y="31270"/>
                </a:lnTo>
                <a:lnTo>
                  <a:pt x="72910" y="31240"/>
                </a:lnTo>
                <a:lnTo>
                  <a:pt x="72950" y="31220"/>
                </a:lnTo>
                <a:lnTo>
                  <a:pt x="73190" y="31150"/>
                </a:lnTo>
                <a:lnTo>
                  <a:pt x="73230" y="31160"/>
                </a:lnTo>
                <a:lnTo>
                  <a:pt x="73380" y="31210"/>
                </a:lnTo>
                <a:lnTo>
                  <a:pt x="73410" y="31230"/>
                </a:lnTo>
                <a:lnTo>
                  <a:pt x="73430" y="31250"/>
                </a:lnTo>
                <a:lnTo>
                  <a:pt x="73440" y="31290"/>
                </a:lnTo>
                <a:lnTo>
                  <a:pt x="73440" y="31330"/>
                </a:lnTo>
                <a:lnTo>
                  <a:pt x="73450" y="31360"/>
                </a:lnTo>
                <a:lnTo>
                  <a:pt x="73470" y="31400"/>
                </a:lnTo>
                <a:lnTo>
                  <a:pt x="73580" y="31500"/>
                </a:lnTo>
                <a:lnTo>
                  <a:pt x="73810" y="31670"/>
                </a:lnTo>
                <a:close/>
                <a:moveTo>
                  <a:pt x="74970" y="36330"/>
                </a:moveTo>
                <a:lnTo>
                  <a:pt x="74940" y="36440"/>
                </a:lnTo>
                <a:lnTo>
                  <a:pt x="74940" y="36560"/>
                </a:lnTo>
                <a:lnTo>
                  <a:pt x="75000" y="36750"/>
                </a:lnTo>
                <a:lnTo>
                  <a:pt x="74920" y="36660"/>
                </a:lnTo>
                <a:lnTo>
                  <a:pt x="74900" y="36510"/>
                </a:lnTo>
                <a:lnTo>
                  <a:pt x="74900" y="36340"/>
                </a:lnTo>
                <a:lnTo>
                  <a:pt x="74890" y="36190"/>
                </a:lnTo>
                <a:lnTo>
                  <a:pt x="74910" y="36190"/>
                </a:lnTo>
                <a:lnTo>
                  <a:pt x="74910" y="36200"/>
                </a:lnTo>
                <a:lnTo>
                  <a:pt x="74910" y="36210"/>
                </a:lnTo>
                <a:lnTo>
                  <a:pt x="74920" y="36230"/>
                </a:lnTo>
                <a:lnTo>
                  <a:pt x="74930" y="36250"/>
                </a:lnTo>
                <a:lnTo>
                  <a:pt x="74950" y="36300"/>
                </a:lnTo>
                <a:lnTo>
                  <a:pt x="74970" y="36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Andalucía"/>
          <p:cNvSpPr/>
          <p:nvPr/>
        </p:nvSpPr>
        <p:spPr>
          <a:xfrm>
            <a:off x="3321825" y="1325880"/>
            <a:ext cx="5548044" cy="4937760"/>
          </a:xfrm>
          <a:custGeom>
            <a:avLst/>
            <a:gdLst/>
            <a:ahLst/>
            <a:cxnLst/>
            <a:rect l="0" t="0" r="100000" b="89000"/>
            <a:pathLst>
              <a:path w="100000" h="89000">
                <a:moveTo>
                  <a:pt x="49860" y="34020"/>
                </a:moveTo>
                <a:lnTo>
                  <a:pt x="49920" y="33970"/>
                </a:lnTo>
                <a:lnTo>
                  <a:pt x="50470" y="34150"/>
                </a:lnTo>
                <a:lnTo>
                  <a:pt x="50490" y="34190"/>
                </a:lnTo>
                <a:lnTo>
                  <a:pt x="50500" y="34230"/>
                </a:lnTo>
                <a:lnTo>
                  <a:pt x="50480" y="34260"/>
                </a:lnTo>
                <a:lnTo>
                  <a:pt x="50460" y="34290"/>
                </a:lnTo>
                <a:lnTo>
                  <a:pt x="50440" y="34330"/>
                </a:lnTo>
                <a:lnTo>
                  <a:pt x="50420" y="34390"/>
                </a:lnTo>
                <a:lnTo>
                  <a:pt x="50410" y="34430"/>
                </a:lnTo>
                <a:lnTo>
                  <a:pt x="50420" y="34460"/>
                </a:lnTo>
                <a:lnTo>
                  <a:pt x="50460" y="34480"/>
                </a:lnTo>
                <a:lnTo>
                  <a:pt x="50510" y="34500"/>
                </a:lnTo>
                <a:lnTo>
                  <a:pt x="50560" y="34520"/>
                </a:lnTo>
                <a:lnTo>
                  <a:pt x="50670" y="34560"/>
                </a:lnTo>
                <a:lnTo>
                  <a:pt x="50860" y="34560"/>
                </a:lnTo>
                <a:lnTo>
                  <a:pt x="50960" y="34550"/>
                </a:lnTo>
                <a:lnTo>
                  <a:pt x="51090" y="34560"/>
                </a:lnTo>
                <a:lnTo>
                  <a:pt x="51150" y="34570"/>
                </a:lnTo>
                <a:lnTo>
                  <a:pt x="51200" y="34590"/>
                </a:lnTo>
                <a:lnTo>
                  <a:pt x="51260" y="34640"/>
                </a:lnTo>
                <a:lnTo>
                  <a:pt x="51340" y="34750"/>
                </a:lnTo>
                <a:lnTo>
                  <a:pt x="51350" y="34780"/>
                </a:lnTo>
                <a:lnTo>
                  <a:pt x="51360" y="34820"/>
                </a:lnTo>
                <a:lnTo>
                  <a:pt x="51350" y="34860"/>
                </a:lnTo>
                <a:lnTo>
                  <a:pt x="51360" y="34890"/>
                </a:lnTo>
                <a:lnTo>
                  <a:pt x="51390" y="34920"/>
                </a:lnTo>
                <a:lnTo>
                  <a:pt x="51580" y="34930"/>
                </a:lnTo>
                <a:lnTo>
                  <a:pt x="51680" y="34960"/>
                </a:lnTo>
                <a:lnTo>
                  <a:pt x="51740" y="34960"/>
                </a:lnTo>
                <a:lnTo>
                  <a:pt x="51750" y="34940"/>
                </a:lnTo>
                <a:lnTo>
                  <a:pt x="51760" y="34910"/>
                </a:lnTo>
                <a:lnTo>
                  <a:pt x="51780" y="34890"/>
                </a:lnTo>
                <a:lnTo>
                  <a:pt x="51840" y="34840"/>
                </a:lnTo>
                <a:lnTo>
                  <a:pt x="51860" y="34810"/>
                </a:lnTo>
                <a:lnTo>
                  <a:pt x="51880" y="34780"/>
                </a:lnTo>
                <a:lnTo>
                  <a:pt x="51910" y="34760"/>
                </a:lnTo>
                <a:lnTo>
                  <a:pt x="51940" y="34750"/>
                </a:lnTo>
                <a:lnTo>
                  <a:pt x="51980" y="34750"/>
                </a:lnTo>
                <a:lnTo>
                  <a:pt x="52030" y="34760"/>
                </a:lnTo>
                <a:lnTo>
                  <a:pt x="52190" y="34880"/>
                </a:lnTo>
                <a:lnTo>
                  <a:pt x="52220" y="34930"/>
                </a:lnTo>
                <a:lnTo>
                  <a:pt x="52240" y="34970"/>
                </a:lnTo>
                <a:lnTo>
                  <a:pt x="52240" y="35010"/>
                </a:lnTo>
                <a:lnTo>
                  <a:pt x="52260" y="35040"/>
                </a:lnTo>
                <a:lnTo>
                  <a:pt x="52360" y="35070"/>
                </a:lnTo>
                <a:lnTo>
                  <a:pt x="52890" y="35290"/>
                </a:lnTo>
                <a:lnTo>
                  <a:pt x="52960" y="35350"/>
                </a:lnTo>
                <a:lnTo>
                  <a:pt x="53010" y="35300"/>
                </a:lnTo>
                <a:lnTo>
                  <a:pt x="53140" y="35200"/>
                </a:lnTo>
                <a:lnTo>
                  <a:pt x="53240" y="35150"/>
                </a:lnTo>
                <a:lnTo>
                  <a:pt x="53540" y="35090"/>
                </a:lnTo>
                <a:lnTo>
                  <a:pt x="53620" y="35080"/>
                </a:lnTo>
                <a:lnTo>
                  <a:pt x="53790" y="35050"/>
                </a:lnTo>
                <a:lnTo>
                  <a:pt x="53850" y="35030"/>
                </a:lnTo>
                <a:lnTo>
                  <a:pt x="53890" y="35000"/>
                </a:lnTo>
                <a:lnTo>
                  <a:pt x="53930" y="34950"/>
                </a:lnTo>
                <a:lnTo>
                  <a:pt x="53950" y="34910"/>
                </a:lnTo>
                <a:lnTo>
                  <a:pt x="53960" y="34880"/>
                </a:lnTo>
                <a:lnTo>
                  <a:pt x="53960" y="34850"/>
                </a:lnTo>
                <a:lnTo>
                  <a:pt x="53980" y="34820"/>
                </a:lnTo>
                <a:lnTo>
                  <a:pt x="54050" y="34730"/>
                </a:lnTo>
                <a:lnTo>
                  <a:pt x="54060" y="34700"/>
                </a:lnTo>
                <a:lnTo>
                  <a:pt x="54060" y="34660"/>
                </a:lnTo>
                <a:lnTo>
                  <a:pt x="54040" y="34630"/>
                </a:lnTo>
                <a:lnTo>
                  <a:pt x="54020" y="34600"/>
                </a:lnTo>
                <a:lnTo>
                  <a:pt x="54010" y="34560"/>
                </a:lnTo>
                <a:lnTo>
                  <a:pt x="54010" y="34530"/>
                </a:lnTo>
                <a:lnTo>
                  <a:pt x="54020" y="34490"/>
                </a:lnTo>
                <a:lnTo>
                  <a:pt x="54040" y="34450"/>
                </a:lnTo>
                <a:lnTo>
                  <a:pt x="54060" y="34420"/>
                </a:lnTo>
                <a:lnTo>
                  <a:pt x="54100" y="34380"/>
                </a:lnTo>
                <a:lnTo>
                  <a:pt x="54200" y="34320"/>
                </a:lnTo>
                <a:lnTo>
                  <a:pt x="54230" y="34300"/>
                </a:lnTo>
                <a:lnTo>
                  <a:pt x="54260" y="34270"/>
                </a:lnTo>
                <a:lnTo>
                  <a:pt x="54290" y="34210"/>
                </a:lnTo>
                <a:lnTo>
                  <a:pt x="54320" y="34170"/>
                </a:lnTo>
                <a:lnTo>
                  <a:pt x="54350" y="34150"/>
                </a:lnTo>
                <a:lnTo>
                  <a:pt x="54480" y="34100"/>
                </a:lnTo>
                <a:lnTo>
                  <a:pt x="54750" y="34060"/>
                </a:lnTo>
                <a:lnTo>
                  <a:pt x="54800" y="34070"/>
                </a:lnTo>
                <a:lnTo>
                  <a:pt x="54850" y="34120"/>
                </a:lnTo>
                <a:lnTo>
                  <a:pt x="54920" y="34190"/>
                </a:lnTo>
                <a:lnTo>
                  <a:pt x="54930" y="34220"/>
                </a:lnTo>
                <a:lnTo>
                  <a:pt x="54940" y="34250"/>
                </a:lnTo>
                <a:lnTo>
                  <a:pt x="54920" y="34280"/>
                </a:lnTo>
                <a:lnTo>
                  <a:pt x="54860" y="34320"/>
                </a:lnTo>
                <a:lnTo>
                  <a:pt x="54820" y="34330"/>
                </a:lnTo>
                <a:lnTo>
                  <a:pt x="54790" y="34350"/>
                </a:lnTo>
                <a:lnTo>
                  <a:pt x="54770" y="34370"/>
                </a:lnTo>
                <a:lnTo>
                  <a:pt x="54770" y="34410"/>
                </a:lnTo>
                <a:lnTo>
                  <a:pt x="54770" y="34440"/>
                </a:lnTo>
                <a:lnTo>
                  <a:pt x="54790" y="34550"/>
                </a:lnTo>
                <a:lnTo>
                  <a:pt x="54820" y="34580"/>
                </a:lnTo>
                <a:lnTo>
                  <a:pt x="54860" y="34580"/>
                </a:lnTo>
                <a:lnTo>
                  <a:pt x="54930" y="34570"/>
                </a:lnTo>
                <a:lnTo>
                  <a:pt x="55020" y="34510"/>
                </a:lnTo>
                <a:lnTo>
                  <a:pt x="55110" y="34420"/>
                </a:lnTo>
                <a:lnTo>
                  <a:pt x="55140" y="34390"/>
                </a:lnTo>
                <a:lnTo>
                  <a:pt x="55220" y="34340"/>
                </a:lnTo>
                <a:lnTo>
                  <a:pt x="55390" y="34350"/>
                </a:lnTo>
                <a:lnTo>
                  <a:pt x="55560" y="34210"/>
                </a:lnTo>
                <a:lnTo>
                  <a:pt x="55580" y="34180"/>
                </a:lnTo>
                <a:lnTo>
                  <a:pt x="55580" y="34150"/>
                </a:lnTo>
                <a:lnTo>
                  <a:pt x="55580" y="34110"/>
                </a:lnTo>
                <a:lnTo>
                  <a:pt x="55600" y="34040"/>
                </a:lnTo>
                <a:lnTo>
                  <a:pt x="55610" y="34000"/>
                </a:lnTo>
                <a:lnTo>
                  <a:pt x="55640" y="33970"/>
                </a:lnTo>
                <a:lnTo>
                  <a:pt x="55650" y="33900"/>
                </a:lnTo>
                <a:lnTo>
                  <a:pt x="55650" y="33860"/>
                </a:lnTo>
                <a:lnTo>
                  <a:pt x="55640" y="33820"/>
                </a:lnTo>
                <a:lnTo>
                  <a:pt x="55640" y="33780"/>
                </a:lnTo>
                <a:lnTo>
                  <a:pt x="55630" y="33740"/>
                </a:lnTo>
                <a:lnTo>
                  <a:pt x="55630" y="33710"/>
                </a:lnTo>
                <a:lnTo>
                  <a:pt x="55630" y="33670"/>
                </a:lnTo>
                <a:lnTo>
                  <a:pt x="55620" y="33650"/>
                </a:lnTo>
                <a:lnTo>
                  <a:pt x="55590" y="33580"/>
                </a:lnTo>
                <a:lnTo>
                  <a:pt x="55570" y="33550"/>
                </a:lnTo>
                <a:lnTo>
                  <a:pt x="55560" y="33520"/>
                </a:lnTo>
                <a:lnTo>
                  <a:pt x="55550" y="33500"/>
                </a:lnTo>
                <a:lnTo>
                  <a:pt x="55540" y="33440"/>
                </a:lnTo>
                <a:lnTo>
                  <a:pt x="55530" y="33420"/>
                </a:lnTo>
                <a:lnTo>
                  <a:pt x="55510" y="33390"/>
                </a:lnTo>
                <a:lnTo>
                  <a:pt x="55500" y="33370"/>
                </a:lnTo>
                <a:lnTo>
                  <a:pt x="55470" y="33350"/>
                </a:lnTo>
                <a:lnTo>
                  <a:pt x="55460" y="33330"/>
                </a:lnTo>
                <a:lnTo>
                  <a:pt x="55450" y="33310"/>
                </a:lnTo>
                <a:lnTo>
                  <a:pt x="55450" y="33290"/>
                </a:lnTo>
                <a:lnTo>
                  <a:pt x="55450" y="33240"/>
                </a:lnTo>
                <a:lnTo>
                  <a:pt x="55460" y="33210"/>
                </a:lnTo>
                <a:lnTo>
                  <a:pt x="55470" y="33150"/>
                </a:lnTo>
                <a:lnTo>
                  <a:pt x="55470" y="33130"/>
                </a:lnTo>
                <a:lnTo>
                  <a:pt x="55470" y="33100"/>
                </a:lnTo>
                <a:lnTo>
                  <a:pt x="55460" y="33080"/>
                </a:lnTo>
                <a:lnTo>
                  <a:pt x="55420" y="33040"/>
                </a:lnTo>
                <a:lnTo>
                  <a:pt x="55410" y="33010"/>
                </a:lnTo>
                <a:lnTo>
                  <a:pt x="55410" y="32990"/>
                </a:lnTo>
                <a:lnTo>
                  <a:pt x="55410" y="32960"/>
                </a:lnTo>
                <a:lnTo>
                  <a:pt x="55440" y="32850"/>
                </a:lnTo>
                <a:lnTo>
                  <a:pt x="55470" y="32820"/>
                </a:lnTo>
                <a:lnTo>
                  <a:pt x="55520" y="32770"/>
                </a:lnTo>
                <a:lnTo>
                  <a:pt x="55700" y="32670"/>
                </a:lnTo>
                <a:lnTo>
                  <a:pt x="55760" y="32650"/>
                </a:lnTo>
                <a:lnTo>
                  <a:pt x="55790" y="32630"/>
                </a:lnTo>
                <a:lnTo>
                  <a:pt x="55840" y="32560"/>
                </a:lnTo>
                <a:lnTo>
                  <a:pt x="55860" y="32520"/>
                </a:lnTo>
                <a:lnTo>
                  <a:pt x="55920" y="32470"/>
                </a:lnTo>
                <a:lnTo>
                  <a:pt x="56040" y="32390"/>
                </a:lnTo>
                <a:lnTo>
                  <a:pt x="56070" y="32340"/>
                </a:lnTo>
                <a:lnTo>
                  <a:pt x="56090" y="32300"/>
                </a:lnTo>
                <a:lnTo>
                  <a:pt x="56090" y="32270"/>
                </a:lnTo>
                <a:lnTo>
                  <a:pt x="56100" y="32240"/>
                </a:lnTo>
                <a:lnTo>
                  <a:pt x="56120" y="32210"/>
                </a:lnTo>
                <a:lnTo>
                  <a:pt x="56140" y="32180"/>
                </a:lnTo>
                <a:lnTo>
                  <a:pt x="56180" y="32130"/>
                </a:lnTo>
                <a:lnTo>
                  <a:pt x="56200" y="32100"/>
                </a:lnTo>
                <a:lnTo>
                  <a:pt x="56270" y="32030"/>
                </a:lnTo>
                <a:lnTo>
                  <a:pt x="56320" y="32020"/>
                </a:lnTo>
                <a:lnTo>
                  <a:pt x="56410" y="32020"/>
                </a:lnTo>
                <a:lnTo>
                  <a:pt x="56460" y="32040"/>
                </a:lnTo>
                <a:lnTo>
                  <a:pt x="56480" y="32030"/>
                </a:lnTo>
                <a:lnTo>
                  <a:pt x="56500" y="32030"/>
                </a:lnTo>
                <a:lnTo>
                  <a:pt x="56510" y="32000"/>
                </a:lnTo>
                <a:lnTo>
                  <a:pt x="56510" y="31980"/>
                </a:lnTo>
                <a:lnTo>
                  <a:pt x="56520" y="31960"/>
                </a:lnTo>
                <a:lnTo>
                  <a:pt x="56530" y="31930"/>
                </a:lnTo>
                <a:lnTo>
                  <a:pt x="56550" y="31910"/>
                </a:lnTo>
                <a:lnTo>
                  <a:pt x="56570" y="31890"/>
                </a:lnTo>
                <a:lnTo>
                  <a:pt x="56700" y="31770"/>
                </a:lnTo>
                <a:lnTo>
                  <a:pt x="56890" y="31650"/>
                </a:lnTo>
                <a:lnTo>
                  <a:pt x="57010" y="31610"/>
                </a:lnTo>
                <a:lnTo>
                  <a:pt x="57020" y="31580"/>
                </a:lnTo>
                <a:lnTo>
                  <a:pt x="57030" y="31560"/>
                </a:lnTo>
                <a:lnTo>
                  <a:pt x="57050" y="31520"/>
                </a:lnTo>
                <a:lnTo>
                  <a:pt x="57060" y="31470"/>
                </a:lnTo>
                <a:lnTo>
                  <a:pt x="57050" y="31430"/>
                </a:lnTo>
                <a:lnTo>
                  <a:pt x="57040" y="31390"/>
                </a:lnTo>
                <a:lnTo>
                  <a:pt x="57050" y="31360"/>
                </a:lnTo>
                <a:lnTo>
                  <a:pt x="57090" y="31340"/>
                </a:lnTo>
                <a:lnTo>
                  <a:pt x="57410" y="31330"/>
                </a:lnTo>
                <a:lnTo>
                  <a:pt x="57480" y="31300"/>
                </a:lnTo>
                <a:lnTo>
                  <a:pt x="57590" y="31290"/>
                </a:lnTo>
                <a:lnTo>
                  <a:pt x="57820" y="31460"/>
                </a:lnTo>
                <a:lnTo>
                  <a:pt x="57950" y="31520"/>
                </a:lnTo>
                <a:lnTo>
                  <a:pt x="58040" y="31520"/>
                </a:lnTo>
                <a:lnTo>
                  <a:pt x="58090" y="31510"/>
                </a:lnTo>
                <a:lnTo>
                  <a:pt x="58210" y="31510"/>
                </a:lnTo>
                <a:lnTo>
                  <a:pt x="58250" y="31530"/>
                </a:lnTo>
                <a:lnTo>
                  <a:pt x="58260" y="31570"/>
                </a:lnTo>
                <a:lnTo>
                  <a:pt x="58270" y="31650"/>
                </a:lnTo>
                <a:lnTo>
                  <a:pt x="58270" y="31690"/>
                </a:lnTo>
                <a:lnTo>
                  <a:pt x="58280" y="31770"/>
                </a:lnTo>
                <a:lnTo>
                  <a:pt x="58300" y="31820"/>
                </a:lnTo>
                <a:lnTo>
                  <a:pt x="58350" y="31870"/>
                </a:lnTo>
                <a:lnTo>
                  <a:pt x="58430" y="31930"/>
                </a:lnTo>
                <a:lnTo>
                  <a:pt x="58490" y="31950"/>
                </a:lnTo>
                <a:lnTo>
                  <a:pt x="58540" y="31960"/>
                </a:lnTo>
                <a:lnTo>
                  <a:pt x="58620" y="31970"/>
                </a:lnTo>
                <a:lnTo>
                  <a:pt x="58670" y="31980"/>
                </a:lnTo>
                <a:lnTo>
                  <a:pt x="58840" y="32060"/>
                </a:lnTo>
                <a:lnTo>
                  <a:pt x="58890" y="32090"/>
                </a:lnTo>
                <a:lnTo>
                  <a:pt x="58920" y="32130"/>
                </a:lnTo>
                <a:lnTo>
                  <a:pt x="58930" y="32160"/>
                </a:lnTo>
                <a:lnTo>
                  <a:pt x="59010" y="32210"/>
                </a:lnTo>
                <a:lnTo>
                  <a:pt x="59080" y="32230"/>
                </a:lnTo>
                <a:lnTo>
                  <a:pt x="59220" y="32350"/>
                </a:lnTo>
                <a:lnTo>
                  <a:pt x="59260" y="32390"/>
                </a:lnTo>
                <a:lnTo>
                  <a:pt x="59280" y="32440"/>
                </a:lnTo>
                <a:lnTo>
                  <a:pt x="59310" y="32480"/>
                </a:lnTo>
                <a:lnTo>
                  <a:pt x="59340" y="32510"/>
                </a:lnTo>
                <a:lnTo>
                  <a:pt x="59380" y="32520"/>
                </a:lnTo>
                <a:lnTo>
                  <a:pt x="59420" y="32520"/>
                </a:lnTo>
                <a:lnTo>
                  <a:pt x="59470" y="32540"/>
                </a:lnTo>
                <a:lnTo>
                  <a:pt x="59520" y="32580"/>
                </a:lnTo>
                <a:lnTo>
                  <a:pt x="59580" y="32610"/>
                </a:lnTo>
                <a:lnTo>
                  <a:pt x="59690" y="32700"/>
                </a:lnTo>
                <a:lnTo>
                  <a:pt x="59800" y="32820"/>
                </a:lnTo>
                <a:lnTo>
                  <a:pt x="59880" y="32930"/>
                </a:lnTo>
                <a:lnTo>
                  <a:pt x="59920" y="32980"/>
                </a:lnTo>
                <a:lnTo>
                  <a:pt x="59960" y="33000"/>
                </a:lnTo>
                <a:lnTo>
                  <a:pt x="60140" y="33090"/>
                </a:lnTo>
                <a:lnTo>
                  <a:pt x="60240" y="33120"/>
                </a:lnTo>
                <a:lnTo>
                  <a:pt x="60300" y="33130"/>
                </a:lnTo>
                <a:lnTo>
                  <a:pt x="60560" y="33240"/>
                </a:lnTo>
                <a:lnTo>
                  <a:pt x="60600" y="33250"/>
                </a:lnTo>
                <a:lnTo>
                  <a:pt x="60660" y="33240"/>
                </a:lnTo>
                <a:lnTo>
                  <a:pt x="60670" y="33050"/>
                </a:lnTo>
                <a:lnTo>
                  <a:pt x="60680" y="33010"/>
                </a:lnTo>
                <a:lnTo>
                  <a:pt x="60710" y="32980"/>
                </a:lnTo>
                <a:lnTo>
                  <a:pt x="60740" y="32970"/>
                </a:lnTo>
                <a:lnTo>
                  <a:pt x="60830" y="32970"/>
                </a:lnTo>
                <a:lnTo>
                  <a:pt x="60910" y="32980"/>
                </a:lnTo>
                <a:lnTo>
                  <a:pt x="61060" y="33030"/>
                </a:lnTo>
                <a:lnTo>
                  <a:pt x="62210" y="33080"/>
                </a:lnTo>
                <a:lnTo>
                  <a:pt x="62340" y="33060"/>
                </a:lnTo>
                <a:lnTo>
                  <a:pt x="62420" y="33020"/>
                </a:lnTo>
                <a:lnTo>
                  <a:pt x="62460" y="32940"/>
                </a:lnTo>
                <a:lnTo>
                  <a:pt x="62490" y="32910"/>
                </a:lnTo>
                <a:lnTo>
                  <a:pt x="62550" y="32860"/>
                </a:lnTo>
                <a:lnTo>
                  <a:pt x="62610" y="32850"/>
                </a:lnTo>
                <a:lnTo>
                  <a:pt x="62670" y="32840"/>
                </a:lnTo>
                <a:lnTo>
                  <a:pt x="62720" y="32850"/>
                </a:lnTo>
                <a:lnTo>
                  <a:pt x="62750" y="32870"/>
                </a:lnTo>
                <a:lnTo>
                  <a:pt x="62820" y="32890"/>
                </a:lnTo>
                <a:lnTo>
                  <a:pt x="62860" y="32880"/>
                </a:lnTo>
                <a:lnTo>
                  <a:pt x="62880" y="32870"/>
                </a:lnTo>
                <a:lnTo>
                  <a:pt x="62920" y="32870"/>
                </a:lnTo>
                <a:lnTo>
                  <a:pt x="63020" y="32910"/>
                </a:lnTo>
                <a:lnTo>
                  <a:pt x="63100" y="32920"/>
                </a:lnTo>
                <a:lnTo>
                  <a:pt x="63310" y="32980"/>
                </a:lnTo>
                <a:lnTo>
                  <a:pt x="63360" y="32970"/>
                </a:lnTo>
                <a:lnTo>
                  <a:pt x="63410" y="32960"/>
                </a:lnTo>
                <a:lnTo>
                  <a:pt x="63440" y="32940"/>
                </a:lnTo>
                <a:lnTo>
                  <a:pt x="63450" y="32910"/>
                </a:lnTo>
                <a:lnTo>
                  <a:pt x="63470" y="32800"/>
                </a:lnTo>
                <a:lnTo>
                  <a:pt x="63490" y="32760"/>
                </a:lnTo>
                <a:lnTo>
                  <a:pt x="63530" y="32730"/>
                </a:lnTo>
                <a:lnTo>
                  <a:pt x="63580" y="32720"/>
                </a:lnTo>
                <a:lnTo>
                  <a:pt x="63620" y="32730"/>
                </a:lnTo>
                <a:lnTo>
                  <a:pt x="63640" y="32760"/>
                </a:lnTo>
                <a:lnTo>
                  <a:pt x="63660" y="32790"/>
                </a:lnTo>
                <a:lnTo>
                  <a:pt x="63660" y="32830"/>
                </a:lnTo>
                <a:lnTo>
                  <a:pt x="63670" y="32860"/>
                </a:lnTo>
                <a:lnTo>
                  <a:pt x="63690" y="32900"/>
                </a:lnTo>
                <a:lnTo>
                  <a:pt x="63720" y="32910"/>
                </a:lnTo>
                <a:lnTo>
                  <a:pt x="63850" y="32950"/>
                </a:lnTo>
                <a:lnTo>
                  <a:pt x="63920" y="32960"/>
                </a:lnTo>
                <a:lnTo>
                  <a:pt x="63970" y="32960"/>
                </a:lnTo>
                <a:lnTo>
                  <a:pt x="64020" y="32950"/>
                </a:lnTo>
                <a:lnTo>
                  <a:pt x="64120" y="32910"/>
                </a:lnTo>
                <a:lnTo>
                  <a:pt x="64220" y="32850"/>
                </a:lnTo>
                <a:lnTo>
                  <a:pt x="64270" y="32780"/>
                </a:lnTo>
                <a:lnTo>
                  <a:pt x="64290" y="32750"/>
                </a:lnTo>
                <a:lnTo>
                  <a:pt x="64300" y="32720"/>
                </a:lnTo>
                <a:lnTo>
                  <a:pt x="64310" y="32680"/>
                </a:lnTo>
                <a:lnTo>
                  <a:pt x="64320" y="32640"/>
                </a:lnTo>
                <a:lnTo>
                  <a:pt x="64350" y="32610"/>
                </a:lnTo>
                <a:lnTo>
                  <a:pt x="64420" y="32570"/>
                </a:lnTo>
                <a:lnTo>
                  <a:pt x="64510" y="32560"/>
                </a:lnTo>
                <a:lnTo>
                  <a:pt x="64570" y="32560"/>
                </a:lnTo>
                <a:lnTo>
                  <a:pt x="64620" y="32580"/>
                </a:lnTo>
                <a:lnTo>
                  <a:pt x="64690" y="32610"/>
                </a:lnTo>
                <a:lnTo>
                  <a:pt x="64770" y="32640"/>
                </a:lnTo>
                <a:lnTo>
                  <a:pt x="64840" y="32650"/>
                </a:lnTo>
                <a:lnTo>
                  <a:pt x="65130" y="32670"/>
                </a:lnTo>
                <a:lnTo>
                  <a:pt x="65260" y="32710"/>
                </a:lnTo>
                <a:lnTo>
                  <a:pt x="65320" y="32710"/>
                </a:lnTo>
                <a:lnTo>
                  <a:pt x="65360" y="32690"/>
                </a:lnTo>
                <a:lnTo>
                  <a:pt x="65420" y="32630"/>
                </a:lnTo>
                <a:lnTo>
                  <a:pt x="65530" y="32560"/>
                </a:lnTo>
                <a:lnTo>
                  <a:pt x="65570" y="32560"/>
                </a:lnTo>
                <a:lnTo>
                  <a:pt x="65600" y="32580"/>
                </a:lnTo>
                <a:lnTo>
                  <a:pt x="65630" y="32610"/>
                </a:lnTo>
                <a:lnTo>
                  <a:pt x="65720" y="32740"/>
                </a:lnTo>
                <a:lnTo>
                  <a:pt x="65780" y="32810"/>
                </a:lnTo>
                <a:lnTo>
                  <a:pt x="65810" y="32830"/>
                </a:lnTo>
                <a:lnTo>
                  <a:pt x="65830" y="32810"/>
                </a:lnTo>
                <a:lnTo>
                  <a:pt x="65840" y="32780"/>
                </a:lnTo>
                <a:lnTo>
                  <a:pt x="65840" y="32720"/>
                </a:lnTo>
                <a:lnTo>
                  <a:pt x="65870" y="32690"/>
                </a:lnTo>
                <a:lnTo>
                  <a:pt x="65950" y="32630"/>
                </a:lnTo>
                <a:lnTo>
                  <a:pt x="66010" y="32600"/>
                </a:lnTo>
                <a:lnTo>
                  <a:pt x="66070" y="32590"/>
                </a:lnTo>
                <a:lnTo>
                  <a:pt x="66120" y="32590"/>
                </a:lnTo>
                <a:lnTo>
                  <a:pt x="66170" y="32600"/>
                </a:lnTo>
                <a:lnTo>
                  <a:pt x="66210" y="32610"/>
                </a:lnTo>
                <a:lnTo>
                  <a:pt x="66240" y="32640"/>
                </a:lnTo>
                <a:lnTo>
                  <a:pt x="66280" y="32670"/>
                </a:lnTo>
                <a:lnTo>
                  <a:pt x="66300" y="32670"/>
                </a:lnTo>
                <a:lnTo>
                  <a:pt x="66320" y="32660"/>
                </a:lnTo>
                <a:lnTo>
                  <a:pt x="66330" y="32650"/>
                </a:lnTo>
                <a:lnTo>
                  <a:pt x="66340" y="32640"/>
                </a:lnTo>
                <a:lnTo>
                  <a:pt x="66360" y="32630"/>
                </a:lnTo>
                <a:lnTo>
                  <a:pt x="66370" y="32630"/>
                </a:lnTo>
                <a:lnTo>
                  <a:pt x="66370" y="32620"/>
                </a:lnTo>
                <a:lnTo>
                  <a:pt x="66380" y="32600"/>
                </a:lnTo>
                <a:lnTo>
                  <a:pt x="66420" y="32570"/>
                </a:lnTo>
                <a:lnTo>
                  <a:pt x="66440" y="32550"/>
                </a:lnTo>
                <a:lnTo>
                  <a:pt x="66560" y="32490"/>
                </a:lnTo>
                <a:lnTo>
                  <a:pt x="66580" y="32480"/>
                </a:lnTo>
                <a:lnTo>
                  <a:pt x="66590" y="32470"/>
                </a:lnTo>
                <a:lnTo>
                  <a:pt x="66600" y="32470"/>
                </a:lnTo>
                <a:lnTo>
                  <a:pt x="66660" y="32430"/>
                </a:lnTo>
                <a:lnTo>
                  <a:pt x="66740" y="32360"/>
                </a:lnTo>
                <a:lnTo>
                  <a:pt x="66750" y="32340"/>
                </a:lnTo>
                <a:lnTo>
                  <a:pt x="66800" y="32300"/>
                </a:lnTo>
                <a:lnTo>
                  <a:pt x="66950" y="32390"/>
                </a:lnTo>
                <a:lnTo>
                  <a:pt x="67130" y="32470"/>
                </a:lnTo>
                <a:lnTo>
                  <a:pt x="67200" y="32440"/>
                </a:lnTo>
                <a:lnTo>
                  <a:pt x="67260" y="32420"/>
                </a:lnTo>
                <a:lnTo>
                  <a:pt x="67320" y="32410"/>
                </a:lnTo>
                <a:lnTo>
                  <a:pt x="67440" y="32420"/>
                </a:lnTo>
                <a:lnTo>
                  <a:pt x="67500" y="32440"/>
                </a:lnTo>
                <a:lnTo>
                  <a:pt x="67540" y="32460"/>
                </a:lnTo>
                <a:lnTo>
                  <a:pt x="67550" y="32470"/>
                </a:lnTo>
                <a:lnTo>
                  <a:pt x="67550" y="32490"/>
                </a:lnTo>
                <a:lnTo>
                  <a:pt x="67530" y="32550"/>
                </a:lnTo>
                <a:lnTo>
                  <a:pt x="67540" y="32620"/>
                </a:lnTo>
                <a:lnTo>
                  <a:pt x="67550" y="32660"/>
                </a:lnTo>
                <a:lnTo>
                  <a:pt x="67550" y="32730"/>
                </a:lnTo>
                <a:lnTo>
                  <a:pt x="67540" y="32770"/>
                </a:lnTo>
                <a:lnTo>
                  <a:pt x="67540" y="32810"/>
                </a:lnTo>
                <a:lnTo>
                  <a:pt x="67550" y="32840"/>
                </a:lnTo>
                <a:lnTo>
                  <a:pt x="67560" y="32870"/>
                </a:lnTo>
                <a:lnTo>
                  <a:pt x="67600" y="32910"/>
                </a:lnTo>
                <a:lnTo>
                  <a:pt x="67880" y="32990"/>
                </a:lnTo>
                <a:lnTo>
                  <a:pt x="67890" y="33020"/>
                </a:lnTo>
                <a:lnTo>
                  <a:pt x="67880" y="33090"/>
                </a:lnTo>
                <a:lnTo>
                  <a:pt x="67890" y="33130"/>
                </a:lnTo>
                <a:lnTo>
                  <a:pt x="67890" y="33170"/>
                </a:lnTo>
                <a:lnTo>
                  <a:pt x="67910" y="33210"/>
                </a:lnTo>
                <a:lnTo>
                  <a:pt x="67920" y="33280"/>
                </a:lnTo>
                <a:lnTo>
                  <a:pt x="67920" y="33360"/>
                </a:lnTo>
                <a:lnTo>
                  <a:pt x="67920" y="33410"/>
                </a:lnTo>
                <a:lnTo>
                  <a:pt x="67930" y="33460"/>
                </a:lnTo>
                <a:lnTo>
                  <a:pt x="67950" y="33510"/>
                </a:lnTo>
                <a:lnTo>
                  <a:pt x="68080" y="33590"/>
                </a:lnTo>
                <a:lnTo>
                  <a:pt x="68110" y="33640"/>
                </a:lnTo>
                <a:lnTo>
                  <a:pt x="68120" y="33680"/>
                </a:lnTo>
                <a:lnTo>
                  <a:pt x="68120" y="33710"/>
                </a:lnTo>
                <a:lnTo>
                  <a:pt x="68110" y="33740"/>
                </a:lnTo>
                <a:lnTo>
                  <a:pt x="68110" y="33780"/>
                </a:lnTo>
                <a:lnTo>
                  <a:pt x="68100" y="33810"/>
                </a:lnTo>
                <a:lnTo>
                  <a:pt x="68090" y="33840"/>
                </a:lnTo>
                <a:lnTo>
                  <a:pt x="68070" y="33870"/>
                </a:lnTo>
                <a:lnTo>
                  <a:pt x="68050" y="33880"/>
                </a:lnTo>
                <a:lnTo>
                  <a:pt x="68040" y="33900"/>
                </a:lnTo>
                <a:lnTo>
                  <a:pt x="68040" y="33920"/>
                </a:lnTo>
                <a:lnTo>
                  <a:pt x="68060" y="33990"/>
                </a:lnTo>
                <a:lnTo>
                  <a:pt x="68070" y="34030"/>
                </a:lnTo>
                <a:lnTo>
                  <a:pt x="68060" y="34070"/>
                </a:lnTo>
                <a:lnTo>
                  <a:pt x="67810" y="34400"/>
                </a:lnTo>
                <a:lnTo>
                  <a:pt x="67770" y="34470"/>
                </a:lnTo>
                <a:lnTo>
                  <a:pt x="67750" y="34500"/>
                </a:lnTo>
                <a:lnTo>
                  <a:pt x="67690" y="34560"/>
                </a:lnTo>
                <a:lnTo>
                  <a:pt x="67640" y="34630"/>
                </a:lnTo>
                <a:lnTo>
                  <a:pt x="67970" y="34790"/>
                </a:lnTo>
                <a:lnTo>
                  <a:pt x="68400" y="34910"/>
                </a:lnTo>
                <a:lnTo>
                  <a:pt x="68440" y="34920"/>
                </a:lnTo>
                <a:lnTo>
                  <a:pt x="68490" y="34900"/>
                </a:lnTo>
                <a:lnTo>
                  <a:pt x="68630" y="35010"/>
                </a:lnTo>
                <a:lnTo>
                  <a:pt x="68660" y="35040"/>
                </a:lnTo>
                <a:lnTo>
                  <a:pt x="68660" y="35050"/>
                </a:lnTo>
                <a:lnTo>
                  <a:pt x="68720" y="35150"/>
                </a:lnTo>
                <a:lnTo>
                  <a:pt x="68800" y="35280"/>
                </a:lnTo>
                <a:lnTo>
                  <a:pt x="68920" y="35420"/>
                </a:lnTo>
                <a:lnTo>
                  <a:pt x="69010" y="35470"/>
                </a:lnTo>
                <a:lnTo>
                  <a:pt x="69160" y="35570"/>
                </a:lnTo>
                <a:lnTo>
                  <a:pt x="69350" y="35560"/>
                </a:lnTo>
                <a:lnTo>
                  <a:pt x="69400" y="35580"/>
                </a:lnTo>
                <a:lnTo>
                  <a:pt x="69540" y="35650"/>
                </a:lnTo>
                <a:lnTo>
                  <a:pt x="69920" y="35700"/>
                </a:lnTo>
                <a:lnTo>
                  <a:pt x="69950" y="35730"/>
                </a:lnTo>
                <a:lnTo>
                  <a:pt x="69950" y="35760"/>
                </a:lnTo>
                <a:lnTo>
                  <a:pt x="69910" y="35820"/>
                </a:lnTo>
                <a:lnTo>
                  <a:pt x="69890" y="35850"/>
                </a:lnTo>
                <a:lnTo>
                  <a:pt x="69880" y="35890"/>
                </a:lnTo>
                <a:lnTo>
                  <a:pt x="69880" y="35980"/>
                </a:lnTo>
                <a:lnTo>
                  <a:pt x="69880" y="36010"/>
                </a:lnTo>
                <a:lnTo>
                  <a:pt x="69850" y="36090"/>
                </a:lnTo>
                <a:lnTo>
                  <a:pt x="69840" y="36120"/>
                </a:lnTo>
                <a:lnTo>
                  <a:pt x="69860" y="36310"/>
                </a:lnTo>
                <a:lnTo>
                  <a:pt x="69870" y="36360"/>
                </a:lnTo>
                <a:lnTo>
                  <a:pt x="69870" y="36390"/>
                </a:lnTo>
                <a:lnTo>
                  <a:pt x="69860" y="36460"/>
                </a:lnTo>
                <a:lnTo>
                  <a:pt x="69840" y="36510"/>
                </a:lnTo>
                <a:lnTo>
                  <a:pt x="69840" y="36550"/>
                </a:lnTo>
                <a:lnTo>
                  <a:pt x="69840" y="36630"/>
                </a:lnTo>
                <a:lnTo>
                  <a:pt x="69830" y="36670"/>
                </a:lnTo>
                <a:lnTo>
                  <a:pt x="69840" y="36760"/>
                </a:lnTo>
                <a:lnTo>
                  <a:pt x="69850" y="36810"/>
                </a:lnTo>
                <a:lnTo>
                  <a:pt x="69870" y="36840"/>
                </a:lnTo>
                <a:lnTo>
                  <a:pt x="69900" y="36890"/>
                </a:lnTo>
                <a:lnTo>
                  <a:pt x="70510" y="37820"/>
                </a:lnTo>
                <a:lnTo>
                  <a:pt x="70560" y="37870"/>
                </a:lnTo>
                <a:lnTo>
                  <a:pt x="70590" y="37890"/>
                </a:lnTo>
                <a:lnTo>
                  <a:pt x="70620" y="37910"/>
                </a:lnTo>
                <a:lnTo>
                  <a:pt x="70640" y="37910"/>
                </a:lnTo>
                <a:lnTo>
                  <a:pt x="70650" y="37890"/>
                </a:lnTo>
                <a:lnTo>
                  <a:pt x="70650" y="37870"/>
                </a:lnTo>
                <a:lnTo>
                  <a:pt x="70670" y="37850"/>
                </a:lnTo>
                <a:lnTo>
                  <a:pt x="70690" y="37850"/>
                </a:lnTo>
                <a:lnTo>
                  <a:pt x="70900" y="37890"/>
                </a:lnTo>
                <a:lnTo>
                  <a:pt x="70940" y="37910"/>
                </a:lnTo>
                <a:lnTo>
                  <a:pt x="71300" y="38200"/>
                </a:lnTo>
                <a:lnTo>
                  <a:pt x="71290" y="38260"/>
                </a:lnTo>
                <a:lnTo>
                  <a:pt x="71260" y="38300"/>
                </a:lnTo>
                <a:lnTo>
                  <a:pt x="71180" y="38290"/>
                </a:lnTo>
                <a:lnTo>
                  <a:pt x="71150" y="38330"/>
                </a:lnTo>
                <a:lnTo>
                  <a:pt x="71120" y="38420"/>
                </a:lnTo>
                <a:lnTo>
                  <a:pt x="71070" y="38530"/>
                </a:lnTo>
                <a:lnTo>
                  <a:pt x="70950" y="38700"/>
                </a:lnTo>
                <a:lnTo>
                  <a:pt x="70710" y="38940"/>
                </a:lnTo>
                <a:lnTo>
                  <a:pt x="70610" y="39080"/>
                </a:lnTo>
                <a:lnTo>
                  <a:pt x="70540" y="39290"/>
                </a:lnTo>
                <a:lnTo>
                  <a:pt x="70510" y="39470"/>
                </a:lnTo>
                <a:lnTo>
                  <a:pt x="70460" y="39600"/>
                </a:lnTo>
                <a:lnTo>
                  <a:pt x="70440" y="39740"/>
                </a:lnTo>
                <a:lnTo>
                  <a:pt x="70320" y="40050"/>
                </a:lnTo>
                <a:lnTo>
                  <a:pt x="70230" y="40190"/>
                </a:lnTo>
                <a:lnTo>
                  <a:pt x="70230" y="40260"/>
                </a:lnTo>
                <a:lnTo>
                  <a:pt x="70240" y="40300"/>
                </a:lnTo>
                <a:lnTo>
                  <a:pt x="70260" y="40340"/>
                </a:lnTo>
                <a:lnTo>
                  <a:pt x="70260" y="40380"/>
                </a:lnTo>
                <a:lnTo>
                  <a:pt x="70260" y="40430"/>
                </a:lnTo>
                <a:lnTo>
                  <a:pt x="70240" y="40460"/>
                </a:lnTo>
                <a:lnTo>
                  <a:pt x="70210" y="40470"/>
                </a:lnTo>
                <a:lnTo>
                  <a:pt x="70120" y="40470"/>
                </a:lnTo>
                <a:lnTo>
                  <a:pt x="70090" y="40490"/>
                </a:lnTo>
                <a:lnTo>
                  <a:pt x="70040" y="40540"/>
                </a:lnTo>
                <a:lnTo>
                  <a:pt x="69900" y="40630"/>
                </a:lnTo>
                <a:lnTo>
                  <a:pt x="69840" y="40700"/>
                </a:lnTo>
                <a:lnTo>
                  <a:pt x="69800" y="40910"/>
                </a:lnTo>
                <a:lnTo>
                  <a:pt x="69750" y="40970"/>
                </a:lnTo>
                <a:lnTo>
                  <a:pt x="69690" y="41020"/>
                </a:lnTo>
                <a:lnTo>
                  <a:pt x="69630" y="41090"/>
                </a:lnTo>
                <a:lnTo>
                  <a:pt x="69610" y="41130"/>
                </a:lnTo>
                <a:lnTo>
                  <a:pt x="69590" y="41230"/>
                </a:lnTo>
                <a:lnTo>
                  <a:pt x="69570" y="41270"/>
                </a:lnTo>
                <a:lnTo>
                  <a:pt x="69530" y="41290"/>
                </a:lnTo>
                <a:lnTo>
                  <a:pt x="69490" y="41300"/>
                </a:lnTo>
                <a:lnTo>
                  <a:pt x="69450" y="41320"/>
                </a:lnTo>
                <a:lnTo>
                  <a:pt x="69410" y="41410"/>
                </a:lnTo>
                <a:lnTo>
                  <a:pt x="69340" y="41460"/>
                </a:lnTo>
                <a:lnTo>
                  <a:pt x="69260" y="41500"/>
                </a:lnTo>
                <a:lnTo>
                  <a:pt x="69180" y="41510"/>
                </a:lnTo>
                <a:lnTo>
                  <a:pt x="69030" y="41460"/>
                </a:lnTo>
                <a:lnTo>
                  <a:pt x="68920" y="41340"/>
                </a:lnTo>
                <a:lnTo>
                  <a:pt x="68820" y="41210"/>
                </a:lnTo>
                <a:lnTo>
                  <a:pt x="68710" y="41090"/>
                </a:lnTo>
                <a:lnTo>
                  <a:pt x="68570" y="41000"/>
                </a:lnTo>
                <a:lnTo>
                  <a:pt x="68490" y="40970"/>
                </a:lnTo>
                <a:lnTo>
                  <a:pt x="68390" y="40960"/>
                </a:lnTo>
                <a:lnTo>
                  <a:pt x="68320" y="40970"/>
                </a:lnTo>
                <a:lnTo>
                  <a:pt x="68190" y="41040"/>
                </a:lnTo>
                <a:lnTo>
                  <a:pt x="68110" y="41060"/>
                </a:lnTo>
                <a:lnTo>
                  <a:pt x="68070" y="41050"/>
                </a:lnTo>
                <a:lnTo>
                  <a:pt x="67960" y="41000"/>
                </a:lnTo>
                <a:lnTo>
                  <a:pt x="67910" y="40990"/>
                </a:lnTo>
                <a:lnTo>
                  <a:pt x="67590" y="41050"/>
                </a:lnTo>
                <a:lnTo>
                  <a:pt x="67520" y="41090"/>
                </a:lnTo>
                <a:lnTo>
                  <a:pt x="67440" y="41280"/>
                </a:lnTo>
                <a:lnTo>
                  <a:pt x="67360" y="41500"/>
                </a:lnTo>
                <a:lnTo>
                  <a:pt x="67260" y="41610"/>
                </a:lnTo>
                <a:lnTo>
                  <a:pt x="67240" y="41630"/>
                </a:lnTo>
                <a:lnTo>
                  <a:pt x="67190" y="41670"/>
                </a:lnTo>
                <a:lnTo>
                  <a:pt x="67090" y="41720"/>
                </a:lnTo>
                <a:lnTo>
                  <a:pt x="66950" y="41740"/>
                </a:lnTo>
                <a:lnTo>
                  <a:pt x="66880" y="41710"/>
                </a:lnTo>
                <a:lnTo>
                  <a:pt x="66800" y="41750"/>
                </a:lnTo>
                <a:lnTo>
                  <a:pt x="66690" y="41670"/>
                </a:lnTo>
                <a:lnTo>
                  <a:pt x="66610" y="41610"/>
                </a:lnTo>
                <a:lnTo>
                  <a:pt x="66540" y="41580"/>
                </a:lnTo>
                <a:lnTo>
                  <a:pt x="66500" y="41590"/>
                </a:lnTo>
                <a:lnTo>
                  <a:pt x="66470" y="41630"/>
                </a:lnTo>
                <a:lnTo>
                  <a:pt x="66430" y="41650"/>
                </a:lnTo>
                <a:lnTo>
                  <a:pt x="66390" y="41620"/>
                </a:lnTo>
                <a:lnTo>
                  <a:pt x="66280" y="41470"/>
                </a:lnTo>
                <a:lnTo>
                  <a:pt x="66160" y="41390"/>
                </a:lnTo>
                <a:lnTo>
                  <a:pt x="66090" y="41390"/>
                </a:lnTo>
                <a:lnTo>
                  <a:pt x="65870" y="41460"/>
                </a:lnTo>
                <a:lnTo>
                  <a:pt x="65510" y="41400"/>
                </a:lnTo>
                <a:lnTo>
                  <a:pt x="65300" y="41410"/>
                </a:lnTo>
                <a:lnTo>
                  <a:pt x="65180" y="41420"/>
                </a:lnTo>
                <a:lnTo>
                  <a:pt x="64890" y="41370"/>
                </a:lnTo>
                <a:lnTo>
                  <a:pt x="64480" y="41420"/>
                </a:lnTo>
                <a:lnTo>
                  <a:pt x="64420" y="41460"/>
                </a:lnTo>
                <a:lnTo>
                  <a:pt x="64370" y="41520"/>
                </a:lnTo>
                <a:lnTo>
                  <a:pt x="64290" y="41580"/>
                </a:lnTo>
                <a:lnTo>
                  <a:pt x="64140" y="41670"/>
                </a:lnTo>
                <a:lnTo>
                  <a:pt x="63890" y="41670"/>
                </a:lnTo>
                <a:lnTo>
                  <a:pt x="63730" y="41540"/>
                </a:lnTo>
                <a:lnTo>
                  <a:pt x="63650" y="41550"/>
                </a:lnTo>
                <a:lnTo>
                  <a:pt x="63590" y="41580"/>
                </a:lnTo>
                <a:lnTo>
                  <a:pt x="63450" y="41510"/>
                </a:lnTo>
                <a:lnTo>
                  <a:pt x="63390" y="41430"/>
                </a:lnTo>
                <a:lnTo>
                  <a:pt x="63260" y="41440"/>
                </a:lnTo>
                <a:lnTo>
                  <a:pt x="63130" y="41450"/>
                </a:lnTo>
                <a:lnTo>
                  <a:pt x="63070" y="41500"/>
                </a:lnTo>
                <a:lnTo>
                  <a:pt x="62860" y="41520"/>
                </a:lnTo>
                <a:lnTo>
                  <a:pt x="62680" y="41470"/>
                </a:lnTo>
                <a:lnTo>
                  <a:pt x="62570" y="41430"/>
                </a:lnTo>
                <a:lnTo>
                  <a:pt x="62430" y="41380"/>
                </a:lnTo>
                <a:lnTo>
                  <a:pt x="62220" y="41430"/>
                </a:lnTo>
                <a:lnTo>
                  <a:pt x="61930" y="41510"/>
                </a:lnTo>
                <a:lnTo>
                  <a:pt x="61550" y="41400"/>
                </a:lnTo>
                <a:lnTo>
                  <a:pt x="61450" y="41430"/>
                </a:lnTo>
                <a:lnTo>
                  <a:pt x="61330" y="41520"/>
                </a:lnTo>
                <a:lnTo>
                  <a:pt x="60980" y="41570"/>
                </a:lnTo>
                <a:lnTo>
                  <a:pt x="60870" y="41580"/>
                </a:lnTo>
                <a:lnTo>
                  <a:pt x="60150" y="41530"/>
                </a:lnTo>
                <a:lnTo>
                  <a:pt x="60080" y="41550"/>
                </a:lnTo>
                <a:lnTo>
                  <a:pt x="60030" y="41590"/>
                </a:lnTo>
                <a:lnTo>
                  <a:pt x="59910" y="41790"/>
                </a:lnTo>
                <a:lnTo>
                  <a:pt x="59890" y="41830"/>
                </a:lnTo>
                <a:lnTo>
                  <a:pt x="59830" y="41890"/>
                </a:lnTo>
                <a:lnTo>
                  <a:pt x="59790" y="41970"/>
                </a:lnTo>
                <a:lnTo>
                  <a:pt x="59770" y="42050"/>
                </a:lnTo>
                <a:lnTo>
                  <a:pt x="59660" y="42250"/>
                </a:lnTo>
                <a:lnTo>
                  <a:pt x="59400" y="42280"/>
                </a:lnTo>
                <a:lnTo>
                  <a:pt x="59290" y="42500"/>
                </a:lnTo>
                <a:lnTo>
                  <a:pt x="59150" y="42590"/>
                </a:lnTo>
                <a:lnTo>
                  <a:pt x="59110" y="42610"/>
                </a:lnTo>
                <a:lnTo>
                  <a:pt x="59030" y="42650"/>
                </a:lnTo>
                <a:lnTo>
                  <a:pt x="58860" y="42690"/>
                </a:lnTo>
                <a:lnTo>
                  <a:pt x="58690" y="42680"/>
                </a:lnTo>
                <a:lnTo>
                  <a:pt x="58220" y="42620"/>
                </a:lnTo>
                <a:lnTo>
                  <a:pt x="58130" y="42620"/>
                </a:lnTo>
                <a:lnTo>
                  <a:pt x="58090" y="42630"/>
                </a:lnTo>
                <a:lnTo>
                  <a:pt x="58050" y="42670"/>
                </a:lnTo>
                <a:lnTo>
                  <a:pt x="57760" y="42870"/>
                </a:lnTo>
                <a:lnTo>
                  <a:pt x="57480" y="42890"/>
                </a:lnTo>
                <a:lnTo>
                  <a:pt x="57300" y="43010"/>
                </a:lnTo>
                <a:lnTo>
                  <a:pt x="57250" y="43030"/>
                </a:lnTo>
                <a:lnTo>
                  <a:pt x="57100" y="43040"/>
                </a:lnTo>
                <a:lnTo>
                  <a:pt x="57030" y="43070"/>
                </a:lnTo>
                <a:lnTo>
                  <a:pt x="56980" y="43100"/>
                </a:lnTo>
                <a:lnTo>
                  <a:pt x="56930" y="43170"/>
                </a:lnTo>
                <a:lnTo>
                  <a:pt x="56820" y="43370"/>
                </a:lnTo>
                <a:lnTo>
                  <a:pt x="56820" y="43410"/>
                </a:lnTo>
                <a:lnTo>
                  <a:pt x="56750" y="43600"/>
                </a:lnTo>
                <a:lnTo>
                  <a:pt x="56710" y="43670"/>
                </a:lnTo>
                <a:lnTo>
                  <a:pt x="56690" y="43690"/>
                </a:lnTo>
                <a:lnTo>
                  <a:pt x="56660" y="43720"/>
                </a:lnTo>
                <a:lnTo>
                  <a:pt x="56630" y="43740"/>
                </a:lnTo>
                <a:lnTo>
                  <a:pt x="56560" y="43770"/>
                </a:lnTo>
                <a:lnTo>
                  <a:pt x="56570" y="43810"/>
                </a:lnTo>
                <a:lnTo>
                  <a:pt x="56580" y="43850"/>
                </a:lnTo>
                <a:lnTo>
                  <a:pt x="56540" y="43920"/>
                </a:lnTo>
                <a:lnTo>
                  <a:pt x="56410" y="44170"/>
                </a:lnTo>
                <a:lnTo>
                  <a:pt x="56390" y="44220"/>
                </a:lnTo>
                <a:lnTo>
                  <a:pt x="56370" y="44450"/>
                </a:lnTo>
                <a:lnTo>
                  <a:pt x="56290" y="44450"/>
                </a:lnTo>
                <a:lnTo>
                  <a:pt x="56260" y="44340"/>
                </a:lnTo>
                <a:lnTo>
                  <a:pt x="56190" y="44300"/>
                </a:lnTo>
                <a:lnTo>
                  <a:pt x="56100" y="44260"/>
                </a:lnTo>
                <a:lnTo>
                  <a:pt x="56020" y="44260"/>
                </a:lnTo>
                <a:lnTo>
                  <a:pt x="56000" y="44310"/>
                </a:lnTo>
                <a:lnTo>
                  <a:pt x="55970" y="44350"/>
                </a:lnTo>
                <a:lnTo>
                  <a:pt x="55950" y="44410"/>
                </a:lnTo>
                <a:lnTo>
                  <a:pt x="55950" y="44480"/>
                </a:lnTo>
                <a:lnTo>
                  <a:pt x="55980" y="44550"/>
                </a:lnTo>
                <a:lnTo>
                  <a:pt x="55960" y="44590"/>
                </a:lnTo>
                <a:lnTo>
                  <a:pt x="55970" y="44660"/>
                </a:lnTo>
                <a:lnTo>
                  <a:pt x="55990" y="44710"/>
                </a:lnTo>
                <a:lnTo>
                  <a:pt x="56000" y="44750"/>
                </a:lnTo>
                <a:lnTo>
                  <a:pt x="55990" y="44810"/>
                </a:lnTo>
                <a:lnTo>
                  <a:pt x="55960" y="44840"/>
                </a:lnTo>
                <a:lnTo>
                  <a:pt x="55940" y="44870"/>
                </a:lnTo>
                <a:lnTo>
                  <a:pt x="55850" y="44900"/>
                </a:lnTo>
                <a:lnTo>
                  <a:pt x="55450" y="45050"/>
                </a:lnTo>
                <a:lnTo>
                  <a:pt x="55390" y="45090"/>
                </a:lnTo>
                <a:lnTo>
                  <a:pt x="55260" y="45120"/>
                </a:lnTo>
                <a:lnTo>
                  <a:pt x="55190" y="44970"/>
                </a:lnTo>
                <a:lnTo>
                  <a:pt x="55020" y="44880"/>
                </a:lnTo>
                <a:lnTo>
                  <a:pt x="54950" y="44820"/>
                </a:lnTo>
                <a:lnTo>
                  <a:pt x="54860" y="44860"/>
                </a:lnTo>
                <a:lnTo>
                  <a:pt x="54770" y="44830"/>
                </a:lnTo>
                <a:lnTo>
                  <a:pt x="54690" y="44780"/>
                </a:lnTo>
                <a:lnTo>
                  <a:pt x="54520" y="44730"/>
                </a:lnTo>
                <a:lnTo>
                  <a:pt x="54460" y="44670"/>
                </a:lnTo>
                <a:lnTo>
                  <a:pt x="54370" y="44550"/>
                </a:lnTo>
                <a:lnTo>
                  <a:pt x="54110" y="44290"/>
                </a:lnTo>
                <a:lnTo>
                  <a:pt x="54030" y="44240"/>
                </a:lnTo>
                <a:lnTo>
                  <a:pt x="53940" y="44240"/>
                </a:lnTo>
                <a:lnTo>
                  <a:pt x="53760" y="44270"/>
                </a:lnTo>
                <a:lnTo>
                  <a:pt x="53550" y="44210"/>
                </a:lnTo>
                <a:lnTo>
                  <a:pt x="53440" y="44070"/>
                </a:lnTo>
                <a:lnTo>
                  <a:pt x="53360" y="43900"/>
                </a:lnTo>
                <a:lnTo>
                  <a:pt x="53270" y="43750"/>
                </a:lnTo>
                <a:lnTo>
                  <a:pt x="53050" y="43630"/>
                </a:lnTo>
                <a:lnTo>
                  <a:pt x="53030" y="43560"/>
                </a:lnTo>
                <a:lnTo>
                  <a:pt x="53020" y="43480"/>
                </a:lnTo>
                <a:lnTo>
                  <a:pt x="52990" y="43390"/>
                </a:lnTo>
                <a:lnTo>
                  <a:pt x="52950" y="43300"/>
                </a:lnTo>
                <a:lnTo>
                  <a:pt x="52810" y="43140"/>
                </a:lnTo>
                <a:lnTo>
                  <a:pt x="52720" y="42920"/>
                </a:lnTo>
                <a:lnTo>
                  <a:pt x="52660" y="42770"/>
                </a:lnTo>
                <a:lnTo>
                  <a:pt x="52570" y="42600"/>
                </a:lnTo>
                <a:lnTo>
                  <a:pt x="52480" y="42520"/>
                </a:lnTo>
                <a:lnTo>
                  <a:pt x="52440" y="42480"/>
                </a:lnTo>
                <a:lnTo>
                  <a:pt x="52490" y="42460"/>
                </a:lnTo>
                <a:lnTo>
                  <a:pt x="52530" y="42470"/>
                </a:lnTo>
                <a:lnTo>
                  <a:pt x="52660" y="42580"/>
                </a:lnTo>
                <a:lnTo>
                  <a:pt x="52690" y="42630"/>
                </a:lnTo>
                <a:lnTo>
                  <a:pt x="52670" y="42670"/>
                </a:lnTo>
                <a:lnTo>
                  <a:pt x="52700" y="42720"/>
                </a:lnTo>
                <a:lnTo>
                  <a:pt x="52760" y="42790"/>
                </a:lnTo>
                <a:lnTo>
                  <a:pt x="52810" y="42780"/>
                </a:lnTo>
                <a:lnTo>
                  <a:pt x="52840" y="42750"/>
                </a:lnTo>
                <a:lnTo>
                  <a:pt x="52890" y="42680"/>
                </a:lnTo>
                <a:lnTo>
                  <a:pt x="52970" y="42580"/>
                </a:lnTo>
                <a:lnTo>
                  <a:pt x="52940" y="42580"/>
                </a:lnTo>
                <a:lnTo>
                  <a:pt x="52860" y="42610"/>
                </a:lnTo>
                <a:lnTo>
                  <a:pt x="52790" y="42600"/>
                </a:lnTo>
                <a:lnTo>
                  <a:pt x="52760" y="42520"/>
                </a:lnTo>
                <a:lnTo>
                  <a:pt x="52780" y="42370"/>
                </a:lnTo>
                <a:lnTo>
                  <a:pt x="52750" y="42270"/>
                </a:lnTo>
                <a:lnTo>
                  <a:pt x="52550" y="42090"/>
                </a:lnTo>
                <a:lnTo>
                  <a:pt x="52510" y="42060"/>
                </a:lnTo>
                <a:lnTo>
                  <a:pt x="52240" y="42050"/>
                </a:lnTo>
                <a:lnTo>
                  <a:pt x="52160" y="42030"/>
                </a:lnTo>
                <a:lnTo>
                  <a:pt x="52100" y="41960"/>
                </a:lnTo>
                <a:lnTo>
                  <a:pt x="52050" y="41760"/>
                </a:lnTo>
                <a:lnTo>
                  <a:pt x="52010" y="41670"/>
                </a:lnTo>
                <a:lnTo>
                  <a:pt x="51950" y="41570"/>
                </a:lnTo>
                <a:lnTo>
                  <a:pt x="51930" y="41480"/>
                </a:lnTo>
                <a:lnTo>
                  <a:pt x="51950" y="41390"/>
                </a:lnTo>
                <a:lnTo>
                  <a:pt x="52020" y="41310"/>
                </a:lnTo>
                <a:lnTo>
                  <a:pt x="52100" y="41270"/>
                </a:lnTo>
                <a:lnTo>
                  <a:pt x="52250" y="41210"/>
                </a:lnTo>
                <a:lnTo>
                  <a:pt x="52300" y="41170"/>
                </a:lnTo>
                <a:lnTo>
                  <a:pt x="52340" y="41050"/>
                </a:lnTo>
                <a:lnTo>
                  <a:pt x="52310" y="40840"/>
                </a:lnTo>
                <a:lnTo>
                  <a:pt x="52330" y="40720"/>
                </a:lnTo>
                <a:lnTo>
                  <a:pt x="52470" y="40600"/>
                </a:lnTo>
                <a:lnTo>
                  <a:pt x="52760" y="40620"/>
                </a:lnTo>
                <a:lnTo>
                  <a:pt x="52790" y="40630"/>
                </a:lnTo>
                <a:lnTo>
                  <a:pt x="52910" y="40470"/>
                </a:lnTo>
                <a:lnTo>
                  <a:pt x="52830" y="40530"/>
                </a:lnTo>
                <a:lnTo>
                  <a:pt x="52730" y="40570"/>
                </a:lnTo>
                <a:lnTo>
                  <a:pt x="52630" y="40570"/>
                </a:lnTo>
                <a:lnTo>
                  <a:pt x="52550" y="40510"/>
                </a:lnTo>
                <a:lnTo>
                  <a:pt x="52380" y="40570"/>
                </a:lnTo>
                <a:lnTo>
                  <a:pt x="52330" y="40610"/>
                </a:lnTo>
                <a:lnTo>
                  <a:pt x="52300" y="40630"/>
                </a:lnTo>
                <a:lnTo>
                  <a:pt x="52270" y="40740"/>
                </a:lnTo>
                <a:lnTo>
                  <a:pt x="52300" y="41040"/>
                </a:lnTo>
                <a:lnTo>
                  <a:pt x="52270" y="41100"/>
                </a:lnTo>
                <a:lnTo>
                  <a:pt x="52130" y="41100"/>
                </a:lnTo>
                <a:lnTo>
                  <a:pt x="52020" y="40950"/>
                </a:lnTo>
                <a:lnTo>
                  <a:pt x="51880" y="40620"/>
                </a:lnTo>
                <a:lnTo>
                  <a:pt x="51790" y="40460"/>
                </a:lnTo>
                <a:lnTo>
                  <a:pt x="51680" y="40340"/>
                </a:lnTo>
                <a:lnTo>
                  <a:pt x="50690" y="39620"/>
                </a:lnTo>
                <a:lnTo>
                  <a:pt x="50580" y="39560"/>
                </a:lnTo>
                <a:lnTo>
                  <a:pt x="50490" y="39540"/>
                </a:lnTo>
                <a:lnTo>
                  <a:pt x="50420" y="39510"/>
                </a:lnTo>
                <a:lnTo>
                  <a:pt x="50250" y="39370"/>
                </a:lnTo>
                <a:lnTo>
                  <a:pt x="50170" y="39330"/>
                </a:lnTo>
                <a:lnTo>
                  <a:pt x="50090" y="39290"/>
                </a:lnTo>
                <a:lnTo>
                  <a:pt x="50020" y="39170"/>
                </a:lnTo>
                <a:lnTo>
                  <a:pt x="49990" y="39040"/>
                </a:lnTo>
                <a:lnTo>
                  <a:pt x="50020" y="38980"/>
                </a:lnTo>
                <a:lnTo>
                  <a:pt x="50070" y="38940"/>
                </a:lnTo>
                <a:lnTo>
                  <a:pt x="50210" y="38730"/>
                </a:lnTo>
                <a:lnTo>
                  <a:pt x="50250" y="38640"/>
                </a:lnTo>
                <a:lnTo>
                  <a:pt x="50050" y="38870"/>
                </a:lnTo>
                <a:lnTo>
                  <a:pt x="49940" y="38950"/>
                </a:lnTo>
                <a:lnTo>
                  <a:pt x="49810" y="38950"/>
                </a:lnTo>
                <a:lnTo>
                  <a:pt x="49810" y="38980"/>
                </a:lnTo>
                <a:lnTo>
                  <a:pt x="49900" y="39120"/>
                </a:lnTo>
                <a:lnTo>
                  <a:pt x="49940" y="39200"/>
                </a:lnTo>
                <a:lnTo>
                  <a:pt x="49950" y="39260"/>
                </a:lnTo>
                <a:lnTo>
                  <a:pt x="49890" y="39270"/>
                </a:lnTo>
                <a:lnTo>
                  <a:pt x="49540" y="39090"/>
                </a:lnTo>
                <a:lnTo>
                  <a:pt x="49410" y="39050"/>
                </a:lnTo>
                <a:lnTo>
                  <a:pt x="49250" y="39000"/>
                </a:lnTo>
                <a:lnTo>
                  <a:pt x="49140" y="39040"/>
                </a:lnTo>
                <a:lnTo>
                  <a:pt x="49260" y="39060"/>
                </a:lnTo>
                <a:lnTo>
                  <a:pt x="49310" y="39090"/>
                </a:lnTo>
                <a:lnTo>
                  <a:pt x="48330" y="39110"/>
                </a:lnTo>
                <a:lnTo>
                  <a:pt x="48270" y="39140"/>
                </a:lnTo>
                <a:lnTo>
                  <a:pt x="48190" y="39210"/>
                </a:lnTo>
                <a:lnTo>
                  <a:pt x="48120" y="39220"/>
                </a:lnTo>
                <a:lnTo>
                  <a:pt x="48050" y="39190"/>
                </a:lnTo>
                <a:lnTo>
                  <a:pt x="47980" y="39160"/>
                </a:lnTo>
                <a:lnTo>
                  <a:pt x="47920" y="38930"/>
                </a:lnTo>
                <a:lnTo>
                  <a:pt x="47900" y="38820"/>
                </a:lnTo>
                <a:lnTo>
                  <a:pt x="47930" y="38740"/>
                </a:lnTo>
                <a:lnTo>
                  <a:pt x="47890" y="38570"/>
                </a:lnTo>
                <a:lnTo>
                  <a:pt x="47860" y="38170"/>
                </a:lnTo>
                <a:lnTo>
                  <a:pt x="47790" y="38010"/>
                </a:lnTo>
                <a:lnTo>
                  <a:pt x="47800" y="37950"/>
                </a:lnTo>
                <a:lnTo>
                  <a:pt x="47790" y="37840"/>
                </a:lnTo>
                <a:lnTo>
                  <a:pt x="47760" y="37720"/>
                </a:lnTo>
                <a:lnTo>
                  <a:pt x="47730" y="37620"/>
                </a:lnTo>
                <a:lnTo>
                  <a:pt x="47710" y="37590"/>
                </a:lnTo>
                <a:lnTo>
                  <a:pt x="47640" y="37530"/>
                </a:lnTo>
                <a:lnTo>
                  <a:pt x="47610" y="37500"/>
                </a:lnTo>
                <a:lnTo>
                  <a:pt x="47580" y="37450"/>
                </a:lnTo>
                <a:lnTo>
                  <a:pt x="47570" y="37440"/>
                </a:lnTo>
                <a:lnTo>
                  <a:pt x="47570" y="37420"/>
                </a:lnTo>
                <a:lnTo>
                  <a:pt x="47560" y="37380"/>
                </a:lnTo>
                <a:lnTo>
                  <a:pt x="47540" y="37310"/>
                </a:lnTo>
                <a:lnTo>
                  <a:pt x="47530" y="37310"/>
                </a:lnTo>
                <a:lnTo>
                  <a:pt x="47520" y="37310"/>
                </a:lnTo>
                <a:lnTo>
                  <a:pt x="47520" y="37250"/>
                </a:lnTo>
                <a:lnTo>
                  <a:pt x="47530" y="37230"/>
                </a:lnTo>
                <a:lnTo>
                  <a:pt x="47570" y="37180"/>
                </a:lnTo>
                <a:lnTo>
                  <a:pt x="47580" y="37160"/>
                </a:lnTo>
                <a:lnTo>
                  <a:pt x="47590" y="37130"/>
                </a:lnTo>
                <a:lnTo>
                  <a:pt x="47590" y="37110"/>
                </a:lnTo>
                <a:lnTo>
                  <a:pt x="47580" y="37080"/>
                </a:lnTo>
                <a:lnTo>
                  <a:pt x="47620" y="37050"/>
                </a:lnTo>
                <a:lnTo>
                  <a:pt x="47720" y="36940"/>
                </a:lnTo>
                <a:lnTo>
                  <a:pt x="47750" y="36900"/>
                </a:lnTo>
                <a:lnTo>
                  <a:pt x="47770" y="36820"/>
                </a:lnTo>
                <a:lnTo>
                  <a:pt x="47810" y="36570"/>
                </a:lnTo>
                <a:lnTo>
                  <a:pt x="47860" y="36420"/>
                </a:lnTo>
                <a:lnTo>
                  <a:pt x="47930" y="36320"/>
                </a:lnTo>
                <a:lnTo>
                  <a:pt x="48310" y="36000"/>
                </a:lnTo>
                <a:lnTo>
                  <a:pt x="48420" y="35800"/>
                </a:lnTo>
                <a:lnTo>
                  <a:pt x="48460" y="35630"/>
                </a:lnTo>
                <a:lnTo>
                  <a:pt x="48550" y="35390"/>
                </a:lnTo>
                <a:lnTo>
                  <a:pt x="48570" y="35300"/>
                </a:lnTo>
                <a:lnTo>
                  <a:pt x="48570" y="35250"/>
                </a:lnTo>
                <a:lnTo>
                  <a:pt x="48560" y="35200"/>
                </a:lnTo>
                <a:lnTo>
                  <a:pt x="48560" y="35160"/>
                </a:lnTo>
                <a:lnTo>
                  <a:pt x="48580" y="35130"/>
                </a:lnTo>
                <a:lnTo>
                  <a:pt x="48710" y="35100"/>
                </a:lnTo>
                <a:lnTo>
                  <a:pt x="48750" y="35070"/>
                </a:lnTo>
                <a:lnTo>
                  <a:pt x="48810" y="35080"/>
                </a:lnTo>
                <a:lnTo>
                  <a:pt x="48860" y="35090"/>
                </a:lnTo>
                <a:lnTo>
                  <a:pt x="48910" y="35100"/>
                </a:lnTo>
                <a:lnTo>
                  <a:pt x="48960" y="35070"/>
                </a:lnTo>
                <a:lnTo>
                  <a:pt x="49010" y="35060"/>
                </a:lnTo>
                <a:lnTo>
                  <a:pt x="49040" y="35040"/>
                </a:lnTo>
                <a:lnTo>
                  <a:pt x="49080" y="34980"/>
                </a:lnTo>
                <a:lnTo>
                  <a:pt x="49120" y="34870"/>
                </a:lnTo>
                <a:lnTo>
                  <a:pt x="49160" y="34830"/>
                </a:lnTo>
                <a:lnTo>
                  <a:pt x="49230" y="34840"/>
                </a:lnTo>
                <a:lnTo>
                  <a:pt x="49460" y="34940"/>
                </a:lnTo>
                <a:lnTo>
                  <a:pt x="49560" y="34920"/>
                </a:lnTo>
                <a:lnTo>
                  <a:pt x="49590" y="34800"/>
                </a:lnTo>
                <a:lnTo>
                  <a:pt x="49630" y="34740"/>
                </a:lnTo>
                <a:lnTo>
                  <a:pt x="49670" y="34580"/>
                </a:lnTo>
                <a:lnTo>
                  <a:pt x="49740" y="34420"/>
                </a:lnTo>
                <a:lnTo>
                  <a:pt x="49800" y="34250"/>
                </a:lnTo>
                <a:lnTo>
                  <a:pt x="49830" y="34180"/>
                </a:lnTo>
                <a:lnTo>
                  <a:pt x="49870" y="34030"/>
                </a:lnTo>
                <a:lnTo>
                  <a:pt x="49860" y="34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Asturias"/>
          <p:cNvSpPr/>
          <p:nvPr/>
        </p:nvSpPr>
        <p:spPr>
          <a:xfrm>
            <a:off x="3321825" y="1325880"/>
            <a:ext cx="5548044" cy="4937760"/>
          </a:xfrm>
          <a:custGeom>
            <a:avLst/>
            <a:gdLst/>
            <a:ahLst/>
            <a:cxnLst/>
            <a:rect l="0" t="0" r="100000" b="89000"/>
            <a:pathLst>
              <a:path w="100000" h="89000">
                <a:moveTo>
                  <a:pt x="50350" y="8930"/>
                </a:moveTo>
                <a:lnTo>
                  <a:pt x="50330" y="8720"/>
                </a:lnTo>
                <a:lnTo>
                  <a:pt x="50320" y="8660"/>
                </a:lnTo>
                <a:lnTo>
                  <a:pt x="50280" y="8610"/>
                </a:lnTo>
                <a:lnTo>
                  <a:pt x="50190" y="8520"/>
                </a:lnTo>
                <a:lnTo>
                  <a:pt x="50150" y="8500"/>
                </a:lnTo>
                <a:lnTo>
                  <a:pt x="50080" y="8510"/>
                </a:lnTo>
                <a:lnTo>
                  <a:pt x="50040" y="8500"/>
                </a:lnTo>
                <a:lnTo>
                  <a:pt x="50010" y="8490"/>
                </a:lnTo>
                <a:lnTo>
                  <a:pt x="49970" y="8460"/>
                </a:lnTo>
                <a:lnTo>
                  <a:pt x="49960" y="8440"/>
                </a:lnTo>
                <a:lnTo>
                  <a:pt x="49880" y="8320"/>
                </a:lnTo>
                <a:lnTo>
                  <a:pt x="49850" y="8320"/>
                </a:lnTo>
                <a:lnTo>
                  <a:pt x="49840" y="8330"/>
                </a:lnTo>
                <a:lnTo>
                  <a:pt x="49840" y="8430"/>
                </a:lnTo>
                <a:lnTo>
                  <a:pt x="49840" y="8450"/>
                </a:lnTo>
                <a:lnTo>
                  <a:pt x="49830" y="8460"/>
                </a:lnTo>
                <a:lnTo>
                  <a:pt x="49830" y="8470"/>
                </a:lnTo>
                <a:lnTo>
                  <a:pt x="49810" y="8480"/>
                </a:lnTo>
                <a:lnTo>
                  <a:pt x="49790" y="8490"/>
                </a:lnTo>
                <a:lnTo>
                  <a:pt x="49750" y="8470"/>
                </a:lnTo>
                <a:lnTo>
                  <a:pt x="49720" y="8410"/>
                </a:lnTo>
                <a:lnTo>
                  <a:pt x="49700" y="8350"/>
                </a:lnTo>
                <a:lnTo>
                  <a:pt x="49710" y="8290"/>
                </a:lnTo>
                <a:lnTo>
                  <a:pt x="49740" y="8250"/>
                </a:lnTo>
                <a:lnTo>
                  <a:pt x="49770" y="8240"/>
                </a:lnTo>
                <a:lnTo>
                  <a:pt x="49800" y="8220"/>
                </a:lnTo>
                <a:lnTo>
                  <a:pt x="49830" y="8180"/>
                </a:lnTo>
                <a:lnTo>
                  <a:pt x="49840" y="8130"/>
                </a:lnTo>
                <a:lnTo>
                  <a:pt x="49850" y="8090"/>
                </a:lnTo>
                <a:lnTo>
                  <a:pt x="49860" y="8060"/>
                </a:lnTo>
                <a:lnTo>
                  <a:pt x="49880" y="8030"/>
                </a:lnTo>
                <a:lnTo>
                  <a:pt x="49900" y="8020"/>
                </a:lnTo>
                <a:lnTo>
                  <a:pt x="49930" y="8010"/>
                </a:lnTo>
                <a:lnTo>
                  <a:pt x="49970" y="8010"/>
                </a:lnTo>
                <a:lnTo>
                  <a:pt x="50010" y="8010"/>
                </a:lnTo>
                <a:lnTo>
                  <a:pt x="50150" y="7950"/>
                </a:lnTo>
                <a:lnTo>
                  <a:pt x="50190" y="7930"/>
                </a:lnTo>
                <a:lnTo>
                  <a:pt x="50340" y="7790"/>
                </a:lnTo>
                <a:lnTo>
                  <a:pt x="50350" y="7740"/>
                </a:lnTo>
                <a:lnTo>
                  <a:pt x="50330" y="7680"/>
                </a:lnTo>
                <a:lnTo>
                  <a:pt x="50270" y="7580"/>
                </a:lnTo>
                <a:lnTo>
                  <a:pt x="50230" y="7520"/>
                </a:lnTo>
                <a:lnTo>
                  <a:pt x="50200" y="7490"/>
                </a:lnTo>
                <a:lnTo>
                  <a:pt x="50170" y="7490"/>
                </a:lnTo>
                <a:lnTo>
                  <a:pt x="50140" y="7510"/>
                </a:lnTo>
                <a:lnTo>
                  <a:pt x="50120" y="7550"/>
                </a:lnTo>
                <a:lnTo>
                  <a:pt x="50120" y="7580"/>
                </a:lnTo>
                <a:lnTo>
                  <a:pt x="50100" y="7610"/>
                </a:lnTo>
                <a:lnTo>
                  <a:pt x="50070" y="7630"/>
                </a:lnTo>
                <a:lnTo>
                  <a:pt x="50030" y="7650"/>
                </a:lnTo>
                <a:lnTo>
                  <a:pt x="49950" y="7690"/>
                </a:lnTo>
                <a:lnTo>
                  <a:pt x="49890" y="7720"/>
                </a:lnTo>
                <a:lnTo>
                  <a:pt x="49850" y="7710"/>
                </a:lnTo>
                <a:lnTo>
                  <a:pt x="49820" y="7690"/>
                </a:lnTo>
                <a:lnTo>
                  <a:pt x="49800" y="7660"/>
                </a:lnTo>
                <a:lnTo>
                  <a:pt x="49770" y="7620"/>
                </a:lnTo>
                <a:lnTo>
                  <a:pt x="49760" y="7580"/>
                </a:lnTo>
                <a:lnTo>
                  <a:pt x="49770" y="7520"/>
                </a:lnTo>
                <a:lnTo>
                  <a:pt x="49790" y="7440"/>
                </a:lnTo>
                <a:lnTo>
                  <a:pt x="49800" y="7410"/>
                </a:lnTo>
                <a:lnTo>
                  <a:pt x="49800" y="7380"/>
                </a:lnTo>
                <a:lnTo>
                  <a:pt x="49770" y="7360"/>
                </a:lnTo>
                <a:lnTo>
                  <a:pt x="49740" y="7350"/>
                </a:lnTo>
                <a:lnTo>
                  <a:pt x="49670" y="7320"/>
                </a:lnTo>
                <a:lnTo>
                  <a:pt x="49630" y="7260"/>
                </a:lnTo>
                <a:lnTo>
                  <a:pt x="49600" y="7250"/>
                </a:lnTo>
                <a:lnTo>
                  <a:pt x="49570" y="7250"/>
                </a:lnTo>
                <a:lnTo>
                  <a:pt x="49480" y="7170"/>
                </a:lnTo>
                <a:lnTo>
                  <a:pt x="49450" y="7140"/>
                </a:lnTo>
                <a:lnTo>
                  <a:pt x="49430" y="7100"/>
                </a:lnTo>
                <a:lnTo>
                  <a:pt x="49400" y="7050"/>
                </a:lnTo>
                <a:lnTo>
                  <a:pt x="49370" y="6810"/>
                </a:lnTo>
                <a:lnTo>
                  <a:pt x="49340" y="6780"/>
                </a:lnTo>
                <a:lnTo>
                  <a:pt x="49310" y="6760"/>
                </a:lnTo>
                <a:lnTo>
                  <a:pt x="49270" y="6750"/>
                </a:lnTo>
                <a:lnTo>
                  <a:pt x="49220" y="6690"/>
                </a:lnTo>
                <a:lnTo>
                  <a:pt x="49190" y="6650"/>
                </a:lnTo>
                <a:lnTo>
                  <a:pt x="49170" y="6590"/>
                </a:lnTo>
                <a:lnTo>
                  <a:pt x="49150" y="6530"/>
                </a:lnTo>
                <a:lnTo>
                  <a:pt x="49150" y="6480"/>
                </a:lnTo>
                <a:lnTo>
                  <a:pt x="49150" y="6430"/>
                </a:lnTo>
                <a:lnTo>
                  <a:pt x="49150" y="6390"/>
                </a:lnTo>
                <a:lnTo>
                  <a:pt x="49130" y="6360"/>
                </a:lnTo>
                <a:lnTo>
                  <a:pt x="49110" y="6340"/>
                </a:lnTo>
                <a:lnTo>
                  <a:pt x="49040" y="6340"/>
                </a:lnTo>
                <a:lnTo>
                  <a:pt x="48980" y="6320"/>
                </a:lnTo>
                <a:lnTo>
                  <a:pt x="48970" y="6290"/>
                </a:lnTo>
                <a:lnTo>
                  <a:pt x="48960" y="6260"/>
                </a:lnTo>
                <a:lnTo>
                  <a:pt x="48970" y="6150"/>
                </a:lnTo>
                <a:lnTo>
                  <a:pt x="48980" y="6110"/>
                </a:lnTo>
                <a:lnTo>
                  <a:pt x="49010" y="6080"/>
                </a:lnTo>
                <a:lnTo>
                  <a:pt x="49060" y="6070"/>
                </a:lnTo>
                <a:lnTo>
                  <a:pt x="49100" y="6070"/>
                </a:lnTo>
                <a:lnTo>
                  <a:pt x="49140" y="6080"/>
                </a:lnTo>
                <a:lnTo>
                  <a:pt x="49170" y="6080"/>
                </a:lnTo>
                <a:lnTo>
                  <a:pt x="49200" y="6080"/>
                </a:lnTo>
                <a:lnTo>
                  <a:pt x="49230" y="6060"/>
                </a:lnTo>
                <a:lnTo>
                  <a:pt x="49270" y="6020"/>
                </a:lnTo>
                <a:lnTo>
                  <a:pt x="49330" y="5930"/>
                </a:lnTo>
                <a:lnTo>
                  <a:pt x="49450" y="5820"/>
                </a:lnTo>
                <a:lnTo>
                  <a:pt x="49460" y="5810"/>
                </a:lnTo>
                <a:lnTo>
                  <a:pt x="49470" y="5770"/>
                </a:lnTo>
                <a:lnTo>
                  <a:pt x="49480" y="5800"/>
                </a:lnTo>
                <a:lnTo>
                  <a:pt x="49500" y="5800"/>
                </a:lnTo>
                <a:lnTo>
                  <a:pt x="49520" y="5710"/>
                </a:lnTo>
                <a:lnTo>
                  <a:pt x="49540" y="5620"/>
                </a:lnTo>
                <a:lnTo>
                  <a:pt x="49560" y="5540"/>
                </a:lnTo>
                <a:lnTo>
                  <a:pt x="49620" y="5500"/>
                </a:lnTo>
                <a:lnTo>
                  <a:pt x="49650" y="5370"/>
                </a:lnTo>
                <a:lnTo>
                  <a:pt x="49880" y="5320"/>
                </a:lnTo>
                <a:lnTo>
                  <a:pt x="50280" y="5300"/>
                </a:lnTo>
                <a:lnTo>
                  <a:pt x="50340" y="5320"/>
                </a:lnTo>
                <a:lnTo>
                  <a:pt x="50580" y="5300"/>
                </a:lnTo>
                <a:lnTo>
                  <a:pt x="50750" y="5350"/>
                </a:lnTo>
                <a:lnTo>
                  <a:pt x="50850" y="5360"/>
                </a:lnTo>
                <a:lnTo>
                  <a:pt x="51080" y="5240"/>
                </a:lnTo>
                <a:lnTo>
                  <a:pt x="51280" y="5260"/>
                </a:lnTo>
                <a:lnTo>
                  <a:pt x="51490" y="5340"/>
                </a:lnTo>
                <a:lnTo>
                  <a:pt x="51640" y="5420"/>
                </a:lnTo>
                <a:lnTo>
                  <a:pt x="51680" y="5390"/>
                </a:lnTo>
                <a:lnTo>
                  <a:pt x="51720" y="5380"/>
                </a:lnTo>
                <a:lnTo>
                  <a:pt x="51830" y="5380"/>
                </a:lnTo>
                <a:lnTo>
                  <a:pt x="51820" y="5350"/>
                </a:lnTo>
                <a:lnTo>
                  <a:pt x="51810" y="5290"/>
                </a:lnTo>
                <a:lnTo>
                  <a:pt x="51800" y="5260"/>
                </a:lnTo>
                <a:lnTo>
                  <a:pt x="51860" y="5270"/>
                </a:lnTo>
                <a:lnTo>
                  <a:pt x="51950" y="5330"/>
                </a:lnTo>
                <a:lnTo>
                  <a:pt x="52010" y="5340"/>
                </a:lnTo>
                <a:lnTo>
                  <a:pt x="52220" y="5300"/>
                </a:lnTo>
                <a:lnTo>
                  <a:pt x="52430" y="5300"/>
                </a:lnTo>
                <a:lnTo>
                  <a:pt x="52480" y="5290"/>
                </a:lnTo>
                <a:lnTo>
                  <a:pt x="52590" y="5240"/>
                </a:lnTo>
                <a:lnTo>
                  <a:pt x="52690" y="5220"/>
                </a:lnTo>
                <a:lnTo>
                  <a:pt x="52710" y="5190"/>
                </a:lnTo>
                <a:lnTo>
                  <a:pt x="52740" y="5160"/>
                </a:lnTo>
                <a:lnTo>
                  <a:pt x="52800" y="5150"/>
                </a:lnTo>
                <a:lnTo>
                  <a:pt x="52930" y="5250"/>
                </a:lnTo>
                <a:lnTo>
                  <a:pt x="52980" y="5260"/>
                </a:lnTo>
                <a:lnTo>
                  <a:pt x="53290" y="5300"/>
                </a:lnTo>
                <a:lnTo>
                  <a:pt x="53350" y="5260"/>
                </a:lnTo>
                <a:lnTo>
                  <a:pt x="53420" y="5300"/>
                </a:lnTo>
                <a:lnTo>
                  <a:pt x="53480" y="5270"/>
                </a:lnTo>
                <a:lnTo>
                  <a:pt x="53540" y="5220"/>
                </a:lnTo>
                <a:lnTo>
                  <a:pt x="53600" y="5190"/>
                </a:lnTo>
                <a:lnTo>
                  <a:pt x="54070" y="5190"/>
                </a:lnTo>
                <a:lnTo>
                  <a:pt x="54090" y="5140"/>
                </a:lnTo>
                <a:lnTo>
                  <a:pt x="54060" y="5100"/>
                </a:lnTo>
                <a:lnTo>
                  <a:pt x="54050" y="5050"/>
                </a:lnTo>
                <a:lnTo>
                  <a:pt x="54100" y="5000"/>
                </a:lnTo>
                <a:lnTo>
                  <a:pt x="54090" y="4980"/>
                </a:lnTo>
                <a:lnTo>
                  <a:pt x="54080" y="4940"/>
                </a:lnTo>
                <a:lnTo>
                  <a:pt x="54070" y="4920"/>
                </a:lnTo>
                <a:lnTo>
                  <a:pt x="54200" y="4920"/>
                </a:lnTo>
                <a:lnTo>
                  <a:pt x="54250" y="4900"/>
                </a:lnTo>
                <a:lnTo>
                  <a:pt x="54270" y="4830"/>
                </a:lnTo>
                <a:lnTo>
                  <a:pt x="54290" y="4770"/>
                </a:lnTo>
                <a:lnTo>
                  <a:pt x="54360" y="4780"/>
                </a:lnTo>
                <a:lnTo>
                  <a:pt x="54490" y="4840"/>
                </a:lnTo>
                <a:lnTo>
                  <a:pt x="54580" y="4920"/>
                </a:lnTo>
                <a:lnTo>
                  <a:pt x="54800" y="5180"/>
                </a:lnTo>
                <a:lnTo>
                  <a:pt x="54870" y="5300"/>
                </a:lnTo>
                <a:lnTo>
                  <a:pt x="54900" y="5300"/>
                </a:lnTo>
                <a:lnTo>
                  <a:pt x="54920" y="5220"/>
                </a:lnTo>
                <a:lnTo>
                  <a:pt x="54950" y="5250"/>
                </a:lnTo>
                <a:lnTo>
                  <a:pt x="55000" y="5340"/>
                </a:lnTo>
                <a:lnTo>
                  <a:pt x="55210" y="5380"/>
                </a:lnTo>
                <a:lnTo>
                  <a:pt x="56020" y="5340"/>
                </a:lnTo>
                <a:lnTo>
                  <a:pt x="56150" y="5380"/>
                </a:lnTo>
                <a:lnTo>
                  <a:pt x="56160" y="5450"/>
                </a:lnTo>
                <a:lnTo>
                  <a:pt x="56110" y="5540"/>
                </a:lnTo>
                <a:lnTo>
                  <a:pt x="56040" y="5610"/>
                </a:lnTo>
                <a:lnTo>
                  <a:pt x="56060" y="5650"/>
                </a:lnTo>
                <a:lnTo>
                  <a:pt x="56110" y="5620"/>
                </a:lnTo>
                <a:lnTo>
                  <a:pt x="56190" y="5590"/>
                </a:lnTo>
                <a:lnTo>
                  <a:pt x="56230" y="5570"/>
                </a:lnTo>
                <a:lnTo>
                  <a:pt x="56260" y="5530"/>
                </a:lnTo>
                <a:lnTo>
                  <a:pt x="56270" y="5500"/>
                </a:lnTo>
                <a:lnTo>
                  <a:pt x="56290" y="5470"/>
                </a:lnTo>
                <a:lnTo>
                  <a:pt x="56350" y="5460"/>
                </a:lnTo>
                <a:lnTo>
                  <a:pt x="56520" y="5470"/>
                </a:lnTo>
                <a:lnTo>
                  <a:pt x="56590" y="5500"/>
                </a:lnTo>
                <a:lnTo>
                  <a:pt x="56880" y="5690"/>
                </a:lnTo>
                <a:lnTo>
                  <a:pt x="57020" y="5740"/>
                </a:lnTo>
                <a:lnTo>
                  <a:pt x="57370" y="5760"/>
                </a:lnTo>
                <a:lnTo>
                  <a:pt x="57460" y="5790"/>
                </a:lnTo>
                <a:lnTo>
                  <a:pt x="57510" y="5860"/>
                </a:lnTo>
                <a:lnTo>
                  <a:pt x="57550" y="5830"/>
                </a:lnTo>
                <a:lnTo>
                  <a:pt x="57840" y="5910"/>
                </a:lnTo>
                <a:lnTo>
                  <a:pt x="57870" y="5900"/>
                </a:lnTo>
                <a:lnTo>
                  <a:pt x="57930" y="5850"/>
                </a:lnTo>
                <a:lnTo>
                  <a:pt x="57970" y="5840"/>
                </a:lnTo>
                <a:lnTo>
                  <a:pt x="58020" y="5850"/>
                </a:lnTo>
                <a:lnTo>
                  <a:pt x="58110" y="5900"/>
                </a:lnTo>
                <a:lnTo>
                  <a:pt x="58400" y="5960"/>
                </a:lnTo>
                <a:lnTo>
                  <a:pt x="58730" y="6120"/>
                </a:lnTo>
                <a:lnTo>
                  <a:pt x="58810" y="6140"/>
                </a:lnTo>
                <a:lnTo>
                  <a:pt x="59700" y="6220"/>
                </a:lnTo>
                <a:lnTo>
                  <a:pt x="59700" y="6260"/>
                </a:lnTo>
                <a:lnTo>
                  <a:pt x="59700" y="6330"/>
                </a:lnTo>
                <a:lnTo>
                  <a:pt x="59670" y="6400"/>
                </a:lnTo>
                <a:lnTo>
                  <a:pt x="59620" y="6490"/>
                </a:lnTo>
                <a:lnTo>
                  <a:pt x="59610" y="6530"/>
                </a:lnTo>
                <a:lnTo>
                  <a:pt x="59610" y="6560"/>
                </a:lnTo>
                <a:lnTo>
                  <a:pt x="59630" y="6580"/>
                </a:lnTo>
                <a:lnTo>
                  <a:pt x="59670" y="6680"/>
                </a:lnTo>
                <a:lnTo>
                  <a:pt x="59680" y="6760"/>
                </a:lnTo>
                <a:lnTo>
                  <a:pt x="59670" y="6820"/>
                </a:lnTo>
                <a:lnTo>
                  <a:pt x="59660" y="6860"/>
                </a:lnTo>
                <a:lnTo>
                  <a:pt x="59640" y="6900"/>
                </a:lnTo>
                <a:lnTo>
                  <a:pt x="59610" y="6920"/>
                </a:lnTo>
                <a:lnTo>
                  <a:pt x="59570" y="6930"/>
                </a:lnTo>
                <a:lnTo>
                  <a:pt x="59550" y="6910"/>
                </a:lnTo>
                <a:lnTo>
                  <a:pt x="59530" y="6850"/>
                </a:lnTo>
                <a:lnTo>
                  <a:pt x="59500" y="6830"/>
                </a:lnTo>
                <a:lnTo>
                  <a:pt x="59430" y="6810"/>
                </a:lnTo>
                <a:lnTo>
                  <a:pt x="59380" y="6810"/>
                </a:lnTo>
                <a:lnTo>
                  <a:pt x="59340" y="6810"/>
                </a:lnTo>
                <a:lnTo>
                  <a:pt x="59280" y="6850"/>
                </a:lnTo>
                <a:lnTo>
                  <a:pt x="59250" y="6880"/>
                </a:lnTo>
                <a:lnTo>
                  <a:pt x="59240" y="6910"/>
                </a:lnTo>
                <a:lnTo>
                  <a:pt x="59220" y="6930"/>
                </a:lnTo>
                <a:lnTo>
                  <a:pt x="59180" y="6950"/>
                </a:lnTo>
                <a:lnTo>
                  <a:pt x="59090" y="6960"/>
                </a:lnTo>
                <a:lnTo>
                  <a:pt x="59050" y="6960"/>
                </a:lnTo>
                <a:lnTo>
                  <a:pt x="59020" y="6950"/>
                </a:lnTo>
                <a:lnTo>
                  <a:pt x="58980" y="6950"/>
                </a:lnTo>
                <a:lnTo>
                  <a:pt x="58930" y="6960"/>
                </a:lnTo>
                <a:lnTo>
                  <a:pt x="58880" y="6990"/>
                </a:lnTo>
                <a:lnTo>
                  <a:pt x="58860" y="7020"/>
                </a:lnTo>
                <a:lnTo>
                  <a:pt x="58850" y="7060"/>
                </a:lnTo>
                <a:lnTo>
                  <a:pt x="58860" y="7140"/>
                </a:lnTo>
                <a:lnTo>
                  <a:pt x="58850" y="7180"/>
                </a:lnTo>
                <a:lnTo>
                  <a:pt x="58850" y="7210"/>
                </a:lnTo>
                <a:lnTo>
                  <a:pt x="58850" y="7260"/>
                </a:lnTo>
                <a:lnTo>
                  <a:pt x="58840" y="7310"/>
                </a:lnTo>
                <a:lnTo>
                  <a:pt x="58810" y="7370"/>
                </a:lnTo>
                <a:lnTo>
                  <a:pt x="58780" y="7390"/>
                </a:lnTo>
                <a:lnTo>
                  <a:pt x="58740" y="7390"/>
                </a:lnTo>
                <a:lnTo>
                  <a:pt x="58660" y="7380"/>
                </a:lnTo>
                <a:lnTo>
                  <a:pt x="58620" y="7390"/>
                </a:lnTo>
                <a:lnTo>
                  <a:pt x="58580" y="7400"/>
                </a:lnTo>
                <a:lnTo>
                  <a:pt x="58460" y="7420"/>
                </a:lnTo>
                <a:lnTo>
                  <a:pt x="58420" y="7410"/>
                </a:lnTo>
                <a:lnTo>
                  <a:pt x="58300" y="7220"/>
                </a:lnTo>
                <a:lnTo>
                  <a:pt x="58220" y="7160"/>
                </a:lnTo>
                <a:lnTo>
                  <a:pt x="58190" y="7140"/>
                </a:lnTo>
                <a:lnTo>
                  <a:pt x="58150" y="7140"/>
                </a:lnTo>
                <a:lnTo>
                  <a:pt x="58110" y="7140"/>
                </a:lnTo>
                <a:lnTo>
                  <a:pt x="57890" y="7260"/>
                </a:lnTo>
                <a:lnTo>
                  <a:pt x="57830" y="7320"/>
                </a:lnTo>
                <a:lnTo>
                  <a:pt x="57700" y="7390"/>
                </a:lnTo>
                <a:lnTo>
                  <a:pt x="57550" y="7430"/>
                </a:lnTo>
                <a:lnTo>
                  <a:pt x="57480" y="7470"/>
                </a:lnTo>
                <a:lnTo>
                  <a:pt x="57440" y="7500"/>
                </a:lnTo>
                <a:lnTo>
                  <a:pt x="57400" y="7580"/>
                </a:lnTo>
                <a:lnTo>
                  <a:pt x="57390" y="7620"/>
                </a:lnTo>
                <a:lnTo>
                  <a:pt x="57380" y="7660"/>
                </a:lnTo>
                <a:lnTo>
                  <a:pt x="57350" y="7750"/>
                </a:lnTo>
                <a:lnTo>
                  <a:pt x="57320" y="7800"/>
                </a:lnTo>
                <a:lnTo>
                  <a:pt x="57260" y="7860"/>
                </a:lnTo>
                <a:lnTo>
                  <a:pt x="57210" y="7860"/>
                </a:lnTo>
                <a:lnTo>
                  <a:pt x="57170" y="7850"/>
                </a:lnTo>
                <a:lnTo>
                  <a:pt x="57130" y="7830"/>
                </a:lnTo>
                <a:lnTo>
                  <a:pt x="57090" y="7830"/>
                </a:lnTo>
                <a:lnTo>
                  <a:pt x="56880" y="7940"/>
                </a:lnTo>
                <a:lnTo>
                  <a:pt x="56490" y="7980"/>
                </a:lnTo>
                <a:lnTo>
                  <a:pt x="56280" y="7950"/>
                </a:lnTo>
                <a:lnTo>
                  <a:pt x="56230" y="7960"/>
                </a:lnTo>
                <a:lnTo>
                  <a:pt x="56190" y="7990"/>
                </a:lnTo>
                <a:lnTo>
                  <a:pt x="56160" y="8100"/>
                </a:lnTo>
                <a:lnTo>
                  <a:pt x="56130" y="8140"/>
                </a:lnTo>
                <a:lnTo>
                  <a:pt x="56090" y="8160"/>
                </a:lnTo>
                <a:lnTo>
                  <a:pt x="56040" y="8170"/>
                </a:lnTo>
                <a:lnTo>
                  <a:pt x="55820" y="8170"/>
                </a:lnTo>
                <a:lnTo>
                  <a:pt x="55800" y="8200"/>
                </a:lnTo>
                <a:lnTo>
                  <a:pt x="55790" y="8240"/>
                </a:lnTo>
                <a:lnTo>
                  <a:pt x="55770" y="8270"/>
                </a:lnTo>
                <a:lnTo>
                  <a:pt x="55750" y="8300"/>
                </a:lnTo>
                <a:lnTo>
                  <a:pt x="55720" y="8300"/>
                </a:lnTo>
                <a:lnTo>
                  <a:pt x="55650" y="8300"/>
                </a:lnTo>
                <a:lnTo>
                  <a:pt x="55550" y="8340"/>
                </a:lnTo>
                <a:lnTo>
                  <a:pt x="55510" y="8340"/>
                </a:lnTo>
                <a:lnTo>
                  <a:pt x="55470" y="8330"/>
                </a:lnTo>
                <a:lnTo>
                  <a:pt x="55430" y="8310"/>
                </a:lnTo>
                <a:lnTo>
                  <a:pt x="55400" y="8280"/>
                </a:lnTo>
                <a:lnTo>
                  <a:pt x="55310" y="8270"/>
                </a:lnTo>
                <a:lnTo>
                  <a:pt x="55250" y="8270"/>
                </a:lnTo>
                <a:lnTo>
                  <a:pt x="55160" y="8250"/>
                </a:lnTo>
                <a:lnTo>
                  <a:pt x="55050" y="8190"/>
                </a:lnTo>
                <a:lnTo>
                  <a:pt x="54990" y="8180"/>
                </a:lnTo>
                <a:lnTo>
                  <a:pt x="54890" y="8190"/>
                </a:lnTo>
                <a:lnTo>
                  <a:pt x="54830" y="8210"/>
                </a:lnTo>
                <a:lnTo>
                  <a:pt x="54790" y="8230"/>
                </a:lnTo>
                <a:lnTo>
                  <a:pt x="54770" y="8270"/>
                </a:lnTo>
                <a:lnTo>
                  <a:pt x="54750" y="8300"/>
                </a:lnTo>
                <a:lnTo>
                  <a:pt x="54730" y="8340"/>
                </a:lnTo>
                <a:lnTo>
                  <a:pt x="54700" y="8370"/>
                </a:lnTo>
                <a:lnTo>
                  <a:pt x="54680" y="8400"/>
                </a:lnTo>
                <a:lnTo>
                  <a:pt x="54670" y="8430"/>
                </a:lnTo>
                <a:lnTo>
                  <a:pt x="54670" y="8450"/>
                </a:lnTo>
                <a:lnTo>
                  <a:pt x="54670" y="8460"/>
                </a:lnTo>
                <a:lnTo>
                  <a:pt x="54660" y="8490"/>
                </a:lnTo>
                <a:lnTo>
                  <a:pt x="54640" y="8520"/>
                </a:lnTo>
                <a:lnTo>
                  <a:pt x="54630" y="8560"/>
                </a:lnTo>
                <a:lnTo>
                  <a:pt x="54590" y="8600"/>
                </a:lnTo>
                <a:lnTo>
                  <a:pt x="54550" y="8610"/>
                </a:lnTo>
                <a:lnTo>
                  <a:pt x="54480" y="8620"/>
                </a:lnTo>
                <a:lnTo>
                  <a:pt x="54320" y="8610"/>
                </a:lnTo>
                <a:lnTo>
                  <a:pt x="54280" y="8600"/>
                </a:lnTo>
                <a:lnTo>
                  <a:pt x="54250" y="8580"/>
                </a:lnTo>
                <a:lnTo>
                  <a:pt x="54140" y="8540"/>
                </a:lnTo>
                <a:lnTo>
                  <a:pt x="54130" y="8510"/>
                </a:lnTo>
                <a:lnTo>
                  <a:pt x="54080" y="8500"/>
                </a:lnTo>
                <a:lnTo>
                  <a:pt x="54030" y="8460"/>
                </a:lnTo>
                <a:lnTo>
                  <a:pt x="53980" y="8420"/>
                </a:lnTo>
                <a:lnTo>
                  <a:pt x="53880" y="8360"/>
                </a:lnTo>
                <a:lnTo>
                  <a:pt x="53860" y="8330"/>
                </a:lnTo>
                <a:lnTo>
                  <a:pt x="53840" y="8290"/>
                </a:lnTo>
                <a:lnTo>
                  <a:pt x="53830" y="8250"/>
                </a:lnTo>
                <a:lnTo>
                  <a:pt x="53810" y="8170"/>
                </a:lnTo>
                <a:lnTo>
                  <a:pt x="53790" y="8140"/>
                </a:lnTo>
                <a:lnTo>
                  <a:pt x="53750" y="8110"/>
                </a:lnTo>
                <a:lnTo>
                  <a:pt x="53630" y="8140"/>
                </a:lnTo>
                <a:lnTo>
                  <a:pt x="53580" y="8140"/>
                </a:lnTo>
                <a:lnTo>
                  <a:pt x="53380" y="8100"/>
                </a:lnTo>
                <a:lnTo>
                  <a:pt x="53340" y="8110"/>
                </a:lnTo>
                <a:lnTo>
                  <a:pt x="53330" y="8140"/>
                </a:lnTo>
                <a:lnTo>
                  <a:pt x="53320" y="8180"/>
                </a:lnTo>
                <a:lnTo>
                  <a:pt x="53310" y="8230"/>
                </a:lnTo>
                <a:lnTo>
                  <a:pt x="53280" y="8260"/>
                </a:lnTo>
                <a:lnTo>
                  <a:pt x="53200" y="8300"/>
                </a:lnTo>
                <a:lnTo>
                  <a:pt x="53150" y="8310"/>
                </a:lnTo>
                <a:lnTo>
                  <a:pt x="53100" y="8290"/>
                </a:lnTo>
                <a:lnTo>
                  <a:pt x="52990" y="8250"/>
                </a:lnTo>
                <a:lnTo>
                  <a:pt x="52890" y="8230"/>
                </a:lnTo>
                <a:lnTo>
                  <a:pt x="52840" y="8240"/>
                </a:lnTo>
                <a:lnTo>
                  <a:pt x="52810" y="8270"/>
                </a:lnTo>
                <a:lnTo>
                  <a:pt x="52800" y="8350"/>
                </a:lnTo>
                <a:lnTo>
                  <a:pt x="52780" y="8370"/>
                </a:lnTo>
                <a:lnTo>
                  <a:pt x="52750" y="8380"/>
                </a:lnTo>
                <a:lnTo>
                  <a:pt x="52670" y="8360"/>
                </a:lnTo>
                <a:lnTo>
                  <a:pt x="52500" y="8270"/>
                </a:lnTo>
                <a:lnTo>
                  <a:pt x="52440" y="8270"/>
                </a:lnTo>
                <a:lnTo>
                  <a:pt x="52360" y="8250"/>
                </a:lnTo>
                <a:lnTo>
                  <a:pt x="52330" y="8220"/>
                </a:lnTo>
                <a:lnTo>
                  <a:pt x="52290" y="8190"/>
                </a:lnTo>
                <a:lnTo>
                  <a:pt x="52220" y="8170"/>
                </a:lnTo>
                <a:lnTo>
                  <a:pt x="52110" y="8220"/>
                </a:lnTo>
                <a:lnTo>
                  <a:pt x="52090" y="8260"/>
                </a:lnTo>
                <a:lnTo>
                  <a:pt x="52070" y="8300"/>
                </a:lnTo>
                <a:lnTo>
                  <a:pt x="52050" y="8330"/>
                </a:lnTo>
                <a:lnTo>
                  <a:pt x="52030" y="8370"/>
                </a:lnTo>
                <a:lnTo>
                  <a:pt x="52020" y="8400"/>
                </a:lnTo>
                <a:lnTo>
                  <a:pt x="52020" y="8430"/>
                </a:lnTo>
                <a:lnTo>
                  <a:pt x="52010" y="8450"/>
                </a:lnTo>
                <a:lnTo>
                  <a:pt x="51980" y="8470"/>
                </a:lnTo>
                <a:lnTo>
                  <a:pt x="51890" y="8500"/>
                </a:lnTo>
                <a:lnTo>
                  <a:pt x="51780" y="8500"/>
                </a:lnTo>
                <a:lnTo>
                  <a:pt x="51760" y="8520"/>
                </a:lnTo>
                <a:lnTo>
                  <a:pt x="51750" y="8550"/>
                </a:lnTo>
                <a:lnTo>
                  <a:pt x="51770" y="8580"/>
                </a:lnTo>
                <a:lnTo>
                  <a:pt x="51810" y="8610"/>
                </a:lnTo>
                <a:lnTo>
                  <a:pt x="51880" y="8630"/>
                </a:lnTo>
                <a:lnTo>
                  <a:pt x="51900" y="8660"/>
                </a:lnTo>
                <a:lnTo>
                  <a:pt x="51900" y="8690"/>
                </a:lnTo>
                <a:lnTo>
                  <a:pt x="51880" y="8730"/>
                </a:lnTo>
                <a:lnTo>
                  <a:pt x="51670" y="8840"/>
                </a:lnTo>
                <a:lnTo>
                  <a:pt x="51610" y="8850"/>
                </a:lnTo>
                <a:lnTo>
                  <a:pt x="51470" y="8910"/>
                </a:lnTo>
                <a:lnTo>
                  <a:pt x="51430" y="8920"/>
                </a:lnTo>
                <a:lnTo>
                  <a:pt x="51240" y="8900"/>
                </a:lnTo>
                <a:lnTo>
                  <a:pt x="51210" y="8880"/>
                </a:lnTo>
                <a:lnTo>
                  <a:pt x="51180" y="8870"/>
                </a:lnTo>
                <a:lnTo>
                  <a:pt x="51130" y="8860"/>
                </a:lnTo>
                <a:lnTo>
                  <a:pt x="50940" y="8860"/>
                </a:lnTo>
                <a:lnTo>
                  <a:pt x="50860" y="8870"/>
                </a:lnTo>
                <a:lnTo>
                  <a:pt x="50790" y="8900"/>
                </a:lnTo>
                <a:lnTo>
                  <a:pt x="50750" y="8920"/>
                </a:lnTo>
                <a:lnTo>
                  <a:pt x="50720" y="8960"/>
                </a:lnTo>
                <a:lnTo>
                  <a:pt x="50690" y="8990"/>
                </a:lnTo>
                <a:lnTo>
                  <a:pt x="50660" y="9020"/>
                </a:lnTo>
                <a:lnTo>
                  <a:pt x="50610" y="9050"/>
                </a:lnTo>
                <a:lnTo>
                  <a:pt x="50580" y="9040"/>
                </a:lnTo>
                <a:lnTo>
                  <a:pt x="50560" y="8990"/>
                </a:lnTo>
                <a:lnTo>
                  <a:pt x="50480" y="8950"/>
                </a:lnTo>
                <a:lnTo>
                  <a:pt x="50350" y="8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Cantabria"/>
          <p:cNvSpPr/>
          <p:nvPr/>
        </p:nvSpPr>
        <p:spPr>
          <a:xfrm>
            <a:off x="3321825" y="1325880"/>
            <a:ext cx="5548044" cy="4937760"/>
          </a:xfrm>
          <a:custGeom>
            <a:avLst/>
            <a:gdLst/>
            <a:ahLst/>
            <a:cxnLst/>
            <a:rect l="0" t="0" r="100000" b="89000"/>
            <a:pathLst>
              <a:path w="100000" h="89000">
                <a:moveTo>
                  <a:pt x="65210" y="6460"/>
                </a:moveTo>
                <a:lnTo>
                  <a:pt x="65210" y="6500"/>
                </a:lnTo>
                <a:lnTo>
                  <a:pt x="65210" y="6660"/>
                </a:lnTo>
                <a:lnTo>
                  <a:pt x="65190" y="6710"/>
                </a:lnTo>
                <a:lnTo>
                  <a:pt x="65170" y="6750"/>
                </a:lnTo>
                <a:lnTo>
                  <a:pt x="64990" y="6840"/>
                </a:lnTo>
                <a:lnTo>
                  <a:pt x="64960" y="6830"/>
                </a:lnTo>
                <a:lnTo>
                  <a:pt x="64870" y="6800"/>
                </a:lnTo>
                <a:lnTo>
                  <a:pt x="64760" y="6810"/>
                </a:lnTo>
                <a:lnTo>
                  <a:pt x="64510" y="6800"/>
                </a:lnTo>
                <a:lnTo>
                  <a:pt x="64460" y="6820"/>
                </a:lnTo>
                <a:lnTo>
                  <a:pt x="64410" y="6860"/>
                </a:lnTo>
                <a:lnTo>
                  <a:pt x="64070" y="7110"/>
                </a:lnTo>
                <a:lnTo>
                  <a:pt x="64030" y="7170"/>
                </a:lnTo>
                <a:lnTo>
                  <a:pt x="64020" y="7220"/>
                </a:lnTo>
                <a:lnTo>
                  <a:pt x="64030" y="7250"/>
                </a:lnTo>
                <a:lnTo>
                  <a:pt x="64040" y="7300"/>
                </a:lnTo>
                <a:lnTo>
                  <a:pt x="64040" y="7340"/>
                </a:lnTo>
                <a:lnTo>
                  <a:pt x="64030" y="7380"/>
                </a:lnTo>
                <a:lnTo>
                  <a:pt x="64030" y="7420"/>
                </a:lnTo>
                <a:lnTo>
                  <a:pt x="64050" y="7450"/>
                </a:lnTo>
                <a:lnTo>
                  <a:pt x="64070" y="7490"/>
                </a:lnTo>
                <a:lnTo>
                  <a:pt x="64100" y="7610"/>
                </a:lnTo>
                <a:lnTo>
                  <a:pt x="64100" y="7680"/>
                </a:lnTo>
                <a:lnTo>
                  <a:pt x="63990" y="7690"/>
                </a:lnTo>
                <a:lnTo>
                  <a:pt x="63870" y="7670"/>
                </a:lnTo>
                <a:lnTo>
                  <a:pt x="63800" y="7680"/>
                </a:lnTo>
                <a:lnTo>
                  <a:pt x="63720" y="7660"/>
                </a:lnTo>
                <a:lnTo>
                  <a:pt x="63610" y="7610"/>
                </a:lnTo>
                <a:lnTo>
                  <a:pt x="63500" y="7580"/>
                </a:lnTo>
                <a:lnTo>
                  <a:pt x="63380" y="7560"/>
                </a:lnTo>
                <a:lnTo>
                  <a:pt x="63340" y="7540"/>
                </a:lnTo>
                <a:lnTo>
                  <a:pt x="63280" y="7490"/>
                </a:lnTo>
                <a:lnTo>
                  <a:pt x="63240" y="7480"/>
                </a:lnTo>
                <a:lnTo>
                  <a:pt x="63200" y="7480"/>
                </a:lnTo>
                <a:lnTo>
                  <a:pt x="63140" y="7520"/>
                </a:lnTo>
                <a:lnTo>
                  <a:pt x="63060" y="7610"/>
                </a:lnTo>
                <a:lnTo>
                  <a:pt x="62960" y="7740"/>
                </a:lnTo>
                <a:lnTo>
                  <a:pt x="62900" y="7800"/>
                </a:lnTo>
                <a:lnTo>
                  <a:pt x="62860" y="7840"/>
                </a:lnTo>
                <a:lnTo>
                  <a:pt x="62780" y="7890"/>
                </a:lnTo>
                <a:lnTo>
                  <a:pt x="62720" y="7940"/>
                </a:lnTo>
                <a:lnTo>
                  <a:pt x="62680" y="7960"/>
                </a:lnTo>
                <a:lnTo>
                  <a:pt x="62650" y="7960"/>
                </a:lnTo>
                <a:lnTo>
                  <a:pt x="62530" y="7950"/>
                </a:lnTo>
                <a:lnTo>
                  <a:pt x="62490" y="7960"/>
                </a:lnTo>
                <a:lnTo>
                  <a:pt x="62460" y="7970"/>
                </a:lnTo>
                <a:lnTo>
                  <a:pt x="62430" y="7990"/>
                </a:lnTo>
                <a:lnTo>
                  <a:pt x="62430" y="8040"/>
                </a:lnTo>
                <a:lnTo>
                  <a:pt x="62430" y="8090"/>
                </a:lnTo>
                <a:lnTo>
                  <a:pt x="62410" y="8140"/>
                </a:lnTo>
                <a:lnTo>
                  <a:pt x="62360" y="8190"/>
                </a:lnTo>
                <a:lnTo>
                  <a:pt x="62320" y="8220"/>
                </a:lnTo>
                <a:lnTo>
                  <a:pt x="62260" y="8240"/>
                </a:lnTo>
                <a:lnTo>
                  <a:pt x="62200" y="8270"/>
                </a:lnTo>
                <a:lnTo>
                  <a:pt x="62110" y="8370"/>
                </a:lnTo>
                <a:lnTo>
                  <a:pt x="62040" y="8410"/>
                </a:lnTo>
                <a:lnTo>
                  <a:pt x="62000" y="8430"/>
                </a:lnTo>
                <a:lnTo>
                  <a:pt x="61970" y="8450"/>
                </a:lnTo>
                <a:lnTo>
                  <a:pt x="61970" y="8460"/>
                </a:lnTo>
                <a:lnTo>
                  <a:pt x="61930" y="8530"/>
                </a:lnTo>
                <a:lnTo>
                  <a:pt x="61840" y="8790"/>
                </a:lnTo>
                <a:lnTo>
                  <a:pt x="61840" y="8830"/>
                </a:lnTo>
                <a:lnTo>
                  <a:pt x="61840" y="8870"/>
                </a:lnTo>
                <a:lnTo>
                  <a:pt x="61850" y="8910"/>
                </a:lnTo>
                <a:lnTo>
                  <a:pt x="61880" y="8940"/>
                </a:lnTo>
                <a:lnTo>
                  <a:pt x="61910" y="8970"/>
                </a:lnTo>
                <a:lnTo>
                  <a:pt x="61950" y="8980"/>
                </a:lnTo>
                <a:lnTo>
                  <a:pt x="61990" y="8980"/>
                </a:lnTo>
                <a:lnTo>
                  <a:pt x="62070" y="8960"/>
                </a:lnTo>
                <a:lnTo>
                  <a:pt x="62170" y="8900"/>
                </a:lnTo>
                <a:lnTo>
                  <a:pt x="62200" y="8870"/>
                </a:lnTo>
                <a:lnTo>
                  <a:pt x="62240" y="8800"/>
                </a:lnTo>
                <a:lnTo>
                  <a:pt x="62260" y="8770"/>
                </a:lnTo>
                <a:lnTo>
                  <a:pt x="62290" y="8750"/>
                </a:lnTo>
                <a:lnTo>
                  <a:pt x="62320" y="8740"/>
                </a:lnTo>
                <a:lnTo>
                  <a:pt x="62360" y="8760"/>
                </a:lnTo>
                <a:lnTo>
                  <a:pt x="62390" y="8780"/>
                </a:lnTo>
                <a:lnTo>
                  <a:pt x="62420" y="8820"/>
                </a:lnTo>
                <a:lnTo>
                  <a:pt x="62440" y="8850"/>
                </a:lnTo>
                <a:lnTo>
                  <a:pt x="62450" y="8890"/>
                </a:lnTo>
                <a:lnTo>
                  <a:pt x="62420" y="8930"/>
                </a:lnTo>
                <a:lnTo>
                  <a:pt x="62300" y="9010"/>
                </a:lnTo>
                <a:lnTo>
                  <a:pt x="62190" y="9020"/>
                </a:lnTo>
                <a:lnTo>
                  <a:pt x="62180" y="9040"/>
                </a:lnTo>
                <a:lnTo>
                  <a:pt x="62180" y="9070"/>
                </a:lnTo>
                <a:lnTo>
                  <a:pt x="62150" y="9090"/>
                </a:lnTo>
                <a:lnTo>
                  <a:pt x="62140" y="9120"/>
                </a:lnTo>
                <a:lnTo>
                  <a:pt x="62160" y="9180"/>
                </a:lnTo>
                <a:lnTo>
                  <a:pt x="62160" y="9220"/>
                </a:lnTo>
                <a:lnTo>
                  <a:pt x="62180" y="9250"/>
                </a:lnTo>
                <a:lnTo>
                  <a:pt x="62200" y="9280"/>
                </a:lnTo>
                <a:lnTo>
                  <a:pt x="62240" y="9280"/>
                </a:lnTo>
                <a:lnTo>
                  <a:pt x="62270" y="9260"/>
                </a:lnTo>
                <a:lnTo>
                  <a:pt x="62300" y="9200"/>
                </a:lnTo>
                <a:lnTo>
                  <a:pt x="62330" y="9160"/>
                </a:lnTo>
                <a:lnTo>
                  <a:pt x="62380" y="9140"/>
                </a:lnTo>
                <a:lnTo>
                  <a:pt x="62420" y="9140"/>
                </a:lnTo>
                <a:lnTo>
                  <a:pt x="62460" y="9160"/>
                </a:lnTo>
                <a:lnTo>
                  <a:pt x="62470" y="9200"/>
                </a:lnTo>
                <a:lnTo>
                  <a:pt x="62480" y="9240"/>
                </a:lnTo>
                <a:lnTo>
                  <a:pt x="62470" y="9300"/>
                </a:lnTo>
                <a:lnTo>
                  <a:pt x="62480" y="9340"/>
                </a:lnTo>
                <a:lnTo>
                  <a:pt x="62510" y="9400"/>
                </a:lnTo>
                <a:lnTo>
                  <a:pt x="62520" y="9430"/>
                </a:lnTo>
                <a:lnTo>
                  <a:pt x="62520" y="9470"/>
                </a:lnTo>
                <a:lnTo>
                  <a:pt x="62520" y="9500"/>
                </a:lnTo>
                <a:lnTo>
                  <a:pt x="62500" y="9540"/>
                </a:lnTo>
                <a:lnTo>
                  <a:pt x="62460" y="9560"/>
                </a:lnTo>
                <a:lnTo>
                  <a:pt x="62320" y="9560"/>
                </a:lnTo>
                <a:lnTo>
                  <a:pt x="62250" y="9580"/>
                </a:lnTo>
                <a:lnTo>
                  <a:pt x="62110" y="9710"/>
                </a:lnTo>
                <a:lnTo>
                  <a:pt x="62060" y="9730"/>
                </a:lnTo>
                <a:lnTo>
                  <a:pt x="61980" y="9760"/>
                </a:lnTo>
                <a:lnTo>
                  <a:pt x="61920" y="9770"/>
                </a:lnTo>
                <a:lnTo>
                  <a:pt x="61780" y="9730"/>
                </a:lnTo>
                <a:lnTo>
                  <a:pt x="61790" y="9640"/>
                </a:lnTo>
                <a:lnTo>
                  <a:pt x="61780" y="9600"/>
                </a:lnTo>
                <a:lnTo>
                  <a:pt x="61780" y="9470"/>
                </a:lnTo>
                <a:lnTo>
                  <a:pt x="61770" y="9440"/>
                </a:lnTo>
                <a:lnTo>
                  <a:pt x="61760" y="9430"/>
                </a:lnTo>
                <a:lnTo>
                  <a:pt x="61730" y="9450"/>
                </a:lnTo>
                <a:lnTo>
                  <a:pt x="61700" y="9470"/>
                </a:lnTo>
                <a:lnTo>
                  <a:pt x="61590" y="9720"/>
                </a:lnTo>
                <a:lnTo>
                  <a:pt x="61430" y="9760"/>
                </a:lnTo>
                <a:lnTo>
                  <a:pt x="61390" y="9690"/>
                </a:lnTo>
                <a:lnTo>
                  <a:pt x="61370" y="9660"/>
                </a:lnTo>
                <a:lnTo>
                  <a:pt x="61330" y="9640"/>
                </a:lnTo>
                <a:lnTo>
                  <a:pt x="61290" y="9620"/>
                </a:lnTo>
                <a:lnTo>
                  <a:pt x="61180" y="9610"/>
                </a:lnTo>
                <a:lnTo>
                  <a:pt x="61140" y="9600"/>
                </a:lnTo>
                <a:lnTo>
                  <a:pt x="61060" y="9530"/>
                </a:lnTo>
                <a:lnTo>
                  <a:pt x="61030" y="9490"/>
                </a:lnTo>
                <a:lnTo>
                  <a:pt x="61020" y="9460"/>
                </a:lnTo>
                <a:lnTo>
                  <a:pt x="61030" y="9430"/>
                </a:lnTo>
                <a:lnTo>
                  <a:pt x="61060" y="9410"/>
                </a:lnTo>
                <a:lnTo>
                  <a:pt x="61130" y="9390"/>
                </a:lnTo>
                <a:lnTo>
                  <a:pt x="61170" y="9390"/>
                </a:lnTo>
                <a:lnTo>
                  <a:pt x="61200" y="9370"/>
                </a:lnTo>
                <a:lnTo>
                  <a:pt x="61230" y="9340"/>
                </a:lnTo>
                <a:lnTo>
                  <a:pt x="61240" y="9310"/>
                </a:lnTo>
                <a:lnTo>
                  <a:pt x="61230" y="9260"/>
                </a:lnTo>
                <a:lnTo>
                  <a:pt x="61210" y="9240"/>
                </a:lnTo>
                <a:lnTo>
                  <a:pt x="61170" y="9220"/>
                </a:lnTo>
                <a:lnTo>
                  <a:pt x="61070" y="9250"/>
                </a:lnTo>
                <a:lnTo>
                  <a:pt x="61030" y="9270"/>
                </a:lnTo>
                <a:lnTo>
                  <a:pt x="60980" y="9320"/>
                </a:lnTo>
                <a:lnTo>
                  <a:pt x="60960" y="9330"/>
                </a:lnTo>
                <a:lnTo>
                  <a:pt x="60930" y="9320"/>
                </a:lnTo>
                <a:lnTo>
                  <a:pt x="60900" y="9310"/>
                </a:lnTo>
                <a:lnTo>
                  <a:pt x="60880" y="9280"/>
                </a:lnTo>
                <a:lnTo>
                  <a:pt x="60870" y="9250"/>
                </a:lnTo>
                <a:lnTo>
                  <a:pt x="60870" y="9230"/>
                </a:lnTo>
                <a:lnTo>
                  <a:pt x="60870" y="9200"/>
                </a:lnTo>
                <a:lnTo>
                  <a:pt x="60860" y="9160"/>
                </a:lnTo>
                <a:lnTo>
                  <a:pt x="60860" y="9120"/>
                </a:lnTo>
                <a:lnTo>
                  <a:pt x="60850" y="9080"/>
                </a:lnTo>
                <a:lnTo>
                  <a:pt x="60850" y="9040"/>
                </a:lnTo>
                <a:lnTo>
                  <a:pt x="60840" y="9000"/>
                </a:lnTo>
                <a:lnTo>
                  <a:pt x="60820" y="8920"/>
                </a:lnTo>
                <a:lnTo>
                  <a:pt x="60810" y="8850"/>
                </a:lnTo>
                <a:lnTo>
                  <a:pt x="60810" y="8810"/>
                </a:lnTo>
                <a:lnTo>
                  <a:pt x="60820" y="8770"/>
                </a:lnTo>
                <a:lnTo>
                  <a:pt x="60810" y="8730"/>
                </a:lnTo>
                <a:lnTo>
                  <a:pt x="60750" y="8690"/>
                </a:lnTo>
                <a:lnTo>
                  <a:pt x="60340" y="8540"/>
                </a:lnTo>
                <a:lnTo>
                  <a:pt x="60280" y="8500"/>
                </a:lnTo>
                <a:lnTo>
                  <a:pt x="60260" y="8460"/>
                </a:lnTo>
                <a:lnTo>
                  <a:pt x="60250" y="8450"/>
                </a:lnTo>
                <a:lnTo>
                  <a:pt x="60240" y="8410"/>
                </a:lnTo>
                <a:lnTo>
                  <a:pt x="60160" y="8270"/>
                </a:lnTo>
                <a:lnTo>
                  <a:pt x="60120" y="8240"/>
                </a:lnTo>
                <a:lnTo>
                  <a:pt x="60020" y="8190"/>
                </a:lnTo>
                <a:lnTo>
                  <a:pt x="59970" y="8180"/>
                </a:lnTo>
                <a:lnTo>
                  <a:pt x="59910" y="8180"/>
                </a:lnTo>
                <a:lnTo>
                  <a:pt x="59830" y="8220"/>
                </a:lnTo>
                <a:lnTo>
                  <a:pt x="59790" y="8240"/>
                </a:lnTo>
                <a:lnTo>
                  <a:pt x="59730" y="8240"/>
                </a:lnTo>
                <a:lnTo>
                  <a:pt x="59680" y="8250"/>
                </a:lnTo>
                <a:lnTo>
                  <a:pt x="59540" y="8320"/>
                </a:lnTo>
                <a:lnTo>
                  <a:pt x="59490" y="8330"/>
                </a:lnTo>
                <a:lnTo>
                  <a:pt x="59350" y="8320"/>
                </a:lnTo>
                <a:lnTo>
                  <a:pt x="59190" y="8350"/>
                </a:lnTo>
                <a:lnTo>
                  <a:pt x="58990" y="8350"/>
                </a:lnTo>
                <a:lnTo>
                  <a:pt x="58920" y="8370"/>
                </a:lnTo>
                <a:lnTo>
                  <a:pt x="58840" y="8370"/>
                </a:lnTo>
                <a:lnTo>
                  <a:pt x="58810" y="8230"/>
                </a:lnTo>
                <a:lnTo>
                  <a:pt x="58790" y="8190"/>
                </a:lnTo>
                <a:lnTo>
                  <a:pt x="58710" y="8110"/>
                </a:lnTo>
                <a:lnTo>
                  <a:pt x="58690" y="8060"/>
                </a:lnTo>
                <a:lnTo>
                  <a:pt x="58660" y="8020"/>
                </a:lnTo>
                <a:lnTo>
                  <a:pt x="58500" y="7930"/>
                </a:lnTo>
                <a:lnTo>
                  <a:pt x="58460" y="7900"/>
                </a:lnTo>
                <a:lnTo>
                  <a:pt x="58430" y="7860"/>
                </a:lnTo>
                <a:lnTo>
                  <a:pt x="58410" y="7770"/>
                </a:lnTo>
                <a:lnTo>
                  <a:pt x="58400" y="7710"/>
                </a:lnTo>
                <a:lnTo>
                  <a:pt x="58420" y="7410"/>
                </a:lnTo>
                <a:lnTo>
                  <a:pt x="58460" y="7420"/>
                </a:lnTo>
                <a:lnTo>
                  <a:pt x="58580" y="7400"/>
                </a:lnTo>
                <a:lnTo>
                  <a:pt x="58620" y="7390"/>
                </a:lnTo>
                <a:lnTo>
                  <a:pt x="58660" y="7380"/>
                </a:lnTo>
                <a:lnTo>
                  <a:pt x="58740" y="7390"/>
                </a:lnTo>
                <a:lnTo>
                  <a:pt x="58780" y="7390"/>
                </a:lnTo>
                <a:lnTo>
                  <a:pt x="58810" y="7370"/>
                </a:lnTo>
                <a:lnTo>
                  <a:pt x="58840" y="7310"/>
                </a:lnTo>
                <a:lnTo>
                  <a:pt x="58850" y="7260"/>
                </a:lnTo>
                <a:lnTo>
                  <a:pt x="58850" y="7210"/>
                </a:lnTo>
                <a:lnTo>
                  <a:pt x="58850" y="7180"/>
                </a:lnTo>
                <a:lnTo>
                  <a:pt x="58860" y="7140"/>
                </a:lnTo>
                <a:lnTo>
                  <a:pt x="58850" y="7060"/>
                </a:lnTo>
                <a:lnTo>
                  <a:pt x="58860" y="7020"/>
                </a:lnTo>
                <a:lnTo>
                  <a:pt x="58880" y="6990"/>
                </a:lnTo>
                <a:lnTo>
                  <a:pt x="58930" y="6960"/>
                </a:lnTo>
                <a:lnTo>
                  <a:pt x="58980" y="6950"/>
                </a:lnTo>
                <a:lnTo>
                  <a:pt x="59020" y="6950"/>
                </a:lnTo>
                <a:lnTo>
                  <a:pt x="59050" y="6960"/>
                </a:lnTo>
                <a:lnTo>
                  <a:pt x="59090" y="6960"/>
                </a:lnTo>
                <a:lnTo>
                  <a:pt x="59180" y="6950"/>
                </a:lnTo>
                <a:lnTo>
                  <a:pt x="59220" y="6930"/>
                </a:lnTo>
                <a:lnTo>
                  <a:pt x="59240" y="6910"/>
                </a:lnTo>
                <a:lnTo>
                  <a:pt x="59250" y="6880"/>
                </a:lnTo>
                <a:lnTo>
                  <a:pt x="59280" y="6850"/>
                </a:lnTo>
                <a:lnTo>
                  <a:pt x="59340" y="6810"/>
                </a:lnTo>
                <a:lnTo>
                  <a:pt x="59380" y="6810"/>
                </a:lnTo>
                <a:lnTo>
                  <a:pt x="59430" y="6810"/>
                </a:lnTo>
                <a:lnTo>
                  <a:pt x="59500" y="6830"/>
                </a:lnTo>
                <a:lnTo>
                  <a:pt x="59530" y="6850"/>
                </a:lnTo>
                <a:lnTo>
                  <a:pt x="59550" y="6910"/>
                </a:lnTo>
                <a:lnTo>
                  <a:pt x="59570" y="6930"/>
                </a:lnTo>
                <a:lnTo>
                  <a:pt x="59610" y="6920"/>
                </a:lnTo>
                <a:lnTo>
                  <a:pt x="59640" y="6900"/>
                </a:lnTo>
                <a:lnTo>
                  <a:pt x="59660" y="6860"/>
                </a:lnTo>
                <a:lnTo>
                  <a:pt x="59670" y="6820"/>
                </a:lnTo>
                <a:lnTo>
                  <a:pt x="59680" y="6760"/>
                </a:lnTo>
                <a:lnTo>
                  <a:pt x="59670" y="6680"/>
                </a:lnTo>
                <a:lnTo>
                  <a:pt x="59630" y="6580"/>
                </a:lnTo>
                <a:lnTo>
                  <a:pt x="59610" y="6560"/>
                </a:lnTo>
                <a:lnTo>
                  <a:pt x="59610" y="6530"/>
                </a:lnTo>
                <a:lnTo>
                  <a:pt x="59620" y="6490"/>
                </a:lnTo>
                <a:lnTo>
                  <a:pt x="59670" y="6400"/>
                </a:lnTo>
                <a:lnTo>
                  <a:pt x="59700" y="6330"/>
                </a:lnTo>
                <a:lnTo>
                  <a:pt x="59700" y="6260"/>
                </a:lnTo>
                <a:lnTo>
                  <a:pt x="59700" y="6220"/>
                </a:lnTo>
                <a:lnTo>
                  <a:pt x="59710" y="6220"/>
                </a:lnTo>
                <a:lnTo>
                  <a:pt x="59720" y="6230"/>
                </a:lnTo>
                <a:lnTo>
                  <a:pt x="59830" y="6330"/>
                </a:lnTo>
                <a:lnTo>
                  <a:pt x="59910" y="6250"/>
                </a:lnTo>
                <a:lnTo>
                  <a:pt x="60030" y="6230"/>
                </a:lnTo>
                <a:lnTo>
                  <a:pt x="60140" y="6260"/>
                </a:lnTo>
                <a:lnTo>
                  <a:pt x="60220" y="6330"/>
                </a:lnTo>
                <a:lnTo>
                  <a:pt x="60240" y="6330"/>
                </a:lnTo>
                <a:lnTo>
                  <a:pt x="60290" y="6260"/>
                </a:lnTo>
                <a:lnTo>
                  <a:pt x="60320" y="6240"/>
                </a:lnTo>
                <a:lnTo>
                  <a:pt x="60510" y="6260"/>
                </a:lnTo>
                <a:lnTo>
                  <a:pt x="61010" y="6210"/>
                </a:lnTo>
                <a:lnTo>
                  <a:pt x="61130" y="6120"/>
                </a:lnTo>
                <a:lnTo>
                  <a:pt x="61380" y="6040"/>
                </a:lnTo>
                <a:lnTo>
                  <a:pt x="61480" y="6030"/>
                </a:lnTo>
                <a:lnTo>
                  <a:pt x="61660" y="6030"/>
                </a:lnTo>
                <a:lnTo>
                  <a:pt x="61680" y="6010"/>
                </a:lnTo>
                <a:lnTo>
                  <a:pt x="61680" y="5990"/>
                </a:lnTo>
                <a:lnTo>
                  <a:pt x="61690" y="5960"/>
                </a:lnTo>
                <a:lnTo>
                  <a:pt x="61720" y="5950"/>
                </a:lnTo>
                <a:lnTo>
                  <a:pt x="61750" y="5960"/>
                </a:lnTo>
                <a:lnTo>
                  <a:pt x="61850" y="6030"/>
                </a:lnTo>
                <a:lnTo>
                  <a:pt x="61870" y="6000"/>
                </a:lnTo>
                <a:lnTo>
                  <a:pt x="61890" y="5990"/>
                </a:lnTo>
                <a:lnTo>
                  <a:pt x="61910" y="5990"/>
                </a:lnTo>
                <a:lnTo>
                  <a:pt x="61930" y="5990"/>
                </a:lnTo>
                <a:lnTo>
                  <a:pt x="61920" y="5980"/>
                </a:lnTo>
                <a:lnTo>
                  <a:pt x="61880" y="5950"/>
                </a:lnTo>
                <a:lnTo>
                  <a:pt x="61880" y="5910"/>
                </a:lnTo>
                <a:lnTo>
                  <a:pt x="62020" y="5810"/>
                </a:lnTo>
                <a:lnTo>
                  <a:pt x="62090" y="5780"/>
                </a:lnTo>
                <a:lnTo>
                  <a:pt x="62150" y="5800"/>
                </a:lnTo>
                <a:lnTo>
                  <a:pt x="62200" y="5770"/>
                </a:lnTo>
                <a:lnTo>
                  <a:pt x="62220" y="5770"/>
                </a:lnTo>
                <a:lnTo>
                  <a:pt x="62240" y="5800"/>
                </a:lnTo>
                <a:lnTo>
                  <a:pt x="62350" y="5730"/>
                </a:lnTo>
                <a:lnTo>
                  <a:pt x="62480" y="5700"/>
                </a:lnTo>
                <a:lnTo>
                  <a:pt x="62600" y="5720"/>
                </a:lnTo>
                <a:lnTo>
                  <a:pt x="62710" y="5800"/>
                </a:lnTo>
                <a:lnTo>
                  <a:pt x="62530" y="5880"/>
                </a:lnTo>
                <a:lnTo>
                  <a:pt x="62460" y="5930"/>
                </a:lnTo>
                <a:lnTo>
                  <a:pt x="62400" y="5990"/>
                </a:lnTo>
                <a:lnTo>
                  <a:pt x="62450" y="6040"/>
                </a:lnTo>
                <a:lnTo>
                  <a:pt x="62470" y="6060"/>
                </a:lnTo>
                <a:lnTo>
                  <a:pt x="62490" y="6070"/>
                </a:lnTo>
                <a:lnTo>
                  <a:pt x="62470" y="6070"/>
                </a:lnTo>
                <a:lnTo>
                  <a:pt x="62460" y="6070"/>
                </a:lnTo>
                <a:lnTo>
                  <a:pt x="62460" y="6080"/>
                </a:lnTo>
                <a:lnTo>
                  <a:pt x="62460" y="6100"/>
                </a:lnTo>
                <a:lnTo>
                  <a:pt x="62500" y="6110"/>
                </a:lnTo>
                <a:lnTo>
                  <a:pt x="62540" y="6100"/>
                </a:lnTo>
                <a:lnTo>
                  <a:pt x="62600" y="6070"/>
                </a:lnTo>
                <a:lnTo>
                  <a:pt x="62630" y="6040"/>
                </a:lnTo>
                <a:lnTo>
                  <a:pt x="62680" y="5960"/>
                </a:lnTo>
                <a:lnTo>
                  <a:pt x="62700" y="5950"/>
                </a:lnTo>
                <a:lnTo>
                  <a:pt x="62730" y="5960"/>
                </a:lnTo>
                <a:lnTo>
                  <a:pt x="62770" y="6010"/>
                </a:lnTo>
                <a:lnTo>
                  <a:pt x="62810" y="6030"/>
                </a:lnTo>
                <a:lnTo>
                  <a:pt x="62820" y="6000"/>
                </a:lnTo>
                <a:lnTo>
                  <a:pt x="62810" y="5950"/>
                </a:lnTo>
                <a:lnTo>
                  <a:pt x="62790" y="5900"/>
                </a:lnTo>
                <a:lnTo>
                  <a:pt x="62760" y="5880"/>
                </a:lnTo>
                <a:lnTo>
                  <a:pt x="62760" y="5840"/>
                </a:lnTo>
                <a:lnTo>
                  <a:pt x="62820" y="5850"/>
                </a:lnTo>
                <a:lnTo>
                  <a:pt x="62840" y="5860"/>
                </a:lnTo>
                <a:lnTo>
                  <a:pt x="62870" y="5880"/>
                </a:lnTo>
                <a:lnTo>
                  <a:pt x="62880" y="5850"/>
                </a:lnTo>
                <a:lnTo>
                  <a:pt x="62900" y="5840"/>
                </a:lnTo>
                <a:lnTo>
                  <a:pt x="62870" y="5800"/>
                </a:lnTo>
                <a:lnTo>
                  <a:pt x="62920" y="5780"/>
                </a:lnTo>
                <a:lnTo>
                  <a:pt x="63030" y="5770"/>
                </a:lnTo>
                <a:lnTo>
                  <a:pt x="63080" y="5740"/>
                </a:lnTo>
                <a:lnTo>
                  <a:pt x="63120" y="5700"/>
                </a:lnTo>
                <a:lnTo>
                  <a:pt x="63170" y="5680"/>
                </a:lnTo>
                <a:lnTo>
                  <a:pt x="63470" y="5580"/>
                </a:lnTo>
                <a:lnTo>
                  <a:pt x="63580" y="5590"/>
                </a:lnTo>
                <a:lnTo>
                  <a:pt x="63570" y="5690"/>
                </a:lnTo>
                <a:lnTo>
                  <a:pt x="63640" y="5690"/>
                </a:lnTo>
                <a:lnTo>
                  <a:pt x="63690" y="5730"/>
                </a:lnTo>
                <a:lnTo>
                  <a:pt x="63740" y="5780"/>
                </a:lnTo>
                <a:lnTo>
                  <a:pt x="63770" y="5800"/>
                </a:lnTo>
                <a:lnTo>
                  <a:pt x="64050" y="5850"/>
                </a:lnTo>
                <a:lnTo>
                  <a:pt x="64070" y="5870"/>
                </a:lnTo>
                <a:lnTo>
                  <a:pt x="64090" y="5900"/>
                </a:lnTo>
                <a:lnTo>
                  <a:pt x="64090" y="5930"/>
                </a:lnTo>
                <a:lnTo>
                  <a:pt x="64080" y="5980"/>
                </a:lnTo>
                <a:lnTo>
                  <a:pt x="64070" y="5990"/>
                </a:lnTo>
                <a:lnTo>
                  <a:pt x="64040" y="5980"/>
                </a:lnTo>
                <a:lnTo>
                  <a:pt x="64010" y="5990"/>
                </a:lnTo>
                <a:lnTo>
                  <a:pt x="63990" y="5970"/>
                </a:lnTo>
                <a:lnTo>
                  <a:pt x="63950" y="5950"/>
                </a:lnTo>
                <a:lnTo>
                  <a:pt x="63920" y="5940"/>
                </a:lnTo>
                <a:lnTo>
                  <a:pt x="63900" y="5970"/>
                </a:lnTo>
                <a:lnTo>
                  <a:pt x="63890" y="6000"/>
                </a:lnTo>
                <a:lnTo>
                  <a:pt x="63850" y="6030"/>
                </a:lnTo>
                <a:lnTo>
                  <a:pt x="63790" y="6070"/>
                </a:lnTo>
                <a:lnTo>
                  <a:pt x="63870" y="6080"/>
                </a:lnTo>
                <a:lnTo>
                  <a:pt x="63910" y="6150"/>
                </a:lnTo>
                <a:lnTo>
                  <a:pt x="63950" y="6170"/>
                </a:lnTo>
                <a:lnTo>
                  <a:pt x="64010" y="6070"/>
                </a:lnTo>
                <a:lnTo>
                  <a:pt x="64050" y="6130"/>
                </a:lnTo>
                <a:lnTo>
                  <a:pt x="64110" y="6140"/>
                </a:lnTo>
                <a:lnTo>
                  <a:pt x="64230" y="6100"/>
                </a:lnTo>
                <a:lnTo>
                  <a:pt x="64290" y="6110"/>
                </a:lnTo>
                <a:lnTo>
                  <a:pt x="64480" y="6180"/>
                </a:lnTo>
                <a:lnTo>
                  <a:pt x="64730" y="6220"/>
                </a:lnTo>
                <a:lnTo>
                  <a:pt x="64910" y="6290"/>
                </a:lnTo>
                <a:lnTo>
                  <a:pt x="64970" y="6300"/>
                </a:lnTo>
                <a:lnTo>
                  <a:pt x="65010" y="6320"/>
                </a:lnTo>
                <a:lnTo>
                  <a:pt x="65100" y="6430"/>
                </a:lnTo>
                <a:lnTo>
                  <a:pt x="65210" y="6460"/>
                </a:lnTo>
                <a:close/>
                <a:moveTo>
                  <a:pt x="64730" y="7140"/>
                </a:moveTo>
                <a:lnTo>
                  <a:pt x="64740" y="7200"/>
                </a:lnTo>
                <a:lnTo>
                  <a:pt x="64610" y="7260"/>
                </a:lnTo>
                <a:lnTo>
                  <a:pt x="64590" y="7230"/>
                </a:lnTo>
                <a:lnTo>
                  <a:pt x="64590" y="7010"/>
                </a:lnTo>
                <a:lnTo>
                  <a:pt x="64660" y="7040"/>
                </a:lnTo>
                <a:lnTo>
                  <a:pt x="64730" y="7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Islas Canarias"/>
          <p:cNvSpPr/>
          <p:nvPr/>
        </p:nvSpPr>
        <p:spPr>
          <a:xfrm>
            <a:off x="3321825" y="1325880"/>
            <a:ext cx="5548044" cy="4937760"/>
          </a:xfrm>
          <a:custGeom>
            <a:avLst/>
            <a:gdLst/>
            <a:ahLst/>
            <a:cxnLst/>
            <a:rect l="0" t="0" r="100000" b="89000"/>
            <a:pathLst>
              <a:path w="100000" h="89000">
                <a:moveTo>
                  <a:pt x="5490" y="84000"/>
                </a:moveTo>
                <a:lnTo>
                  <a:pt x="5570" y="84010"/>
                </a:lnTo>
                <a:lnTo>
                  <a:pt x="5640" y="84050"/>
                </a:lnTo>
                <a:lnTo>
                  <a:pt x="5690" y="84110"/>
                </a:lnTo>
                <a:lnTo>
                  <a:pt x="5710" y="84170"/>
                </a:lnTo>
                <a:lnTo>
                  <a:pt x="5690" y="84240"/>
                </a:lnTo>
                <a:lnTo>
                  <a:pt x="5520" y="84500"/>
                </a:lnTo>
                <a:lnTo>
                  <a:pt x="5510" y="84520"/>
                </a:lnTo>
                <a:lnTo>
                  <a:pt x="5520" y="84550"/>
                </a:lnTo>
                <a:lnTo>
                  <a:pt x="5520" y="84580"/>
                </a:lnTo>
                <a:lnTo>
                  <a:pt x="5500" y="84610"/>
                </a:lnTo>
                <a:lnTo>
                  <a:pt x="5480" y="84620"/>
                </a:lnTo>
                <a:lnTo>
                  <a:pt x="5460" y="84630"/>
                </a:lnTo>
                <a:lnTo>
                  <a:pt x="5440" y="84640"/>
                </a:lnTo>
                <a:lnTo>
                  <a:pt x="5440" y="84670"/>
                </a:lnTo>
                <a:lnTo>
                  <a:pt x="5420" y="84690"/>
                </a:lnTo>
                <a:lnTo>
                  <a:pt x="5390" y="84720"/>
                </a:lnTo>
                <a:lnTo>
                  <a:pt x="5360" y="84750"/>
                </a:lnTo>
                <a:lnTo>
                  <a:pt x="5350" y="84790"/>
                </a:lnTo>
                <a:lnTo>
                  <a:pt x="5340" y="84900"/>
                </a:lnTo>
                <a:lnTo>
                  <a:pt x="5300" y="84950"/>
                </a:lnTo>
                <a:lnTo>
                  <a:pt x="5240" y="84950"/>
                </a:lnTo>
                <a:lnTo>
                  <a:pt x="5160" y="84900"/>
                </a:lnTo>
                <a:lnTo>
                  <a:pt x="5100" y="84840"/>
                </a:lnTo>
                <a:lnTo>
                  <a:pt x="5060" y="84780"/>
                </a:lnTo>
                <a:lnTo>
                  <a:pt x="5010" y="84730"/>
                </a:lnTo>
                <a:lnTo>
                  <a:pt x="4710" y="84690"/>
                </a:lnTo>
                <a:lnTo>
                  <a:pt x="4630" y="84650"/>
                </a:lnTo>
                <a:lnTo>
                  <a:pt x="4570" y="84590"/>
                </a:lnTo>
                <a:lnTo>
                  <a:pt x="4550" y="84430"/>
                </a:lnTo>
                <a:lnTo>
                  <a:pt x="4650" y="84380"/>
                </a:lnTo>
                <a:lnTo>
                  <a:pt x="4830" y="84390"/>
                </a:lnTo>
                <a:lnTo>
                  <a:pt x="4990" y="84430"/>
                </a:lnTo>
                <a:lnTo>
                  <a:pt x="5050" y="84390"/>
                </a:lnTo>
                <a:lnTo>
                  <a:pt x="5210" y="84240"/>
                </a:lnTo>
                <a:lnTo>
                  <a:pt x="5240" y="84200"/>
                </a:lnTo>
                <a:lnTo>
                  <a:pt x="5240" y="84150"/>
                </a:lnTo>
                <a:lnTo>
                  <a:pt x="5260" y="84130"/>
                </a:lnTo>
                <a:lnTo>
                  <a:pt x="5350" y="84090"/>
                </a:lnTo>
                <a:lnTo>
                  <a:pt x="5490" y="84000"/>
                </a:lnTo>
                <a:close/>
                <a:moveTo>
                  <a:pt x="8010" y="82370"/>
                </a:moveTo>
                <a:lnTo>
                  <a:pt x="8210" y="82320"/>
                </a:lnTo>
                <a:lnTo>
                  <a:pt x="8400" y="82380"/>
                </a:lnTo>
                <a:lnTo>
                  <a:pt x="8570" y="82490"/>
                </a:lnTo>
                <a:lnTo>
                  <a:pt x="8790" y="82650"/>
                </a:lnTo>
                <a:lnTo>
                  <a:pt x="8840" y="82760"/>
                </a:lnTo>
                <a:lnTo>
                  <a:pt x="8860" y="82860"/>
                </a:lnTo>
                <a:lnTo>
                  <a:pt x="8800" y="82950"/>
                </a:lnTo>
                <a:lnTo>
                  <a:pt x="8720" y="83000"/>
                </a:lnTo>
                <a:lnTo>
                  <a:pt x="8600" y="83110"/>
                </a:lnTo>
                <a:lnTo>
                  <a:pt x="8510" y="83180"/>
                </a:lnTo>
                <a:lnTo>
                  <a:pt x="8420" y="83200"/>
                </a:lnTo>
                <a:lnTo>
                  <a:pt x="8320" y="83230"/>
                </a:lnTo>
                <a:lnTo>
                  <a:pt x="8220" y="83210"/>
                </a:lnTo>
                <a:lnTo>
                  <a:pt x="8010" y="83080"/>
                </a:lnTo>
                <a:lnTo>
                  <a:pt x="7870" y="82870"/>
                </a:lnTo>
                <a:lnTo>
                  <a:pt x="7870" y="82710"/>
                </a:lnTo>
                <a:lnTo>
                  <a:pt x="7890" y="82540"/>
                </a:lnTo>
                <a:lnTo>
                  <a:pt x="8010" y="82370"/>
                </a:lnTo>
                <a:close/>
                <a:moveTo>
                  <a:pt x="11570" y="82630"/>
                </a:moveTo>
                <a:lnTo>
                  <a:pt x="11520" y="82710"/>
                </a:lnTo>
                <a:lnTo>
                  <a:pt x="11460" y="82790"/>
                </a:lnTo>
                <a:lnTo>
                  <a:pt x="11190" y="83060"/>
                </a:lnTo>
                <a:lnTo>
                  <a:pt x="11130" y="83150"/>
                </a:lnTo>
                <a:lnTo>
                  <a:pt x="11100" y="83210"/>
                </a:lnTo>
                <a:lnTo>
                  <a:pt x="10960" y="83180"/>
                </a:lnTo>
                <a:lnTo>
                  <a:pt x="10740" y="83270"/>
                </a:lnTo>
                <a:lnTo>
                  <a:pt x="10640" y="83300"/>
                </a:lnTo>
                <a:lnTo>
                  <a:pt x="10570" y="83330"/>
                </a:lnTo>
                <a:lnTo>
                  <a:pt x="10500" y="83320"/>
                </a:lnTo>
                <a:lnTo>
                  <a:pt x="10460" y="83260"/>
                </a:lnTo>
                <a:lnTo>
                  <a:pt x="10450" y="83210"/>
                </a:lnTo>
                <a:lnTo>
                  <a:pt x="10460" y="83160"/>
                </a:lnTo>
                <a:lnTo>
                  <a:pt x="10420" y="83140"/>
                </a:lnTo>
                <a:lnTo>
                  <a:pt x="10390" y="83120"/>
                </a:lnTo>
                <a:lnTo>
                  <a:pt x="10380" y="83080"/>
                </a:lnTo>
                <a:lnTo>
                  <a:pt x="10370" y="82990"/>
                </a:lnTo>
                <a:lnTo>
                  <a:pt x="10360" y="82960"/>
                </a:lnTo>
                <a:lnTo>
                  <a:pt x="10300" y="82890"/>
                </a:lnTo>
                <a:lnTo>
                  <a:pt x="10150" y="82730"/>
                </a:lnTo>
                <a:lnTo>
                  <a:pt x="10110" y="82660"/>
                </a:lnTo>
                <a:lnTo>
                  <a:pt x="10090" y="82560"/>
                </a:lnTo>
                <a:lnTo>
                  <a:pt x="10030" y="82490"/>
                </a:lnTo>
                <a:lnTo>
                  <a:pt x="9960" y="82420"/>
                </a:lnTo>
                <a:lnTo>
                  <a:pt x="9920" y="82360"/>
                </a:lnTo>
                <a:lnTo>
                  <a:pt x="9890" y="82160"/>
                </a:lnTo>
                <a:lnTo>
                  <a:pt x="9880" y="82120"/>
                </a:lnTo>
                <a:lnTo>
                  <a:pt x="9820" y="82030"/>
                </a:lnTo>
                <a:lnTo>
                  <a:pt x="9770" y="81920"/>
                </a:lnTo>
                <a:lnTo>
                  <a:pt x="9640" y="81780"/>
                </a:lnTo>
                <a:lnTo>
                  <a:pt x="9600" y="81690"/>
                </a:lnTo>
                <a:lnTo>
                  <a:pt x="9700" y="81630"/>
                </a:lnTo>
                <a:lnTo>
                  <a:pt x="9920" y="81530"/>
                </a:lnTo>
                <a:lnTo>
                  <a:pt x="10000" y="81560"/>
                </a:lnTo>
                <a:lnTo>
                  <a:pt x="10090" y="81630"/>
                </a:lnTo>
                <a:lnTo>
                  <a:pt x="10140" y="81640"/>
                </a:lnTo>
                <a:lnTo>
                  <a:pt x="10190" y="81640"/>
                </a:lnTo>
                <a:lnTo>
                  <a:pt x="10300" y="81610"/>
                </a:lnTo>
                <a:lnTo>
                  <a:pt x="10390" y="81560"/>
                </a:lnTo>
                <a:lnTo>
                  <a:pt x="10520" y="81520"/>
                </a:lnTo>
                <a:lnTo>
                  <a:pt x="10620" y="81480"/>
                </a:lnTo>
                <a:lnTo>
                  <a:pt x="10700" y="81500"/>
                </a:lnTo>
                <a:lnTo>
                  <a:pt x="10860" y="81490"/>
                </a:lnTo>
                <a:lnTo>
                  <a:pt x="10940" y="81480"/>
                </a:lnTo>
                <a:lnTo>
                  <a:pt x="11020" y="81420"/>
                </a:lnTo>
                <a:lnTo>
                  <a:pt x="11120" y="81400"/>
                </a:lnTo>
                <a:lnTo>
                  <a:pt x="11170" y="81390"/>
                </a:lnTo>
                <a:lnTo>
                  <a:pt x="11250" y="81380"/>
                </a:lnTo>
                <a:lnTo>
                  <a:pt x="11330" y="81310"/>
                </a:lnTo>
                <a:lnTo>
                  <a:pt x="11520" y="81140"/>
                </a:lnTo>
                <a:lnTo>
                  <a:pt x="11600" y="81070"/>
                </a:lnTo>
                <a:lnTo>
                  <a:pt x="11630" y="81030"/>
                </a:lnTo>
                <a:lnTo>
                  <a:pt x="11640" y="80960"/>
                </a:lnTo>
                <a:lnTo>
                  <a:pt x="11650" y="80940"/>
                </a:lnTo>
                <a:lnTo>
                  <a:pt x="11730" y="80890"/>
                </a:lnTo>
                <a:lnTo>
                  <a:pt x="11760" y="80870"/>
                </a:lnTo>
                <a:lnTo>
                  <a:pt x="11830" y="80830"/>
                </a:lnTo>
                <a:lnTo>
                  <a:pt x="11920" y="80810"/>
                </a:lnTo>
                <a:lnTo>
                  <a:pt x="12000" y="80780"/>
                </a:lnTo>
                <a:lnTo>
                  <a:pt x="12020" y="80700"/>
                </a:lnTo>
                <a:lnTo>
                  <a:pt x="12090" y="80720"/>
                </a:lnTo>
                <a:lnTo>
                  <a:pt x="12480" y="80730"/>
                </a:lnTo>
                <a:lnTo>
                  <a:pt x="12730" y="80640"/>
                </a:lnTo>
                <a:lnTo>
                  <a:pt x="12820" y="80700"/>
                </a:lnTo>
                <a:lnTo>
                  <a:pt x="12790" y="80830"/>
                </a:lnTo>
                <a:lnTo>
                  <a:pt x="12660" y="80910"/>
                </a:lnTo>
                <a:lnTo>
                  <a:pt x="12370" y="81080"/>
                </a:lnTo>
                <a:lnTo>
                  <a:pt x="12300" y="81210"/>
                </a:lnTo>
                <a:lnTo>
                  <a:pt x="12210" y="81290"/>
                </a:lnTo>
                <a:lnTo>
                  <a:pt x="12100" y="81400"/>
                </a:lnTo>
                <a:lnTo>
                  <a:pt x="11990" y="81500"/>
                </a:lnTo>
                <a:lnTo>
                  <a:pt x="11920" y="81530"/>
                </a:lnTo>
                <a:lnTo>
                  <a:pt x="11860" y="81570"/>
                </a:lnTo>
                <a:lnTo>
                  <a:pt x="11820" y="81660"/>
                </a:lnTo>
                <a:lnTo>
                  <a:pt x="11820" y="81760"/>
                </a:lnTo>
                <a:lnTo>
                  <a:pt x="11840" y="81830"/>
                </a:lnTo>
                <a:lnTo>
                  <a:pt x="11850" y="81880"/>
                </a:lnTo>
                <a:lnTo>
                  <a:pt x="11840" y="81930"/>
                </a:lnTo>
                <a:lnTo>
                  <a:pt x="11800" y="81960"/>
                </a:lnTo>
                <a:lnTo>
                  <a:pt x="11770" y="82000"/>
                </a:lnTo>
                <a:lnTo>
                  <a:pt x="11740" y="82110"/>
                </a:lnTo>
                <a:lnTo>
                  <a:pt x="11610" y="82350"/>
                </a:lnTo>
                <a:lnTo>
                  <a:pt x="11570" y="82550"/>
                </a:lnTo>
                <a:lnTo>
                  <a:pt x="11570" y="82630"/>
                </a:lnTo>
                <a:close/>
                <a:moveTo>
                  <a:pt x="6210" y="79560"/>
                </a:moveTo>
                <a:lnTo>
                  <a:pt x="6200" y="79650"/>
                </a:lnTo>
                <a:lnTo>
                  <a:pt x="6230" y="79760"/>
                </a:lnTo>
                <a:lnTo>
                  <a:pt x="6270" y="79840"/>
                </a:lnTo>
                <a:lnTo>
                  <a:pt x="6340" y="79880"/>
                </a:lnTo>
                <a:lnTo>
                  <a:pt x="6350" y="79970"/>
                </a:lnTo>
                <a:lnTo>
                  <a:pt x="6230" y="80110"/>
                </a:lnTo>
                <a:lnTo>
                  <a:pt x="6170" y="80210"/>
                </a:lnTo>
                <a:lnTo>
                  <a:pt x="6200" y="80300"/>
                </a:lnTo>
                <a:lnTo>
                  <a:pt x="6250" y="80470"/>
                </a:lnTo>
                <a:lnTo>
                  <a:pt x="6220" y="80550"/>
                </a:lnTo>
                <a:lnTo>
                  <a:pt x="6190" y="80670"/>
                </a:lnTo>
                <a:lnTo>
                  <a:pt x="6100" y="80800"/>
                </a:lnTo>
                <a:lnTo>
                  <a:pt x="6020" y="80980"/>
                </a:lnTo>
                <a:lnTo>
                  <a:pt x="5940" y="81140"/>
                </a:lnTo>
                <a:lnTo>
                  <a:pt x="5900" y="81230"/>
                </a:lnTo>
                <a:lnTo>
                  <a:pt x="5880" y="81230"/>
                </a:lnTo>
                <a:lnTo>
                  <a:pt x="5860" y="81190"/>
                </a:lnTo>
                <a:lnTo>
                  <a:pt x="5770" y="81140"/>
                </a:lnTo>
                <a:lnTo>
                  <a:pt x="5740" y="81050"/>
                </a:lnTo>
                <a:lnTo>
                  <a:pt x="5710" y="80830"/>
                </a:lnTo>
                <a:lnTo>
                  <a:pt x="5660" y="80770"/>
                </a:lnTo>
                <a:lnTo>
                  <a:pt x="5630" y="80700"/>
                </a:lnTo>
                <a:lnTo>
                  <a:pt x="5550" y="80580"/>
                </a:lnTo>
                <a:lnTo>
                  <a:pt x="5520" y="80480"/>
                </a:lnTo>
                <a:lnTo>
                  <a:pt x="5370" y="80240"/>
                </a:lnTo>
                <a:lnTo>
                  <a:pt x="5350" y="80120"/>
                </a:lnTo>
                <a:lnTo>
                  <a:pt x="5340" y="80050"/>
                </a:lnTo>
                <a:lnTo>
                  <a:pt x="5320" y="79980"/>
                </a:lnTo>
                <a:lnTo>
                  <a:pt x="5250" y="79930"/>
                </a:lnTo>
                <a:lnTo>
                  <a:pt x="5210" y="79880"/>
                </a:lnTo>
                <a:lnTo>
                  <a:pt x="5230" y="79740"/>
                </a:lnTo>
                <a:lnTo>
                  <a:pt x="5340" y="79590"/>
                </a:lnTo>
                <a:lnTo>
                  <a:pt x="5480" y="79460"/>
                </a:lnTo>
                <a:lnTo>
                  <a:pt x="5580" y="79390"/>
                </a:lnTo>
                <a:lnTo>
                  <a:pt x="5660" y="79440"/>
                </a:lnTo>
                <a:lnTo>
                  <a:pt x="5760" y="79460"/>
                </a:lnTo>
                <a:lnTo>
                  <a:pt x="5860" y="79480"/>
                </a:lnTo>
                <a:lnTo>
                  <a:pt x="6020" y="79420"/>
                </a:lnTo>
                <a:lnTo>
                  <a:pt x="6100" y="79450"/>
                </a:lnTo>
                <a:lnTo>
                  <a:pt x="6170" y="79510"/>
                </a:lnTo>
                <a:lnTo>
                  <a:pt x="6210" y="79560"/>
                </a:lnTo>
                <a:close/>
                <a:moveTo>
                  <a:pt x="15760" y="83180"/>
                </a:moveTo>
                <a:lnTo>
                  <a:pt x="15790" y="83210"/>
                </a:lnTo>
                <a:lnTo>
                  <a:pt x="15850" y="83250"/>
                </a:lnTo>
                <a:lnTo>
                  <a:pt x="15870" y="83280"/>
                </a:lnTo>
                <a:lnTo>
                  <a:pt x="15860" y="83350"/>
                </a:lnTo>
                <a:lnTo>
                  <a:pt x="15830" y="83430"/>
                </a:lnTo>
                <a:lnTo>
                  <a:pt x="15820" y="83510"/>
                </a:lnTo>
                <a:lnTo>
                  <a:pt x="15870" y="83590"/>
                </a:lnTo>
                <a:lnTo>
                  <a:pt x="15870" y="83620"/>
                </a:lnTo>
                <a:lnTo>
                  <a:pt x="15830" y="83640"/>
                </a:lnTo>
                <a:lnTo>
                  <a:pt x="15800" y="83680"/>
                </a:lnTo>
                <a:lnTo>
                  <a:pt x="15760" y="83780"/>
                </a:lnTo>
                <a:lnTo>
                  <a:pt x="15790" y="83840"/>
                </a:lnTo>
                <a:lnTo>
                  <a:pt x="15820" y="83930"/>
                </a:lnTo>
                <a:lnTo>
                  <a:pt x="15810" y="84000"/>
                </a:lnTo>
                <a:lnTo>
                  <a:pt x="15750" y="84020"/>
                </a:lnTo>
                <a:lnTo>
                  <a:pt x="15700" y="84060"/>
                </a:lnTo>
                <a:lnTo>
                  <a:pt x="15570" y="84220"/>
                </a:lnTo>
                <a:lnTo>
                  <a:pt x="15510" y="84270"/>
                </a:lnTo>
                <a:lnTo>
                  <a:pt x="15230" y="84360"/>
                </a:lnTo>
                <a:lnTo>
                  <a:pt x="15180" y="84390"/>
                </a:lnTo>
                <a:lnTo>
                  <a:pt x="15160" y="84390"/>
                </a:lnTo>
                <a:lnTo>
                  <a:pt x="15050" y="84510"/>
                </a:lnTo>
                <a:lnTo>
                  <a:pt x="15010" y="84530"/>
                </a:lnTo>
                <a:lnTo>
                  <a:pt x="14960" y="84510"/>
                </a:lnTo>
                <a:lnTo>
                  <a:pt x="14930" y="84480"/>
                </a:lnTo>
                <a:lnTo>
                  <a:pt x="14890" y="84460"/>
                </a:lnTo>
                <a:lnTo>
                  <a:pt x="14710" y="84450"/>
                </a:lnTo>
                <a:lnTo>
                  <a:pt x="14640" y="84430"/>
                </a:lnTo>
                <a:lnTo>
                  <a:pt x="14570" y="84400"/>
                </a:lnTo>
                <a:lnTo>
                  <a:pt x="14350" y="84210"/>
                </a:lnTo>
                <a:lnTo>
                  <a:pt x="14320" y="84170"/>
                </a:lnTo>
                <a:lnTo>
                  <a:pt x="14300" y="84140"/>
                </a:lnTo>
                <a:lnTo>
                  <a:pt x="14220" y="84090"/>
                </a:lnTo>
                <a:lnTo>
                  <a:pt x="14180" y="84060"/>
                </a:lnTo>
                <a:lnTo>
                  <a:pt x="14160" y="84030"/>
                </a:lnTo>
                <a:lnTo>
                  <a:pt x="14050" y="83770"/>
                </a:lnTo>
                <a:lnTo>
                  <a:pt x="14020" y="83680"/>
                </a:lnTo>
                <a:lnTo>
                  <a:pt x="14040" y="83590"/>
                </a:lnTo>
                <a:lnTo>
                  <a:pt x="14030" y="83540"/>
                </a:lnTo>
                <a:lnTo>
                  <a:pt x="14020" y="83460"/>
                </a:lnTo>
                <a:lnTo>
                  <a:pt x="14020" y="83390"/>
                </a:lnTo>
                <a:lnTo>
                  <a:pt x="14040" y="83340"/>
                </a:lnTo>
                <a:lnTo>
                  <a:pt x="14080" y="83300"/>
                </a:lnTo>
                <a:lnTo>
                  <a:pt x="14240" y="83210"/>
                </a:lnTo>
                <a:lnTo>
                  <a:pt x="14310" y="83160"/>
                </a:lnTo>
                <a:lnTo>
                  <a:pt x="14410" y="83060"/>
                </a:lnTo>
                <a:lnTo>
                  <a:pt x="14480" y="82950"/>
                </a:lnTo>
                <a:lnTo>
                  <a:pt x="14460" y="82840"/>
                </a:lnTo>
                <a:lnTo>
                  <a:pt x="14500" y="82790"/>
                </a:lnTo>
                <a:lnTo>
                  <a:pt x="14520" y="82710"/>
                </a:lnTo>
                <a:lnTo>
                  <a:pt x="14510" y="82620"/>
                </a:lnTo>
                <a:lnTo>
                  <a:pt x="14490" y="82550"/>
                </a:lnTo>
                <a:lnTo>
                  <a:pt x="14530" y="82550"/>
                </a:lnTo>
                <a:lnTo>
                  <a:pt x="14580" y="82550"/>
                </a:lnTo>
                <a:lnTo>
                  <a:pt x="14620" y="82560"/>
                </a:lnTo>
                <a:lnTo>
                  <a:pt x="14650" y="82580"/>
                </a:lnTo>
                <a:lnTo>
                  <a:pt x="14710" y="82570"/>
                </a:lnTo>
                <a:lnTo>
                  <a:pt x="14930" y="82640"/>
                </a:lnTo>
                <a:lnTo>
                  <a:pt x="15230" y="82640"/>
                </a:lnTo>
                <a:lnTo>
                  <a:pt x="15490" y="82710"/>
                </a:lnTo>
                <a:lnTo>
                  <a:pt x="15580" y="82670"/>
                </a:lnTo>
                <a:lnTo>
                  <a:pt x="15570" y="82520"/>
                </a:lnTo>
                <a:lnTo>
                  <a:pt x="15690" y="82500"/>
                </a:lnTo>
                <a:lnTo>
                  <a:pt x="15700" y="82510"/>
                </a:lnTo>
                <a:lnTo>
                  <a:pt x="15720" y="82560"/>
                </a:lnTo>
                <a:lnTo>
                  <a:pt x="15720" y="82600"/>
                </a:lnTo>
                <a:lnTo>
                  <a:pt x="15690" y="82620"/>
                </a:lnTo>
                <a:lnTo>
                  <a:pt x="15660" y="82670"/>
                </a:lnTo>
                <a:lnTo>
                  <a:pt x="15660" y="82800"/>
                </a:lnTo>
                <a:lnTo>
                  <a:pt x="15690" y="82980"/>
                </a:lnTo>
                <a:lnTo>
                  <a:pt x="15700" y="83010"/>
                </a:lnTo>
                <a:lnTo>
                  <a:pt x="15710" y="83060"/>
                </a:lnTo>
                <a:lnTo>
                  <a:pt x="15730" y="83120"/>
                </a:lnTo>
                <a:lnTo>
                  <a:pt x="15760" y="83180"/>
                </a:lnTo>
                <a:close/>
                <a:moveTo>
                  <a:pt x="21490" y="79940"/>
                </a:moveTo>
                <a:lnTo>
                  <a:pt x="21640" y="79880"/>
                </a:lnTo>
                <a:lnTo>
                  <a:pt x="21790" y="79860"/>
                </a:lnTo>
                <a:lnTo>
                  <a:pt x="21930" y="79900"/>
                </a:lnTo>
                <a:lnTo>
                  <a:pt x="22040" y="80040"/>
                </a:lnTo>
                <a:lnTo>
                  <a:pt x="22090" y="80190"/>
                </a:lnTo>
                <a:lnTo>
                  <a:pt x="22100" y="80400"/>
                </a:lnTo>
                <a:lnTo>
                  <a:pt x="22070" y="80790"/>
                </a:lnTo>
                <a:lnTo>
                  <a:pt x="22050" y="80890"/>
                </a:lnTo>
                <a:lnTo>
                  <a:pt x="21970" y="81060"/>
                </a:lnTo>
                <a:lnTo>
                  <a:pt x="21960" y="81120"/>
                </a:lnTo>
                <a:lnTo>
                  <a:pt x="21950" y="81280"/>
                </a:lnTo>
                <a:lnTo>
                  <a:pt x="21960" y="81330"/>
                </a:lnTo>
                <a:lnTo>
                  <a:pt x="21970" y="81360"/>
                </a:lnTo>
                <a:lnTo>
                  <a:pt x="22010" y="81420"/>
                </a:lnTo>
                <a:lnTo>
                  <a:pt x="22010" y="81450"/>
                </a:lnTo>
                <a:lnTo>
                  <a:pt x="21990" y="81500"/>
                </a:lnTo>
                <a:lnTo>
                  <a:pt x="21920" y="81570"/>
                </a:lnTo>
                <a:lnTo>
                  <a:pt x="21910" y="81590"/>
                </a:lnTo>
                <a:lnTo>
                  <a:pt x="21900" y="81630"/>
                </a:lnTo>
                <a:lnTo>
                  <a:pt x="21900" y="81680"/>
                </a:lnTo>
                <a:lnTo>
                  <a:pt x="21880" y="81720"/>
                </a:lnTo>
                <a:lnTo>
                  <a:pt x="21820" y="81820"/>
                </a:lnTo>
                <a:lnTo>
                  <a:pt x="21780" y="81890"/>
                </a:lnTo>
                <a:lnTo>
                  <a:pt x="21740" y="82050"/>
                </a:lnTo>
                <a:lnTo>
                  <a:pt x="21650" y="82200"/>
                </a:lnTo>
                <a:lnTo>
                  <a:pt x="21510" y="82280"/>
                </a:lnTo>
                <a:lnTo>
                  <a:pt x="21090" y="82350"/>
                </a:lnTo>
                <a:lnTo>
                  <a:pt x="20900" y="82400"/>
                </a:lnTo>
                <a:lnTo>
                  <a:pt x="20770" y="82500"/>
                </a:lnTo>
                <a:lnTo>
                  <a:pt x="20610" y="82540"/>
                </a:lnTo>
                <a:lnTo>
                  <a:pt x="20520" y="82580"/>
                </a:lnTo>
                <a:lnTo>
                  <a:pt x="20390" y="82730"/>
                </a:lnTo>
                <a:lnTo>
                  <a:pt x="20280" y="82880"/>
                </a:lnTo>
                <a:lnTo>
                  <a:pt x="20160" y="83010"/>
                </a:lnTo>
                <a:lnTo>
                  <a:pt x="19990" y="83090"/>
                </a:lnTo>
                <a:lnTo>
                  <a:pt x="19890" y="83090"/>
                </a:lnTo>
                <a:lnTo>
                  <a:pt x="19730" y="83010"/>
                </a:lnTo>
                <a:lnTo>
                  <a:pt x="19650" y="82990"/>
                </a:lnTo>
                <a:lnTo>
                  <a:pt x="19380" y="83010"/>
                </a:lnTo>
                <a:lnTo>
                  <a:pt x="19330" y="82990"/>
                </a:lnTo>
                <a:lnTo>
                  <a:pt x="19350" y="82980"/>
                </a:lnTo>
                <a:lnTo>
                  <a:pt x="19360" y="82920"/>
                </a:lnTo>
                <a:lnTo>
                  <a:pt x="19370" y="82870"/>
                </a:lnTo>
                <a:lnTo>
                  <a:pt x="19370" y="82850"/>
                </a:lnTo>
                <a:lnTo>
                  <a:pt x="19400" y="82840"/>
                </a:lnTo>
                <a:lnTo>
                  <a:pt x="19540" y="82870"/>
                </a:lnTo>
                <a:lnTo>
                  <a:pt x="19620" y="82860"/>
                </a:lnTo>
                <a:lnTo>
                  <a:pt x="19770" y="82810"/>
                </a:lnTo>
                <a:lnTo>
                  <a:pt x="20000" y="82700"/>
                </a:lnTo>
                <a:lnTo>
                  <a:pt x="20290" y="82510"/>
                </a:lnTo>
                <a:lnTo>
                  <a:pt x="20410" y="82400"/>
                </a:lnTo>
                <a:lnTo>
                  <a:pt x="20470" y="82320"/>
                </a:lnTo>
                <a:lnTo>
                  <a:pt x="20520" y="82240"/>
                </a:lnTo>
                <a:lnTo>
                  <a:pt x="20540" y="82150"/>
                </a:lnTo>
                <a:lnTo>
                  <a:pt x="20560" y="81930"/>
                </a:lnTo>
                <a:lnTo>
                  <a:pt x="20600" y="81850"/>
                </a:lnTo>
                <a:lnTo>
                  <a:pt x="20690" y="81710"/>
                </a:lnTo>
                <a:lnTo>
                  <a:pt x="20790" y="81380"/>
                </a:lnTo>
                <a:lnTo>
                  <a:pt x="20810" y="81330"/>
                </a:lnTo>
                <a:lnTo>
                  <a:pt x="20860" y="81290"/>
                </a:lnTo>
                <a:lnTo>
                  <a:pt x="20980" y="81090"/>
                </a:lnTo>
                <a:lnTo>
                  <a:pt x="21070" y="80860"/>
                </a:lnTo>
                <a:lnTo>
                  <a:pt x="21230" y="80630"/>
                </a:lnTo>
                <a:lnTo>
                  <a:pt x="21280" y="80400"/>
                </a:lnTo>
                <a:lnTo>
                  <a:pt x="21340" y="80260"/>
                </a:lnTo>
                <a:lnTo>
                  <a:pt x="21360" y="80090"/>
                </a:lnTo>
                <a:lnTo>
                  <a:pt x="21380" y="80030"/>
                </a:lnTo>
                <a:lnTo>
                  <a:pt x="21420" y="79980"/>
                </a:lnTo>
                <a:lnTo>
                  <a:pt x="21490" y="79940"/>
                </a:lnTo>
                <a:close/>
                <a:moveTo>
                  <a:pt x="23470" y="77610"/>
                </a:moveTo>
                <a:lnTo>
                  <a:pt x="23540" y="77600"/>
                </a:lnTo>
                <a:lnTo>
                  <a:pt x="23620" y="77650"/>
                </a:lnTo>
                <a:lnTo>
                  <a:pt x="23730" y="77760"/>
                </a:lnTo>
                <a:lnTo>
                  <a:pt x="23690" y="77850"/>
                </a:lnTo>
                <a:lnTo>
                  <a:pt x="23680" y="77930"/>
                </a:lnTo>
                <a:lnTo>
                  <a:pt x="23650" y="77990"/>
                </a:lnTo>
                <a:lnTo>
                  <a:pt x="23570" y="78040"/>
                </a:lnTo>
                <a:lnTo>
                  <a:pt x="23550" y="78110"/>
                </a:lnTo>
                <a:lnTo>
                  <a:pt x="23560" y="78180"/>
                </a:lnTo>
                <a:lnTo>
                  <a:pt x="23590" y="78240"/>
                </a:lnTo>
                <a:lnTo>
                  <a:pt x="23590" y="78330"/>
                </a:lnTo>
                <a:lnTo>
                  <a:pt x="23590" y="78360"/>
                </a:lnTo>
                <a:lnTo>
                  <a:pt x="23550" y="78420"/>
                </a:lnTo>
                <a:lnTo>
                  <a:pt x="23540" y="78460"/>
                </a:lnTo>
                <a:lnTo>
                  <a:pt x="23540" y="78490"/>
                </a:lnTo>
                <a:lnTo>
                  <a:pt x="23540" y="78570"/>
                </a:lnTo>
                <a:lnTo>
                  <a:pt x="23540" y="78610"/>
                </a:lnTo>
                <a:lnTo>
                  <a:pt x="23470" y="78730"/>
                </a:lnTo>
                <a:lnTo>
                  <a:pt x="23360" y="78830"/>
                </a:lnTo>
                <a:lnTo>
                  <a:pt x="23230" y="78900"/>
                </a:lnTo>
                <a:lnTo>
                  <a:pt x="23040" y="78950"/>
                </a:lnTo>
                <a:lnTo>
                  <a:pt x="23000" y="78990"/>
                </a:lnTo>
                <a:lnTo>
                  <a:pt x="22960" y="79030"/>
                </a:lnTo>
                <a:lnTo>
                  <a:pt x="22920" y="79050"/>
                </a:lnTo>
                <a:lnTo>
                  <a:pt x="22850" y="79060"/>
                </a:lnTo>
                <a:lnTo>
                  <a:pt x="22760" y="79080"/>
                </a:lnTo>
                <a:lnTo>
                  <a:pt x="22690" y="79090"/>
                </a:lnTo>
                <a:lnTo>
                  <a:pt x="22550" y="79120"/>
                </a:lnTo>
                <a:lnTo>
                  <a:pt x="22450" y="79200"/>
                </a:lnTo>
                <a:lnTo>
                  <a:pt x="22360" y="79320"/>
                </a:lnTo>
                <a:lnTo>
                  <a:pt x="22290" y="79460"/>
                </a:lnTo>
                <a:lnTo>
                  <a:pt x="22260" y="79460"/>
                </a:lnTo>
                <a:lnTo>
                  <a:pt x="22220" y="79400"/>
                </a:lnTo>
                <a:lnTo>
                  <a:pt x="22140" y="79370"/>
                </a:lnTo>
                <a:lnTo>
                  <a:pt x="21950" y="79370"/>
                </a:lnTo>
                <a:lnTo>
                  <a:pt x="21920" y="79350"/>
                </a:lnTo>
                <a:lnTo>
                  <a:pt x="21890" y="79290"/>
                </a:lnTo>
                <a:lnTo>
                  <a:pt x="21880" y="79240"/>
                </a:lnTo>
                <a:lnTo>
                  <a:pt x="21890" y="79210"/>
                </a:lnTo>
                <a:lnTo>
                  <a:pt x="21940" y="79200"/>
                </a:lnTo>
                <a:lnTo>
                  <a:pt x="21970" y="79160"/>
                </a:lnTo>
                <a:lnTo>
                  <a:pt x="22010" y="79090"/>
                </a:lnTo>
                <a:lnTo>
                  <a:pt x="22030" y="79010"/>
                </a:lnTo>
                <a:lnTo>
                  <a:pt x="22050" y="78780"/>
                </a:lnTo>
                <a:lnTo>
                  <a:pt x="22060" y="78720"/>
                </a:lnTo>
                <a:lnTo>
                  <a:pt x="22190" y="78500"/>
                </a:lnTo>
                <a:lnTo>
                  <a:pt x="22260" y="78420"/>
                </a:lnTo>
                <a:lnTo>
                  <a:pt x="22320" y="78380"/>
                </a:lnTo>
                <a:lnTo>
                  <a:pt x="22390" y="78350"/>
                </a:lnTo>
                <a:lnTo>
                  <a:pt x="22460" y="78330"/>
                </a:lnTo>
                <a:lnTo>
                  <a:pt x="22560" y="78330"/>
                </a:lnTo>
                <a:lnTo>
                  <a:pt x="22630" y="78300"/>
                </a:lnTo>
                <a:lnTo>
                  <a:pt x="22770" y="78190"/>
                </a:lnTo>
                <a:lnTo>
                  <a:pt x="22850" y="78140"/>
                </a:lnTo>
                <a:lnTo>
                  <a:pt x="22920" y="78110"/>
                </a:lnTo>
                <a:lnTo>
                  <a:pt x="22990" y="78100"/>
                </a:lnTo>
                <a:lnTo>
                  <a:pt x="23190" y="78100"/>
                </a:lnTo>
                <a:lnTo>
                  <a:pt x="23250" y="78080"/>
                </a:lnTo>
                <a:lnTo>
                  <a:pt x="23290" y="78030"/>
                </a:lnTo>
                <a:lnTo>
                  <a:pt x="23340" y="77920"/>
                </a:lnTo>
                <a:lnTo>
                  <a:pt x="23390" y="77760"/>
                </a:lnTo>
                <a:lnTo>
                  <a:pt x="23420" y="77680"/>
                </a:lnTo>
                <a:lnTo>
                  <a:pt x="23470" y="77610"/>
                </a:lnTo>
                <a:close/>
                <a:moveTo>
                  <a:pt x="23450" y="77410"/>
                </a:moveTo>
                <a:lnTo>
                  <a:pt x="23490" y="77490"/>
                </a:lnTo>
                <a:lnTo>
                  <a:pt x="23430" y="77600"/>
                </a:lnTo>
                <a:lnTo>
                  <a:pt x="23330" y="77680"/>
                </a:lnTo>
                <a:lnTo>
                  <a:pt x="23230" y="77660"/>
                </a:lnTo>
                <a:lnTo>
                  <a:pt x="23230" y="77630"/>
                </a:lnTo>
                <a:lnTo>
                  <a:pt x="23300" y="77560"/>
                </a:lnTo>
                <a:lnTo>
                  <a:pt x="23330" y="77460"/>
                </a:lnTo>
                <a:lnTo>
                  <a:pt x="23370" y="77380"/>
                </a:lnTo>
                <a:lnTo>
                  <a:pt x="23450" y="77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Islas Baleares"/>
          <p:cNvSpPr/>
          <p:nvPr/>
        </p:nvSpPr>
        <p:spPr>
          <a:xfrm>
            <a:off x="3321825" y="1325880"/>
            <a:ext cx="5548044" cy="4937760"/>
          </a:xfrm>
          <a:custGeom>
            <a:avLst/>
            <a:gdLst/>
            <a:ahLst/>
            <a:cxnLst/>
            <a:rect l="0" t="0" r="100000" b="89000"/>
            <a:pathLst>
              <a:path w="100000" h="89000">
                <a:moveTo>
                  <a:pt x="84100" y="31550"/>
                </a:moveTo>
                <a:lnTo>
                  <a:pt x="84260" y="31480"/>
                </a:lnTo>
                <a:lnTo>
                  <a:pt x="84330" y="31560"/>
                </a:lnTo>
                <a:lnTo>
                  <a:pt x="84320" y="31680"/>
                </a:lnTo>
                <a:lnTo>
                  <a:pt x="84230" y="31700"/>
                </a:lnTo>
                <a:lnTo>
                  <a:pt x="84090" y="31700"/>
                </a:lnTo>
                <a:lnTo>
                  <a:pt x="83890" y="31570"/>
                </a:lnTo>
                <a:lnTo>
                  <a:pt x="83820" y="31530"/>
                </a:lnTo>
                <a:lnTo>
                  <a:pt x="83750" y="31590"/>
                </a:lnTo>
                <a:lnTo>
                  <a:pt x="83710" y="31620"/>
                </a:lnTo>
                <a:lnTo>
                  <a:pt x="83640" y="31710"/>
                </a:lnTo>
                <a:lnTo>
                  <a:pt x="83580" y="31750"/>
                </a:lnTo>
                <a:lnTo>
                  <a:pt x="83520" y="31730"/>
                </a:lnTo>
                <a:lnTo>
                  <a:pt x="83540" y="31630"/>
                </a:lnTo>
                <a:lnTo>
                  <a:pt x="83520" y="31590"/>
                </a:lnTo>
                <a:lnTo>
                  <a:pt x="83520" y="31540"/>
                </a:lnTo>
                <a:lnTo>
                  <a:pt x="83540" y="31500"/>
                </a:lnTo>
                <a:lnTo>
                  <a:pt x="83560" y="31450"/>
                </a:lnTo>
                <a:lnTo>
                  <a:pt x="83560" y="31410"/>
                </a:lnTo>
                <a:lnTo>
                  <a:pt x="83540" y="31390"/>
                </a:lnTo>
                <a:lnTo>
                  <a:pt x="83520" y="31370"/>
                </a:lnTo>
                <a:lnTo>
                  <a:pt x="83540" y="31340"/>
                </a:lnTo>
                <a:lnTo>
                  <a:pt x="83590" y="31280"/>
                </a:lnTo>
                <a:lnTo>
                  <a:pt x="83620" y="31310"/>
                </a:lnTo>
                <a:lnTo>
                  <a:pt x="83660" y="31290"/>
                </a:lnTo>
                <a:lnTo>
                  <a:pt x="83700" y="31230"/>
                </a:lnTo>
                <a:lnTo>
                  <a:pt x="83720" y="31150"/>
                </a:lnTo>
                <a:lnTo>
                  <a:pt x="83730" y="31150"/>
                </a:lnTo>
                <a:lnTo>
                  <a:pt x="83740" y="31150"/>
                </a:lnTo>
                <a:lnTo>
                  <a:pt x="83740" y="31170"/>
                </a:lnTo>
                <a:lnTo>
                  <a:pt x="83740" y="31180"/>
                </a:lnTo>
                <a:lnTo>
                  <a:pt x="83940" y="31460"/>
                </a:lnTo>
                <a:lnTo>
                  <a:pt x="84100" y="31550"/>
                </a:lnTo>
                <a:close/>
                <a:moveTo>
                  <a:pt x="84420" y="29400"/>
                </a:moveTo>
                <a:lnTo>
                  <a:pt x="84400" y="29450"/>
                </a:lnTo>
                <a:lnTo>
                  <a:pt x="84430" y="29550"/>
                </a:lnTo>
                <a:lnTo>
                  <a:pt x="84490" y="29730"/>
                </a:lnTo>
                <a:lnTo>
                  <a:pt x="84420" y="29730"/>
                </a:lnTo>
                <a:lnTo>
                  <a:pt x="84370" y="29770"/>
                </a:lnTo>
                <a:lnTo>
                  <a:pt x="84340" y="29840"/>
                </a:lnTo>
                <a:lnTo>
                  <a:pt x="84320" y="29920"/>
                </a:lnTo>
                <a:lnTo>
                  <a:pt x="84300" y="29950"/>
                </a:lnTo>
                <a:lnTo>
                  <a:pt x="84160" y="30050"/>
                </a:lnTo>
                <a:lnTo>
                  <a:pt x="84030" y="30240"/>
                </a:lnTo>
                <a:lnTo>
                  <a:pt x="83980" y="30280"/>
                </a:lnTo>
                <a:lnTo>
                  <a:pt x="83870" y="30340"/>
                </a:lnTo>
                <a:lnTo>
                  <a:pt x="83830" y="30400"/>
                </a:lnTo>
                <a:lnTo>
                  <a:pt x="83810" y="30380"/>
                </a:lnTo>
                <a:lnTo>
                  <a:pt x="83790" y="30350"/>
                </a:lnTo>
                <a:lnTo>
                  <a:pt x="83770" y="30330"/>
                </a:lnTo>
                <a:lnTo>
                  <a:pt x="83710" y="30420"/>
                </a:lnTo>
                <a:lnTo>
                  <a:pt x="83650" y="30450"/>
                </a:lnTo>
                <a:lnTo>
                  <a:pt x="83610" y="30620"/>
                </a:lnTo>
                <a:lnTo>
                  <a:pt x="83600" y="30750"/>
                </a:lnTo>
                <a:lnTo>
                  <a:pt x="83470" y="30750"/>
                </a:lnTo>
                <a:lnTo>
                  <a:pt x="83430" y="30650"/>
                </a:lnTo>
                <a:lnTo>
                  <a:pt x="83360" y="30590"/>
                </a:lnTo>
                <a:lnTo>
                  <a:pt x="83300" y="30620"/>
                </a:lnTo>
                <a:lnTo>
                  <a:pt x="83270" y="30620"/>
                </a:lnTo>
                <a:lnTo>
                  <a:pt x="83260" y="30610"/>
                </a:lnTo>
                <a:lnTo>
                  <a:pt x="83220" y="30620"/>
                </a:lnTo>
                <a:lnTo>
                  <a:pt x="83190" y="30550"/>
                </a:lnTo>
                <a:lnTo>
                  <a:pt x="83120" y="30530"/>
                </a:lnTo>
                <a:lnTo>
                  <a:pt x="83050" y="30550"/>
                </a:lnTo>
                <a:lnTo>
                  <a:pt x="83020" y="30620"/>
                </a:lnTo>
                <a:lnTo>
                  <a:pt x="82900" y="30530"/>
                </a:lnTo>
                <a:lnTo>
                  <a:pt x="82850" y="30470"/>
                </a:lnTo>
                <a:lnTo>
                  <a:pt x="82830" y="30380"/>
                </a:lnTo>
                <a:lnTo>
                  <a:pt x="82880" y="30260"/>
                </a:lnTo>
                <a:lnTo>
                  <a:pt x="82890" y="30180"/>
                </a:lnTo>
                <a:lnTo>
                  <a:pt x="82860" y="30120"/>
                </a:lnTo>
                <a:lnTo>
                  <a:pt x="82890" y="30080"/>
                </a:lnTo>
                <a:lnTo>
                  <a:pt x="82930" y="30060"/>
                </a:lnTo>
                <a:lnTo>
                  <a:pt x="82980" y="30050"/>
                </a:lnTo>
                <a:lnTo>
                  <a:pt x="83020" y="30080"/>
                </a:lnTo>
                <a:lnTo>
                  <a:pt x="83050" y="30050"/>
                </a:lnTo>
                <a:lnTo>
                  <a:pt x="83090" y="30040"/>
                </a:lnTo>
                <a:lnTo>
                  <a:pt x="83190" y="30050"/>
                </a:lnTo>
                <a:lnTo>
                  <a:pt x="83150" y="29830"/>
                </a:lnTo>
                <a:lnTo>
                  <a:pt x="83160" y="29700"/>
                </a:lnTo>
                <a:lnTo>
                  <a:pt x="83200" y="29650"/>
                </a:lnTo>
                <a:lnTo>
                  <a:pt x="83260" y="29630"/>
                </a:lnTo>
                <a:lnTo>
                  <a:pt x="83320" y="29580"/>
                </a:lnTo>
                <a:lnTo>
                  <a:pt x="83420" y="29470"/>
                </a:lnTo>
                <a:lnTo>
                  <a:pt x="83440" y="29470"/>
                </a:lnTo>
                <a:lnTo>
                  <a:pt x="83480" y="29510"/>
                </a:lnTo>
                <a:lnTo>
                  <a:pt x="83560" y="29440"/>
                </a:lnTo>
                <a:lnTo>
                  <a:pt x="83600" y="29470"/>
                </a:lnTo>
                <a:lnTo>
                  <a:pt x="83680" y="29410"/>
                </a:lnTo>
                <a:lnTo>
                  <a:pt x="83790" y="29350"/>
                </a:lnTo>
                <a:lnTo>
                  <a:pt x="83910" y="29320"/>
                </a:lnTo>
                <a:lnTo>
                  <a:pt x="83990" y="29330"/>
                </a:lnTo>
                <a:lnTo>
                  <a:pt x="84030" y="29280"/>
                </a:lnTo>
                <a:lnTo>
                  <a:pt x="84090" y="29260"/>
                </a:lnTo>
                <a:lnTo>
                  <a:pt x="84140" y="29260"/>
                </a:lnTo>
                <a:lnTo>
                  <a:pt x="84210" y="29320"/>
                </a:lnTo>
                <a:lnTo>
                  <a:pt x="84240" y="29330"/>
                </a:lnTo>
                <a:lnTo>
                  <a:pt x="84310" y="29330"/>
                </a:lnTo>
                <a:lnTo>
                  <a:pt x="84360" y="29340"/>
                </a:lnTo>
                <a:lnTo>
                  <a:pt x="84390" y="29370"/>
                </a:lnTo>
                <a:lnTo>
                  <a:pt x="84420" y="29400"/>
                </a:lnTo>
                <a:close/>
                <a:moveTo>
                  <a:pt x="91490" y="25780"/>
                </a:moveTo>
                <a:lnTo>
                  <a:pt x="91600" y="25810"/>
                </a:lnTo>
                <a:lnTo>
                  <a:pt x="91830" y="25950"/>
                </a:lnTo>
                <a:lnTo>
                  <a:pt x="91970" y="25960"/>
                </a:lnTo>
                <a:lnTo>
                  <a:pt x="91950" y="26010"/>
                </a:lnTo>
                <a:lnTo>
                  <a:pt x="91950" y="26060"/>
                </a:lnTo>
                <a:lnTo>
                  <a:pt x="91960" y="26100"/>
                </a:lnTo>
                <a:lnTo>
                  <a:pt x="91970" y="26140"/>
                </a:lnTo>
                <a:lnTo>
                  <a:pt x="91950" y="26170"/>
                </a:lnTo>
                <a:lnTo>
                  <a:pt x="91930" y="26190"/>
                </a:lnTo>
                <a:lnTo>
                  <a:pt x="91920" y="26220"/>
                </a:lnTo>
                <a:lnTo>
                  <a:pt x="91940" y="26290"/>
                </a:lnTo>
                <a:lnTo>
                  <a:pt x="91890" y="26430"/>
                </a:lnTo>
                <a:lnTo>
                  <a:pt x="91840" y="26510"/>
                </a:lnTo>
                <a:lnTo>
                  <a:pt x="91790" y="26540"/>
                </a:lnTo>
                <a:lnTo>
                  <a:pt x="91720" y="26560"/>
                </a:lnTo>
                <a:lnTo>
                  <a:pt x="91680" y="26620"/>
                </a:lnTo>
                <a:lnTo>
                  <a:pt x="91660" y="26710"/>
                </a:lnTo>
                <a:lnTo>
                  <a:pt x="91690" y="26790"/>
                </a:lnTo>
                <a:lnTo>
                  <a:pt x="91530" y="26940"/>
                </a:lnTo>
                <a:lnTo>
                  <a:pt x="91360" y="27140"/>
                </a:lnTo>
                <a:lnTo>
                  <a:pt x="91230" y="27400"/>
                </a:lnTo>
                <a:lnTo>
                  <a:pt x="91190" y="27690"/>
                </a:lnTo>
                <a:lnTo>
                  <a:pt x="91150" y="27660"/>
                </a:lnTo>
                <a:lnTo>
                  <a:pt x="91140" y="27650"/>
                </a:lnTo>
                <a:lnTo>
                  <a:pt x="91070" y="27870"/>
                </a:lnTo>
                <a:lnTo>
                  <a:pt x="90950" y="28000"/>
                </a:lnTo>
                <a:lnTo>
                  <a:pt x="90580" y="28230"/>
                </a:lnTo>
                <a:lnTo>
                  <a:pt x="90420" y="28370"/>
                </a:lnTo>
                <a:lnTo>
                  <a:pt x="90390" y="28420"/>
                </a:lnTo>
                <a:lnTo>
                  <a:pt x="90370" y="28440"/>
                </a:lnTo>
                <a:lnTo>
                  <a:pt x="90340" y="28460"/>
                </a:lnTo>
                <a:lnTo>
                  <a:pt x="90300" y="28480"/>
                </a:lnTo>
                <a:lnTo>
                  <a:pt x="90280" y="28460"/>
                </a:lnTo>
                <a:lnTo>
                  <a:pt x="90170" y="28290"/>
                </a:lnTo>
                <a:lnTo>
                  <a:pt x="90150" y="28270"/>
                </a:lnTo>
                <a:lnTo>
                  <a:pt x="90080" y="28240"/>
                </a:lnTo>
                <a:lnTo>
                  <a:pt x="90060" y="28220"/>
                </a:lnTo>
                <a:lnTo>
                  <a:pt x="90040" y="28170"/>
                </a:lnTo>
                <a:lnTo>
                  <a:pt x="90030" y="28120"/>
                </a:lnTo>
                <a:lnTo>
                  <a:pt x="90020" y="28070"/>
                </a:lnTo>
                <a:lnTo>
                  <a:pt x="89990" y="28050"/>
                </a:lnTo>
                <a:lnTo>
                  <a:pt x="89950" y="28040"/>
                </a:lnTo>
                <a:lnTo>
                  <a:pt x="89890" y="27980"/>
                </a:lnTo>
                <a:lnTo>
                  <a:pt x="89850" y="27970"/>
                </a:lnTo>
                <a:lnTo>
                  <a:pt x="89800" y="27980"/>
                </a:lnTo>
                <a:lnTo>
                  <a:pt x="89740" y="28000"/>
                </a:lnTo>
                <a:lnTo>
                  <a:pt x="89700" y="28010"/>
                </a:lnTo>
                <a:lnTo>
                  <a:pt x="89350" y="27980"/>
                </a:lnTo>
                <a:lnTo>
                  <a:pt x="89190" y="27920"/>
                </a:lnTo>
                <a:lnTo>
                  <a:pt x="89090" y="27790"/>
                </a:lnTo>
                <a:lnTo>
                  <a:pt x="89050" y="27510"/>
                </a:lnTo>
                <a:lnTo>
                  <a:pt x="88990" y="27470"/>
                </a:lnTo>
                <a:lnTo>
                  <a:pt x="89000" y="27380"/>
                </a:lnTo>
                <a:lnTo>
                  <a:pt x="89060" y="27260"/>
                </a:lnTo>
                <a:lnTo>
                  <a:pt x="89020" y="27150"/>
                </a:lnTo>
                <a:lnTo>
                  <a:pt x="88900" y="27040"/>
                </a:lnTo>
                <a:lnTo>
                  <a:pt x="88770" y="26960"/>
                </a:lnTo>
                <a:lnTo>
                  <a:pt x="88660" y="26930"/>
                </a:lnTo>
                <a:lnTo>
                  <a:pt x="88570" y="26960"/>
                </a:lnTo>
                <a:lnTo>
                  <a:pt x="88310" y="27100"/>
                </a:lnTo>
                <a:lnTo>
                  <a:pt x="88260" y="27160"/>
                </a:lnTo>
                <a:lnTo>
                  <a:pt x="88210" y="27310"/>
                </a:lnTo>
                <a:lnTo>
                  <a:pt x="88110" y="27410"/>
                </a:lnTo>
                <a:lnTo>
                  <a:pt x="88000" y="27430"/>
                </a:lnTo>
                <a:lnTo>
                  <a:pt x="87930" y="27290"/>
                </a:lnTo>
                <a:lnTo>
                  <a:pt x="87920" y="27280"/>
                </a:lnTo>
                <a:lnTo>
                  <a:pt x="87910" y="27240"/>
                </a:lnTo>
                <a:lnTo>
                  <a:pt x="87920" y="27210"/>
                </a:lnTo>
                <a:lnTo>
                  <a:pt x="87960" y="27180"/>
                </a:lnTo>
                <a:lnTo>
                  <a:pt x="87850" y="27070"/>
                </a:lnTo>
                <a:lnTo>
                  <a:pt x="87810" y="27120"/>
                </a:lnTo>
                <a:lnTo>
                  <a:pt x="87780" y="27140"/>
                </a:lnTo>
                <a:lnTo>
                  <a:pt x="87760" y="27120"/>
                </a:lnTo>
                <a:lnTo>
                  <a:pt x="87730" y="27070"/>
                </a:lnTo>
                <a:lnTo>
                  <a:pt x="87620" y="27140"/>
                </a:lnTo>
                <a:lnTo>
                  <a:pt x="87600" y="27150"/>
                </a:lnTo>
                <a:lnTo>
                  <a:pt x="87560" y="27120"/>
                </a:lnTo>
                <a:lnTo>
                  <a:pt x="87520" y="27020"/>
                </a:lnTo>
                <a:lnTo>
                  <a:pt x="87450" y="26960"/>
                </a:lnTo>
                <a:lnTo>
                  <a:pt x="87430" y="26870"/>
                </a:lnTo>
                <a:lnTo>
                  <a:pt x="87430" y="26760"/>
                </a:lnTo>
                <a:lnTo>
                  <a:pt x="87460" y="26680"/>
                </a:lnTo>
                <a:lnTo>
                  <a:pt x="87750" y="26500"/>
                </a:lnTo>
                <a:lnTo>
                  <a:pt x="87830" y="26480"/>
                </a:lnTo>
                <a:lnTo>
                  <a:pt x="87910" y="26430"/>
                </a:lnTo>
                <a:lnTo>
                  <a:pt x="88100" y="26220"/>
                </a:lnTo>
                <a:lnTo>
                  <a:pt x="88160" y="26190"/>
                </a:lnTo>
                <a:lnTo>
                  <a:pt x="88250" y="26180"/>
                </a:lnTo>
                <a:lnTo>
                  <a:pt x="88310" y="26150"/>
                </a:lnTo>
                <a:lnTo>
                  <a:pt x="88380" y="26100"/>
                </a:lnTo>
                <a:lnTo>
                  <a:pt x="88510" y="25960"/>
                </a:lnTo>
                <a:lnTo>
                  <a:pt x="88530" y="25930"/>
                </a:lnTo>
                <a:lnTo>
                  <a:pt x="88550" y="25870"/>
                </a:lnTo>
                <a:lnTo>
                  <a:pt x="88560" y="25850"/>
                </a:lnTo>
                <a:lnTo>
                  <a:pt x="88580" y="25850"/>
                </a:lnTo>
                <a:lnTo>
                  <a:pt x="88630" y="25860"/>
                </a:lnTo>
                <a:lnTo>
                  <a:pt x="88650" y="25850"/>
                </a:lnTo>
                <a:lnTo>
                  <a:pt x="88740" y="25750"/>
                </a:lnTo>
                <a:lnTo>
                  <a:pt x="88760" y="25730"/>
                </a:lnTo>
                <a:lnTo>
                  <a:pt x="88780" y="25720"/>
                </a:lnTo>
                <a:lnTo>
                  <a:pt x="88860" y="25620"/>
                </a:lnTo>
                <a:lnTo>
                  <a:pt x="88880" y="25600"/>
                </a:lnTo>
                <a:lnTo>
                  <a:pt x="88910" y="25590"/>
                </a:lnTo>
                <a:lnTo>
                  <a:pt x="89030" y="25530"/>
                </a:lnTo>
                <a:lnTo>
                  <a:pt x="89090" y="25480"/>
                </a:lnTo>
                <a:lnTo>
                  <a:pt x="89140" y="25430"/>
                </a:lnTo>
                <a:lnTo>
                  <a:pt x="89180" y="25400"/>
                </a:lnTo>
                <a:lnTo>
                  <a:pt x="89240" y="25380"/>
                </a:lnTo>
                <a:lnTo>
                  <a:pt x="89260" y="25370"/>
                </a:lnTo>
                <a:lnTo>
                  <a:pt x="89280" y="25320"/>
                </a:lnTo>
                <a:lnTo>
                  <a:pt x="89300" y="25310"/>
                </a:lnTo>
                <a:lnTo>
                  <a:pt x="89380" y="25320"/>
                </a:lnTo>
                <a:lnTo>
                  <a:pt x="89420" y="25310"/>
                </a:lnTo>
                <a:lnTo>
                  <a:pt x="89540" y="25260"/>
                </a:lnTo>
                <a:lnTo>
                  <a:pt x="89780" y="25090"/>
                </a:lnTo>
                <a:lnTo>
                  <a:pt x="89910" y="25060"/>
                </a:lnTo>
                <a:lnTo>
                  <a:pt x="90140" y="25040"/>
                </a:lnTo>
                <a:lnTo>
                  <a:pt x="90360" y="24980"/>
                </a:lnTo>
                <a:lnTo>
                  <a:pt x="90780" y="24810"/>
                </a:lnTo>
                <a:lnTo>
                  <a:pt x="90830" y="24880"/>
                </a:lnTo>
                <a:lnTo>
                  <a:pt x="90850" y="24860"/>
                </a:lnTo>
                <a:lnTo>
                  <a:pt x="90870" y="24850"/>
                </a:lnTo>
                <a:lnTo>
                  <a:pt x="90920" y="24880"/>
                </a:lnTo>
                <a:lnTo>
                  <a:pt x="90880" y="24910"/>
                </a:lnTo>
                <a:lnTo>
                  <a:pt x="90730" y="24980"/>
                </a:lnTo>
                <a:lnTo>
                  <a:pt x="90680" y="24990"/>
                </a:lnTo>
                <a:lnTo>
                  <a:pt x="90620" y="25020"/>
                </a:lnTo>
                <a:lnTo>
                  <a:pt x="90570" y="25080"/>
                </a:lnTo>
                <a:lnTo>
                  <a:pt x="90520" y="25120"/>
                </a:lnTo>
                <a:lnTo>
                  <a:pt x="90470" y="25100"/>
                </a:lnTo>
                <a:lnTo>
                  <a:pt x="90440" y="25100"/>
                </a:lnTo>
                <a:lnTo>
                  <a:pt x="90440" y="25270"/>
                </a:lnTo>
                <a:lnTo>
                  <a:pt x="90580" y="25290"/>
                </a:lnTo>
                <a:lnTo>
                  <a:pt x="90890" y="25210"/>
                </a:lnTo>
                <a:lnTo>
                  <a:pt x="90890" y="25240"/>
                </a:lnTo>
                <a:lnTo>
                  <a:pt x="90850" y="25270"/>
                </a:lnTo>
                <a:lnTo>
                  <a:pt x="90840" y="25300"/>
                </a:lnTo>
                <a:lnTo>
                  <a:pt x="90850" y="25340"/>
                </a:lnTo>
                <a:lnTo>
                  <a:pt x="90830" y="25380"/>
                </a:lnTo>
                <a:lnTo>
                  <a:pt x="90810" y="25410"/>
                </a:lnTo>
                <a:lnTo>
                  <a:pt x="90790" y="25430"/>
                </a:lnTo>
                <a:lnTo>
                  <a:pt x="90720" y="25450"/>
                </a:lnTo>
                <a:lnTo>
                  <a:pt x="90590" y="25490"/>
                </a:lnTo>
                <a:lnTo>
                  <a:pt x="90560" y="25530"/>
                </a:lnTo>
                <a:lnTo>
                  <a:pt x="90560" y="25640"/>
                </a:lnTo>
                <a:lnTo>
                  <a:pt x="90600" y="25750"/>
                </a:lnTo>
                <a:lnTo>
                  <a:pt x="90710" y="25860"/>
                </a:lnTo>
                <a:lnTo>
                  <a:pt x="90840" y="25930"/>
                </a:lnTo>
                <a:lnTo>
                  <a:pt x="90960" y="25960"/>
                </a:lnTo>
                <a:lnTo>
                  <a:pt x="91230" y="25960"/>
                </a:lnTo>
                <a:lnTo>
                  <a:pt x="91310" y="25930"/>
                </a:lnTo>
                <a:lnTo>
                  <a:pt x="91430" y="25810"/>
                </a:lnTo>
                <a:lnTo>
                  <a:pt x="91490" y="25780"/>
                </a:lnTo>
                <a:close/>
                <a:moveTo>
                  <a:pt x="95320" y="25040"/>
                </a:moveTo>
                <a:lnTo>
                  <a:pt x="95330" y="25110"/>
                </a:lnTo>
                <a:lnTo>
                  <a:pt x="95420" y="25260"/>
                </a:lnTo>
                <a:lnTo>
                  <a:pt x="95450" y="25340"/>
                </a:lnTo>
                <a:lnTo>
                  <a:pt x="95430" y="25340"/>
                </a:lnTo>
                <a:lnTo>
                  <a:pt x="95410" y="25310"/>
                </a:lnTo>
                <a:lnTo>
                  <a:pt x="95380" y="25280"/>
                </a:lnTo>
                <a:lnTo>
                  <a:pt x="95350" y="25250"/>
                </a:lnTo>
                <a:lnTo>
                  <a:pt x="95320" y="25230"/>
                </a:lnTo>
                <a:lnTo>
                  <a:pt x="95300" y="25580"/>
                </a:lnTo>
                <a:lnTo>
                  <a:pt x="95100" y="25610"/>
                </a:lnTo>
                <a:lnTo>
                  <a:pt x="94810" y="25470"/>
                </a:lnTo>
                <a:lnTo>
                  <a:pt x="94150" y="25030"/>
                </a:lnTo>
                <a:lnTo>
                  <a:pt x="94020" y="24980"/>
                </a:lnTo>
                <a:lnTo>
                  <a:pt x="93860" y="24980"/>
                </a:lnTo>
                <a:lnTo>
                  <a:pt x="93560" y="25040"/>
                </a:lnTo>
                <a:lnTo>
                  <a:pt x="93410" y="24980"/>
                </a:lnTo>
                <a:lnTo>
                  <a:pt x="93430" y="24920"/>
                </a:lnTo>
                <a:lnTo>
                  <a:pt x="93430" y="24840"/>
                </a:lnTo>
                <a:lnTo>
                  <a:pt x="93440" y="24770"/>
                </a:lnTo>
                <a:lnTo>
                  <a:pt x="93490" y="24730"/>
                </a:lnTo>
                <a:lnTo>
                  <a:pt x="93460" y="24700"/>
                </a:lnTo>
                <a:lnTo>
                  <a:pt x="93370" y="24670"/>
                </a:lnTo>
                <a:lnTo>
                  <a:pt x="93340" y="24640"/>
                </a:lnTo>
                <a:lnTo>
                  <a:pt x="93300" y="24570"/>
                </a:lnTo>
                <a:lnTo>
                  <a:pt x="93300" y="24550"/>
                </a:lnTo>
                <a:lnTo>
                  <a:pt x="93310" y="24520"/>
                </a:lnTo>
                <a:lnTo>
                  <a:pt x="93320" y="24460"/>
                </a:lnTo>
                <a:lnTo>
                  <a:pt x="93370" y="24390"/>
                </a:lnTo>
                <a:lnTo>
                  <a:pt x="93650" y="24330"/>
                </a:lnTo>
                <a:lnTo>
                  <a:pt x="93750" y="24370"/>
                </a:lnTo>
                <a:lnTo>
                  <a:pt x="94140" y="24330"/>
                </a:lnTo>
                <a:lnTo>
                  <a:pt x="94300" y="24340"/>
                </a:lnTo>
                <a:lnTo>
                  <a:pt x="94350" y="24330"/>
                </a:lnTo>
                <a:lnTo>
                  <a:pt x="94410" y="24300"/>
                </a:lnTo>
                <a:lnTo>
                  <a:pt x="94470" y="24250"/>
                </a:lnTo>
                <a:lnTo>
                  <a:pt x="94520" y="24220"/>
                </a:lnTo>
                <a:lnTo>
                  <a:pt x="94530" y="24290"/>
                </a:lnTo>
                <a:lnTo>
                  <a:pt x="94560" y="24330"/>
                </a:lnTo>
                <a:lnTo>
                  <a:pt x="94650" y="24400"/>
                </a:lnTo>
                <a:lnTo>
                  <a:pt x="94650" y="24420"/>
                </a:lnTo>
                <a:lnTo>
                  <a:pt x="94640" y="24450"/>
                </a:lnTo>
                <a:lnTo>
                  <a:pt x="94640" y="24490"/>
                </a:lnTo>
                <a:lnTo>
                  <a:pt x="94670" y="24510"/>
                </a:lnTo>
                <a:lnTo>
                  <a:pt x="94690" y="24500"/>
                </a:lnTo>
                <a:lnTo>
                  <a:pt x="94720" y="24460"/>
                </a:lnTo>
                <a:lnTo>
                  <a:pt x="94760" y="24400"/>
                </a:lnTo>
                <a:lnTo>
                  <a:pt x="94750" y="24320"/>
                </a:lnTo>
                <a:lnTo>
                  <a:pt x="94780" y="24300"/>
                </a:lnTo>
                <a:lnTo>
                  <a:pt x="94810" y="24330"/>
                </a:lnTo>
                <a:lnTo>
                  <a:pt x="94790" y="24400"/>
                </a:lnTo>
                <a:lnTo>
                  <a:pt x="94810" y="24440"/>
                </a:lnTo>
                <a:lnTo>
                  <a:pt x="94930" y="24510"/>
                </a:lnTo>
                <a:lnTo>
                  <a:pt x="94950" y="24550"/>
                </a:lnTo>
                <a:lnTo>
                  <a:pt x="94970" y="24580"/>
                </a:lnTo>
                <a:lnTo>
                  <a:pt x="95010" y="24620"/>
                </a:lnTo>
                <a:lnTo>
                  <a:pt x="95030" y="24630"/>
                </a:lnTo>
                <a:lnTo>
                  <a:pt x="95090" y="24640"/>
                </a:lnTo>
                <a:lnTo>
                  <a:pt x="95120" y="24660"/>
                </a:lnTo>
                <a:lnTo>
                  <a:pt x="95160" y="24710"/>
                </a:lnTo>
                <a:lnTo>
                  <a:pt x="95200" y="24800"/>
                </a:lnTo>
                <a:lnTo>
                  <a:pt x="95190" y="24880"/>
                </a:lnTo>
                <a:lnTo>
                  <a:pt x="95120" y="24910"/>
                </a:lnTo>
                <a:lnTo>
                  <a:pt x="95180" y="24940"/>
                </a:lnTo>
                <a:lnTo>
                  <a:pt x="95250" y="24930"/>
                </a:lnTo>
                <a:lnTo>
                  <a:pt x="95300" y="24950"/>
                </a:lnTo>
                <a:lnTo>
                  <a:pt x="95320" y="25040"/>
                </a:lnTo>
                <a:close/>
                <a:moveTo>
                  <a:pt x="89990" y="29010"/>
                </a:moveTo>
                <a:lnTo>
                  <a:pt x="89980" y="29150"/>
                </a:lnTo>
                <a:lnTo>
                  <a:pt x="89900" y="29270"/>
                </a:lnTo>
                <a:lnTo>
                  <a:pt x="89770" y="29260"/>
                </a:lnTo>
                <a:lnTo>
                  <a:pt x="89700" y="29090"/>
                </a:lnTo>
                <a:lnTo>
                  <a:pt x="89810" y="28980"/>
                </a:lnTo>
                <a:lnTo>
                  <a:pt x="89970" y="28910"/>
                </a:lnTo>
                <a:lnTo>
                  <a:pt x="89990" y="29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Castilla la Mancha"/>
          <p:cNvSpPr/>
          <p:nvPr/>
        </p:nvSpPr>
        <p:spPr>
          <a:xfrm>
            <a:off x="3321825" y="1325880"/>
            <a:ext cx="5548044" cy="4937760"/>
          </a:xfrm>
          <a:custGeom>
            <a:avLst/>
            <a:gdLst/>
            <a:ahLst/>
            <a:cxnLst/>
            <a:rect l="0" t="0" r="100000" b="89000"/>
            <a:pathLst>
              <a:path w="100000" h="89000">
                <a:moveTo>
                  <a:pt x="73240" y="24580"/>
                </a:moveTo>
                <a:lnTo>
                  <a:pt x="73310" y="24790"/>
                </a:lnTo>
                <a:lnTo>
                  <a:pt x="73260" y="24830"/>
                </a:lnTo>
                <a:lnTo>
                  <a:pt x="73100" y="24900"/>
                </a:lnTo>
                <a:lnTo>
                  <a:pt x="73070" y="24940"/>
                </a:lnTo>
                <a:lnTo>
                  <a:pt x="73060" y="24970"/>
                </a:lnTo>
                <a:lnTo>
                  <a:pt x="73070" y="24990"/>
                </a:lnTo>
                <a:lnTo>
                  <a:pt x="73090" y="25040"/>
                </a:lnTo>
                <a:lnTo>
                  <a:pt x="73100" y="25070"/>
                </a:lnTo>
                <a:lnTo>
                  <a:pt x="73100" y="25110"/>
                </a:lnTo>
                <a:lnTo>
                  <a:pt x="73090" y="25200"/>
                </a:lnTo>
                <a:lnTo>
                  <a:pt x="73090" y="25280"/>
                </a:lnTo>
                <a:lnTo>
                  <a:pt x="73080" y="25360"/>
                </a:lnTo>
                <a:lnTo>
                  <a:pt x="73010" y="25630"/>
                </a:lnTo>
                <a:lnTo>
                  <a:pt x="72980" y="25720"/>
                </a:lnTo>
                <a:lnTo>
                  <a:pt x="72950" y="25760"/>
                </a:lnTo>
                <a:lnTo>
                  <a:pt x="72910" y="25820"/>
                </a:lnTo>
                <a:lnTo>
                  <a:pt x="72820" y="25990"/>
                </a:lnTo>
                <a:lnTo>
                  <a:pt x="72800" y="26040"/>
                </a:lnTo>
                <a:lnTo>
                  <a:pt x="72800" y="26080"/>
                </a:lnTo>
                <a:lnTo>
                  <a:pt x="72810" y="26120"/>
                </a:lnTo>
                <a:lnTo>
                  <a:pt x="72820" y="26200"/>
                </a:lnTo>
                <a:lnTo>
                  <a:pt x="72820" y="26250"/>
                </a:lnTo>
                <a:lnTo>
                  <a:pt x="72800" y="26290"/>
                </a:lnTo>
                <a:lnTo>
                  <a:pt x="72780" y="26320"/>
                </a:lnTo>
                <a:lnTo>
                  <a:pt x="72750" y="26350"/>
                </a:lnTo>
                <a:lnTo>
                  <a:pt x="72710" y="26360"/>
                </a:lnTo>
                <a:lnTo>
                  <a:pt x="72680" y="26370"/>
                </a:lnTo>
                <a:lnTo>
                  <a:pt x="72600" y="26370"/>
                </a:lnTo>
                <a:lnTo>
                  <a:pt x="72570" y="26360"/>
                </a:lnTo>
                <a:lnTo>
                  <a:pt x="72530" y="26340"/>
                </a:lnTo>
                <a:lnTo>
                  <a:pt x="72460" y="26310"/>
                </a:lnTo>
                <a:lnTo>
                  <a:pt x="72430" y="26300"/>
                </a:lnTo>
                <a:lnTo>
                  <a:pt x="72390" y="26310"/>
                </a:lnTo>
                <a:lnTo>
                  <a:pt x="72360" y="26320"/>
                </a:lnTo>
                <a:lnTo>
                  <a:pt x="72280" y="26380"/>
                </a:lnTo>
                <a:lnTo>
                  <a:pt x="72190" y="26480"/>
                </a:lnTo>
                <a:lnTo>
                  <a:pt x="72170" y="26510"/>
                </a:lnTo>
                <a:lnTo>
                  <a:pt x="72020" y="26800"/>
                </a:lnTo>
                <a:lnTo>
                  <a:pt x="71980" y="26860"/>
                </a:lnTo>
                <a:lnTo>
                  <a:pt x="71930" y="26900"/>
                </a:lnTo>
                <a:lnTo>
                  <a:pt x="71900" y="26920"/>
                </a:lnTo>
                <a:lnTo>
                  <a:pt x="71880" y="26940"/>
                </a:lnTo>
                <a:lnTo>
                  <a:pt x="71860" y="26990"/>
                </a:lnTo>
                <a:lnTo>
                  <a:pt x="71860" y="27010"/>
                </a:lnTo>
                <a:lnTo>
                  <a:pt x="71860" y="27030"/>
                </a:lnTo>
                <a:lnTo>
                  <a:pt x="71860" y="27050"/>
                </a:lnTo>
                <a:lnTo>
                  <a:pt x="71870" y="27060"/>
                </a:lnTo>
                <a:lnTo>
                  <a:pt x="71880" y="27080"/>
                </a:lnTo>
                <a:lnTo>
                  <a:pt x="71880" y="27090"/>
                </a:lnTo>
                <a:lnTo>
                  <a:pt x="71880" y="27100"/>
                </a:lnTo>
                <a:lnTo>
                  <a:pt x="71870" y="27130"/>
                </a:lnTo>
                <a:lnTo>
                  <a:pt x="71860" y="27150"/>
                </a:lnTo>
                <a:lnTo>
                  <a:pt x="71860" y="27180"/>
                </a:lnTo>
                <a:lnTo>
                  <a:pt x="71860" y="27200"/>
                </a:lnTo>
                <a:lnTo>
                  <a:pt x="71860" y="27250"/>
                </a:lnTo>
                <a:lnTo>
                  <a:pt x="71870" y="27270"/>
                </a:lnTo>
                <a:lnTo>
                  <a:pt x="71880" y="27270"/>
                </a:lnTo>
                <a:lnTo>
                  <a:pt x="71880" y="27280"/>
                </a:lnTo>
                <a:lnTo>
                  <a:pt x="71880" y="27290"/>
                </a:lnTo>
                <a:lnTo>
                  <a:pt x="71870" y="27300"/>
                </a:lnTo>
                <a:lnTo>
                  <a:pt x="71850" y="27320"/>
                </a:lnTo>
                <a:lnTo>
                  <a:pt x="71840" y="27340"/>
                </a:lnTo>
                <a:lnTo>
                  <a:pt x="71850" y="27400"/>
                </a:lnTo>
                <a:lnTo>
                  <a:pt x="71820" y="27480"/>
                </a:lnTo>
                <a:lnTo>
                  <a:pt x="71800" y="27520"/>
                </a:lnTo>
                <a:lnTo>
                  <a:pt x="71800" y="27550"/>
                </a:lnTo>
                <a:lnTo>
                  <a:pt x="71800" y="27580"/>
                </a:lnTo>
                <a:lnTo>
                  <a:pt x="71810" y="27600"/>
                </a:lnTo>
                <a:lnTo>
                  <a:pt x="71830" y="27620"/>
                </a:lnTo>
                <a:lnTo>
                  <a:pt x="71850" y="27630"/>
                </a:lnTo>
                <a:lnTo>
                  <a:pt x="71870" y="27680"/>
                </a:lnTo>
                <a:lnTo>
                  <a:pt x="71930" y="27690"/>
                </a:lnTo>
                <a:lnTo>
                  <a:pt x="71940" y="27710"/>
                </a:lnTo>
                <a:lnTo>
                  <a:pt x="71950" y="27740"/>
                </a:lnTo>
                <a:lnTo>
                  <a:pt x="71970" y="27760"/>
                </a:lnTo>
                <a:lnTo>
                  <a:pt x="72000" y="27770"/>
                </a:lnTo>
                <a:lnTo>
                  <a:pt x="72010" y="27790"/>
                </a:lnTo>
                <a:lnTo>
                  <a:pt x="72020" y="27810"/>
                </a:lnTo>
                <a:lnTo>
                  <a:pt x="72050" y="27820"/>
                </a:lnTo>
                <a:lnTo>
                  <a:pt x="72070" y="27840"/>
                </a:lnTo>
                <a:lnTo>
                  <a:pt x="72070" y="27870"/>
                </a:lnTo>
                <a:lnTo>
                  <a:pt x="72080" y="27900"/>
                </a:lnTo>
                <a:lnTo>
                  <a:pt x="72080" y="27930"/>
                </a:lnTo>
                <a:lnTo>
                  <a:pt x="72090" y="27970"/>
                </a:lnTo>
                <a:lnTo>
                  <a:pt x="72110" y="27970"/>
                </a:lnTo>
                <a:lnTo>
                  <a:pt x="72140" y="27960"/>
                </a:lnTo>
                <a:lnTo>
                  <a:pt x="72170" y="27970"/>
                </a:lnTo>
                <a:lnTo>
                  <a:pt x="72190" y="27960"/>
                </a:lnTo>
                <a:lnTo>
                  <a:pt x="72220" y="27950"/>
                </a:lnTo>
                <a:lnTo>
                  <a:pt x="72250" y="27950"/>
                </a:lnTo>
                <a:lnTo>
                  <a:pt x="72340" y="27980"/>
                </a:lnTo>
                <a:lnTo>
                  <a:pt x="72520" y="28100"/>
                </a:lnTo>
                <a:lnTo>
                  <a:pt x="72570" y="28120"/>
                </a:lnTo>
                <a:lnTo>
                  <a:pt x="72600" y="28120"/>
                </a:lnTo>
                <a:lnTo>
                  <a:pt x="72640" y="28120"/>
                </a:lnTo>
                <a:lnTo>
                  <a:pt x="73180" y="28290"/>
                </a:lnTo>
                <a:lnTo>
                  <a:pt x="73200" y="28340"/>
                </a:lnTo>
                <a:lnTo>
                  <a:pt x="73210" y="28380"/>
                </a:lnTo>
                <a:lnTo>
                  <a:pt x="73190" y="28420"/>
                </a:lnTo>
                <a:lnTo>
                  <a:pt x="73180" y="28450"/>
                </a:lnTo>
                <a:lnTo>
                  <a:pt x="73170" y="28540"/>
                </a:lnTo>
                <a:lnTo>
                  <a:pt x="73180" y="28580"/>
                </a:lnTo>
                <a:lnTo>
                  <a:pt x="73180" y="28620"/>
                </a:lnTo>
                <a:lnTo>
                  <a:pt x="73180" y="28650"/>
                </a:lnTo>
                <a:lnTo>
                  <a:pt x="73170" y="28730"/>
                </a:lnTo>
                <a:lnTo>
                  <a:pt x="73160" y="28770"/>
                </a:lnTo>
                <a:lnTo>
                  <a:pt x="73150" y="28800"/>
                </a:lnTo>
                <a:lnTo>
                  <a:pt x="73140" y="28830"/>
                </a:lnTo>
                <a:lnTo>
                  <a:pt x="73120" y="28880"/>
                </a:lnTo>
                <a:lnTo>
                  <a:pt x="73110" y="28910"/>
                </a:lnTo>
                <a:lnTo>
                  <a:pt x="73080" y="28990"/>
                </a:lnTo>
                <a:lnTo>
                  <a:pt x="73050" y="29020"/>
                </a:lnTo>
                <a:lnTo>
                  <a:pt x="73030" y="29050"/>
                </a:lnTo>
                <a:lnTo>
                  <a:pt x="72980" y="29110"/>
                </a:lnTo>
                <a:lnTo>
                  <a:pt x="72960" y="29150"/>
                </a:lnTo>
                <a:lnTo>
                  <a:pt x="72940" y="29230"/>
                </a:lnTo>
                <a:lnTo>
                  <a:pt x="72920" y="29270"/>
                </a:lnTo>
                <a:lnTo>
                  <a:pt x="72880" y="29340"/>
                </a:lnTo>
                <a:lnTo>
                  <a:pt x="72860" y="29380"/>
                </a:lnTo>
                <a:lnTo>
                  <a:pt x="72860" y="29410"/>
                </a:lnTo>
                <a:lnTo>
                  <a:pt x="72850" y="29450"/>
                </a:lnTo>
                <a:lnTo>
                  <a:pt x="72840" y="29490"/>
                </a:lnTo>
                <a:lnTo>
                  <a:pt x="72840" y="29550"/>
                </a:lnTo>
                <a:lnTo>
                  <a:pt x="72860" y="29630"/>
                </a:lnTo>
                <a:lnTo>
                  <a:pt x="72890" y="29680"/>
                </a:lnTo>
                <a:lnTo>
                  <a:pt x="73280" y="30150"/>
                </a:lnTo>
                <a:lnTo>
                  <a:pt x="73350" y="30200"/>
                </a:lnTo>
                <a:lnTo>
                  <a:pt x="73410" y="30230"/>
                </a:lnTo>
                <a:lnTo>
                  <a:pt x="73520" y="30220"/>
                </a:lnTo>
                <a:lnTo>
                  <a:pt x="73630" y="30200"/>
                </a:lnTo>
                <a:lnTo>
                  <a:pt x="73740" y="30200"/>
                </a:lnTo>
                <a:lnTo>
                  <a:pt x="73820" y="30190"/>
                </a:lnTo>
                <a:lnTo>
                  <a:pt x="73880" y="30140"/>
                </a:lnTo>
                <a:lnTo>
                  <a:pt x="73900" y="30140"/>
                </a:lnTo>
                <a:lnTo>
                  <a:pt x="73930" y="30130"/>
                </a:lnTo>
                <a:lnTo>
                  <a:pt x="73970" y="30140"/>
                </a:lnTo>
                <a:lnTo>
                  <a:pt x="74010" y="30160"/>
                </a:lnTo>
                <a:lnTo>
                  <a:pt x="74060" y="30190"/>
                </a:lnTo>
                <a:lnTo>
                  <a:pt x="74190" y="30420"/>
                </a:lnTo>
                <a:lnTo>
                  <a:pt x="74210" y="30470"/>
                </a:lnTo>
                <a:lnTo>
                  <a:pt x="74210" y="30510"/>
                </a:lnTo>
                <a:lnTo>
                  <a:pt x="74190" y="30590"/>
                </a:lnTo>
                <a:lnTo>
                  <a:pt x="74190" y="30630"/>
                </a:lnTo>
                <a:lnTo>
                  <a:pt x="74250" y="30790"/>
                </a:lnTo>
                <a:lnTo>
                  <a:pt x="74250" y="30810"/>
                </a:lnTo>
                <a:lnTo>
                  <a:pt x="74240" y="30850"/>
                </a:lnTo>
                <a:lnTo>
                  <a:pt x="74220" y="30870"/>
                </a:lnTo>
                <a:lnTo>
                  <a:pt x="74220" y="30960"/>
                </a:lnTo>
                <a:lnTo>
                  <a:pt x="74170" y="30990"/>
                </a:lnTo>
                <a:lnTo>
                  <a:pt x="74140" y="31020"/>
                </a:lnTo>
                <a:lnTo>
                  <a:pt x="74100" y="31030"/>
                </a:lnTo>
                <a:lnTo>
                  <a:pt x="74080" y="31070"/>
                </a:lnTo>
                <a:lnTo>
                  <a:pt x="74080" y="31110"/>
                </a:lnTo>
                <a:lnTo>
                  <a:pt x="74100" y="31210"/>
                </a:lnTo>
                <a:lnTo>
                  <a:pt x="74130" y="31270"/>
                </a:lnTo>
                <a:lnTo>
                  <a:pt x="74160" y="31330"/>
                </a:lnTo>
                <a:lnTo>
                  <a:pt x="74190" y="31360"/>
                </a:lnTo>
                <a:lnTo>
                  <a:pt x="74230" y="31420"/>
                </a:lnTo>
                <a:lnTo>
                  <a:pt x="74260" y="31450"/>
                </a:lnTo>
                <a:lnTo>
                  <a:pt x="74280" y="31490"/>
                </a:lnTo>
                <a:lnTo>
                  <a:pt x="74280" y="31510"/>
                </a:lnTo>
                <a:lnTo>
                  <a:pt x="74270" y="31530"/>
                </a:lnTo>
                <a:lnTo>
                  <a:pt x="74140" y="31620"/>
                </a:lnTo>
                <a:lnTo>
                  <a:pt x="74070" y="31650"/>
                </a:lnTo>
                <a:lnTo>
                  <a:pt x="73990" y="31660"/>
                </a:lnTo>
                <a:lnTo>
                  <a:pt x="73890" y="31650"/>
                </a:lnTo>
                <a:lnTo>
                  <a:pt x="73870" y="31650"/>
                </a:lnTo>
                <a:lnTo>
                  <a:pt x="73810" y="31670"/>
                </a:lnTo>
                <a:lnTo>
                  <a:pt x="73580" y="31500"/>
                </a:lnTo>
                <a:lnTo>
                  <a:pt x="73470" y="31400"/>
                </a:lnTo>
                <a:lnTo>
                  <a:pt x="73450" y="31360"/>
                </a:lnTo>
                <a:lnTo>
                  <a:pt x="73440" y="31330"/>
                </a:lnTo>
                <a:lnTo>
                  <a:pt x="73440" y="31290"/>
                </a:lnTo>
                <a:lnTo>
                  <a:pt x="73430" y="31250"/>
                </a:lnTo>
                <a:lnTo>
                  <a:pt x="73410" y="31230"/>
                </a:lnTo>
                <a:lnTo>
                  <a:pt x="73380" y="31210"/>
                </a:lnTo>
                <a:lnTo>
                  <a:pt x="73230" y="31160"/>
                </a:lnTo>
                <a:lnTo>
                  <a:pt x="73190" y="31150"/>
                </a:lnTo>
                <a:lnTo>
                  <a:pt x="72950" y="31220"/>
                </a:lnTo>
                <a:lnTo>
                  <a:pt x="72910" y="31240"/>
                </a:lnTo>
                <a:lnTo>
                  <a:pt x="72870" y="31270"/>
                </a:lnTo>
                <a:lnTo>
                  <a:pt x="72770" y="31370"/>
                </a:lnTo>
                <a:lnTo>
                  <a:pt x="72540" y="31500"/>
                </a:lnTo>
                <a:lnTo>
                  <a:pt x="72500" y="31500"/>
                </a:lnTo>
                <a:lnTo>
                  <a:pt x="72470" y="31480"/>
                </a:lnTo>
                <a:lnTo>
                  <a:pt x="72450" y="31450"/>
                </a:lnTo>
                <a:lnTo>
                  <a:pt x="72430" y="31430"/>
                </a:lnTo>
                <a:lnTo>
                  <a:pt x="72390" y="31420"/>
                </a:lnTo>
                <a:lnTo>
                  <a:pt x="72340" y="31450"/>
                </a:lnTo>
                <a:lnTo>
                  <a:pt x="72270" y="31510"/>
                </a:lnTo>
                <a:lnTo>
                  <a:pt x="72140" y="31660"/>
                </a:lnTo>
                <a:lnTo>
                  <a:pt x="72080" y="31810"/>
                </a:lnTo>
                <a:lnTo>
                  <a:pt x="72060" y="31890"/>
                </a:lnTo>
                <a:lnTo>
                  <a:pt x="72070" y="31930"/>
                </a:lnTo>
                <a:lnTo>
                  <a:pt x="72060" y="32000"/>
                </a:lnTo>
                <a:lnTo>
                  <a:pt x="72040" y="32040"/>
                </a:lnTo>
                <a:lnTo>
                  <a:pt x="72020" y="32070"/>
                </a:lnTo>
                <a:lnTo>
                  <a:pt x="71970" y="32110"/>
                </a:lnTo>
                <a:lnTo>
                  <a:pt x="71930" y="32140"/>
                </a:lnTo>
                <a:lnTo>
                  <a:pt x="71890" y="32230"/>
                </a:lnTo>
                <a:lnTo>
                  <a:pt x="71870" y="32260"/>
                </a:lnTo>
                <a:lnTo>
                  <a:pt x="71870" y="32290"/>
                </a:lnTo>
                <a:lnTo>
                  <a:pt x="71870" y="32320"/>
                </a:lnTo>
                <a:lnTo>
                  <a:pt x="71870" y="32350"/>
                </a:lnTo>
                <a:lnTo>
                  <a:pt x="71880" y="32370"/>
                </a:lnTo>
                <a:lnTo>
                  <a:pt x="71900" y="32400"/>
                </a:lnTo>
                <a:lnTo>
                  <a:pt x="71920" y="32470"/>
                </a:lnTo>
                <a:lnTo>
                  <a:pt x="71930" y="32550"/>
                </a:lnTo>
                <a:lnTo>
                  <a:pt x="71940" y="32710"/>
                </a:lnTo>
                <a:lnTo>
                  <a:pt x="71940" y="32800"/>
                </a:lnTo>
                <a:lnTo>
                  <a:pt x="71960" y="32920"/>
                </a:lnTo>
                <a:lnTo>
                  <a:pt x="71960" y="32960"/>
                </a:lnTo>
                <a:lnTo>
                  <a:pt x="71960" y="33010"/>
                </a:lnTo>
                <a:lnTo>
                  <a:pt x="71950" y="33040"/>
                </a:lnTo>
                <a:lnTo>
                  <a:pt x="71930" y="33080"/>
                </a:lnTo>
                <a:lnTo>
                  <a:pt x="71900" y="33120"/>
                </a:lnTo>
                <a:lnTo>
                  <a:pt x="71600" y="33360"/>
                </a:lnTo>
                <a:lnTo>
                  <a:pt x="71360" y="33440"/>
                </a:lnTo>
                <a:lnTo>
                  <a:pt x="71320" y="33440"/>
                </a:lnTo>
                <a:lnTo>
                  <a:pt x="71280" y="33440"/>
                </a:lnTo>
                <a:lnTo>
                  <a:pt x="71250" y="33420"/>
                </a:lnTo>
                <a:lnTo>
                  <a:pt x="71200" y="33400"/>
                </a:lnTo>
                <a:lnTo>
                  <a:pt x="71170" y="33380"/>
                </a:lnTo>
                <a:lnTo>
                  <a:pt x="71160" y="33360"/>
                </a:lnTo>
                <a:lnTo>
                  <a:pt x="71140" y="33340"/>
                </a:lnTo>
                <a:lnTo>
                  <a:pt x="71130" y="33310"/>
                </a:lnTo>
                <a:lnTo>
                  <a:pt x="71130" y="33280"/>
                </a:lnTo>
                <a:lnTo>
                  <a:pt x="71130" y="33260"/>
                </a:lnTo>
                <a:lnTo>
                  <a:pt x="71140" y="33230"/>
                </a:lnTo>
                <a:lnTo>
                  <a:pt x="71140" y="33200"/>
                </a:lnTo>
                <a:lnTo>
                  <a:pt x="71140" y="33180"/>
                </a:lnTo>
                <a:lnTo>
                  <a:pt x="71120" y="33160"/>
                </a:lnTo>
                <a:lnTo>
                  <a:pt x="71100" y="33140"/>
                </a:lnTo>
                <a:lnTo>
                  <a:pt x="71080" y="33120"/>
                </a:lnTo>
                <a:lnTo>
                  <a:pt x="71060" y="33120"/>
                </a:lnTo>
                <a:lnTo>
                  <a:pt x="70990" y="33130"/>
                </a:lnTo>
                <a:lnTo>
                  <a:pt x="70970" y="33120"/>
                </a:lnTo>
                <a:lnTo>
                  <a:pt x="70920" y="33090"/>
                </a:lnTo>
                <a:lnTo>
                  <a:pt x="70890" y="33080"/>
                </a:lnTo>
                <a:lnTo>
                  <a:pt x="70860" y="33080"/>
                </a:lnTo>
                <a:lnTo>
                  <a:pt x="70820" y="33100"/>
                </a:lnTo>
                <a:lnTo>
                  <a:pt x="70800" y="33110"/>
                </a:lnTo>
                <a:lnTo>
                  <a:pt x="70770" y="33140"/>
                </a:lnTo>
                <a:lnTo>
                  <a:pt x="70720" y="33150"/>
                </a:lnTo>
                <a:lnTo>
                  <a:pt x="70700" y="33150"/>
                </a:lnTo>
                <a:lnTo>
                  <a:pt x="70690" y="33160"/>
                </a:lnTo>
                <a:lnTo>
                  <a:pt x="70690" y="33190"/>
                </a:lnTo>
                <a:lnTo>
                  <a:pt x="70680" y="33220"/>
                </a:lnTo>
                <a:lnTo>
                  <a:pt x="70470" y="33350"/>
                </a:lnTo>
                <a:lnTo>
                  <a:pt x="70320" y="33470"/>
                </a:lnTo>
                <a:lnTo>
                  <a:pt x="70220" y="33520"/>
                </a:lnTo>
                <a:lnTo>
                  <a:pt x="70150" y="33540"/>
                </a:lnTo>
                <a:lnTo>
                  <a:pt x="70020" y="33570"/>
                </a:lnTo>
                <a:lnTo>
                  <a:pt x="69920" y="33610"/>
                </a:lnTo>
                <a:lnTo>
                  <a:pt x="69880" y="33600"/>
                </a:lnTo>
                <a:lnTo>
                  <a:pt x="69860" y="33590"/>
                </a:lnTo>
                <a:lnTo>
                  <a:pt x="69790" y="33520"/>
                </a:lnTo>
                <a:lnTo>
                  <a:pt x="69760" y="33500"/>
                </a:lnTo>
                <a:lnTo>
                  <a:pt x="69730" y="33500"/>
                </a:lnTo>
                <a:lnTo>
                  <a:pt x="69680" y="33510"/>
                </a:lnTo>
                <a:lnTo>
                  <a:pt x="69620" y="33550"/>
                </a:lnTo>
                <a:lnTo>
                  <a:pt x="69510" y="33670"/>
                </a:lnTo>
                <a:lnTo>
                  <a:pt x="69340" y="33830"/>
                </a:lnTo>
                <a:lnTo>
                  <a:pt x="69290" y="33860"/>
                </a:lnTo>
                <a:lnTo>
                  <a:pt x="69210" y="33870"/>
                </a:lnTo>
                <a:lnTo>
                  <a:pt x="69170" y="33890"/>
                </a:lnTo>
                <a:lnTo>
                  <a:pt x="69120" y="33920"/>
                </a:lnTo>
                <a:lnTo>
                  <a:pt x="69000" y="34030"/>
                </a:lnTo>
                <a:lnTo>
                  <a:pt x="68960" y="34100"/>
                </a:lnTo>
                <a:lnTo>
                  <a:pt x="68840" y="34340"/>
                </a:lnTo>
                <a:lnTo>
                  <a:pt x="68720" y="34510"/>
                </a:lnTo>
                <a:lnTo>
                  <a:pt x="68570" y="34680"/>
                </a:lnTo>
                <a:lnTo>
                  <a:pt x="68550" y="34720"/>
                </a:lnTo>
                <a:lnTo>
                  <a:pt x="68490" y="34900"/>
                </a:lnTo>
                <a:lnTo>
                  <a:pt x="68440" y="34920"/>
                </a:lnTo>
                <a:lnTo>
                  <a:pt x="68400" y="34910"/>
                </a:lnTo>
                <a:lnTo>
                  <a:pt x="67970" y="34790"/>
                </a:lnTo>
                <a:lnTo>
                  <a:pt x="67640" y="34630"/>
                </a:lnTo>
                <a:lnTo>
                  <a:pt x="67690" y="34560"/>
                </a:lnTo>
                <a:lnTo>
                  <a:pt x="67750" y="34500"/>
                </a:lnTo>
                <a:lnTo>
                  <a:pt x="67770" y="34470"/>
                </a:lnTo>
                <a:lnTo>
                  <a:pt x="67810" y="34400"/>
                </a:lnTo>
                <a:lnTo>
                  <a:pt x="68060" y="34070"/>
                </a:lnTo>
                <a:lnTo>
                  <a:pt x="68070" y="34030"/>
                </a:lnTo>
                <a:lnTo>
                  <a:pt x="68060" y="33990"/>
                </a:lnTo>
                <a:lnTo>
                  <a:pt x="68040" y="33920"/>
                </a:lnTo>
                <a:lnTo>
                  <a:pt x="68040" y="33900"/>
                </a:lnTo>
                <a:lnTo>
                  <a:pt x="68050" y="33880"/>
                </a:lnTo>
                <a:lnTo>
                  <a:pt x="68070" y="33870"/>
                </a:lnTo>
                <a:lnTo>
                  <a:pt x="68090" y="33840"/>
                </a:lnTo>
                <a:lnTo>
                  <a:pt x="68100" y="33810"/>
                </a:lnTo>
                <a:lnTo>
                  <a:pt x="68110" y="33780"/>
                </a:lnTo>
                <a:lnTo>
                  <a:pt x="68110" y="33740"/>
                </a:lnTo>
                <a:lnTo>
                  <a:pt x="68120" y="33710"/>
                </a:lnTo>
                <a:lnTo>
                  <a:pt x="68120" y="33680"/>
                </a:lnTo>
                <a:lnTo>
                  <a:pt x="68110" y="33640"/>
                </a:lnTo>
                <a:lnTo>
                  <a:pt x="68080" y="33590"/>
                </a:lnTo>
                <a:lnTo>
                  <a:pt x="67950" y="33510"/>
                </a:lnTo>
                <a:lnTo>
                  <a:pt x="67930" y="33460"/>
                </a:lnTo>
                <a:lnTo>
                  <a:pt x="67920" y="33410"/>
                </a:lnTo>
                <a:lnTo>
                  <a:pt x="67920" y="33360"/>
                </a:lnTo>
                <a:lnTo>
                  <a:pt x="67920" y="33280"/>
                </a:lnTo>
                <a:lnTo>
                  <a:pt x="67910" y="33210"/>
                </a:lnTo>
                <a:lnTo>
                  <a:pt x="67890" y="33170"/>
                </a:lnTo>
                <a:lnTo>
                  <a:pt x="67890" y="33130"/>
                </a:lnTo>
                <a:lnTo>
                  <a:pt x="67880" y="33090"/>
                </a:lnTo>
                <a:lnTo>
                  <a:pt x="67890" y="33020"/>
                </a:lnTo>
                <a:lnTo>
                  <a:pt x="67880" y="32990"/>
                </a:lnTo>
                <a:lnTo>
                  <a:pt x="67600" y="32910"/>
                </a:lnTo>
                <a:lnTo>
                  <a:pt x="67560" y="32870"/>
                </a:lnTo>
                <a:lnTo>
                  <a:pt x="67550" y="32840"/>
                </a:lnTo>
                <a:lnTo>
                  <a:pt x="67540" y="32810"/>
                </a:lnTo>
                <a:lnTo>
                  <a:pt x="67540" y="32770"/>
                </a:lnTo>
                <a:lnTo>
                  <a:pt x="67550" y="32730"/>
                </a:lnTo>
                <a:lnTo>
                  <a:pt x="67550" y="32660"/>
                </a:lnTo>
                <a:lnTo>
                  <a:pt x="67540" y="32620"/>
                </a:lnTo>
                <a:lnTo>
                  <a:pt x="67530" y="32550"/>
                </a:lnTo>
                <a:lnTo>
                  <a:pt x="67550" y="32490"/>
                </a:lnTo>
                <a:lnTo>
                  <a:pt x="67550" y="32470"/>
                </a:lnTo>
                <a:lnTo>
                  <a:pt x="67540" y="32460"/>
                </a:lnTo>
                <a:lnTo>
                  <a:pt x="67500" y="32440"/>
                </a:lnTo>
                <a:lnTo>
                  <a:pt x="67440" y="32420"/>
                </a:lnTo>
                <a:lnTo>
                  <a:pt x="67320" y="32410"/>
                </a:lnTo>
                <a:lnTo>
                  <a:pt x="67260" y="32420"/>
                </a:lnTo>
                <a:lnTo>
                  <a:pt x="67200" y="32440"/>
                </a:lnTo>
                <a:lnTo>
                  <a:pt x="67130" y="32470"/>
                </a:lnTo>
                <a:lnTo>
                  <a:pt x="66950" y="32390"/>
                </a:lnTo>
                <a:lnTo>
                  <a:pt x="66800" y="32300"/>
                </a:lnTo>
                <a:lnTo>
                  <a:pt x="66750" y="32340"/>
                </a:lnTo>
                <a:lnTo>
                  <a:pt x="66740" y="32360"/>
                </a:lnTo>
                <a:lnTo>
                  <a:pt x="66660" y="32430"/>
                </a:lnTo>
                <a:lnTo>
                  <a:pt x="66600" y="32470"/>
                </a:lnTo>
                <a:lnTo>
                  <a:pt x="66590" y="32470"/>
                </a:lnTo>
                <a:lnTo>
                  <a:pt x="66580" y="32480"/>
                </a:lnTo>
                <a:lnTo>
                  <a:pt x="66560" y="32490"/>
                </a:lnTo>
                <a:lnTo>
                  <a:pt x="66440" y="32550"/>
                </a:lnTo>
                <a:lnTo>
                  <a:pt x="66420" y="32570"/>
                </a:lnTo>
                <a:lnTo>
                  <a:pt x="66380" y="32600"/>
                </a:lnTo>
                <a:lnTo>
                  <a:pt x="66370" y="32620"/>
                </a:lnTo>
                <a:lnTo>
                  <a:pt x="66370" y="32630"/>
                </a:lnTo>
                <a:lnTo>
                  <a:pt x="66360" y="32630"/>
                </a:lnTo>
                <a:lnTo>
                  <a:pt x="66340" y="32640"/>
                </a:lnTo>
                <a:lnTo>
                  <a:pt x="66330" y="32650"/>
                </a:lnTo>
                <a:lnTo>
                  <a:pt x="66320" y="32660"/>
                </a:lnTo>
                <a:lnTo>
                  <a:pt x="66300" y="32670"/>
                </a:lnTo>
                <a:lnTo>
                  <a:pt x="66280" y="32670"/>
                </a:lnTo>
                <a:lnTo>
                  <a:pt x="66240" y="32640"/>
                </a:lnTo>
                <a:lnTo>
                  <a:pt x="66210" y="32610"/>
                </a:lnTo>
                <a:lnTo>
                  <a:pt x="66170" y="32600"/>
                </a:lnTo>
                <a:lnTo>
                  <a:pt x="66120" y="32590"/>
                </a:lnTo>
                <a:lnTo>
                  <a:pt x="66070" y="32590"/>
                </a:lnTo>
                <a:lnTo>
                  <a:pt x="66010" y="32600"/>
                </a:lnTo>
                <a:lnTo>
                  <a:pt x="65950" y="32630"/>
                </a:lnTo>
                <a:lnTo>
                  <a:pt x="65870" y="32690"/>
                </a:lnTo>
                <a:lnTo>
                  <a:pt x="65840" y="32720"/>
                </a:lnTo>
                <a:lnTo>
                  <a:pt x="65840" y="32780"/>
                </a:lnTo>
                <a:lnTo>
                  <a:pt x="65830" y="32810"/>
                </a:lnTo>
                <a:lnTo>
                  <a:pt x="65810" y="32830"/>
                </a:lnTo>
                <a:lnTo>
                  <a:pt x="65780" y="32810"/>
                </a:lnTo>
                <a:lnTo>
                  <a:pt x="65720" y="32740"/>
                </a:lnTo>
                <a:lnTo>
                  <a:pt x="65630" y="32610"/>
                </a:lnTo>
                <a:lnTo>
                  <a:pt x="65600" y="32580"/>
                </a:lnTo>
                <a:lnTo>
                  <a:pt x="65570" y="32560"/>
                </a:lnTo>
                <a:lnTo>
                  <a:pt x="65530" y="32560"/>
                </a:lnTo>
                <a:lnTo>
                  <a:pt x="65420" y="32630"/>
                </a:lnTo>
                <a:lnTo>
                  <a:pt x="65360" y="32690"/>
                </a:lnTo>
                <a:lnTo>
                  <a:pt x="65320" y="32710"/>
                </a:lnTo>
                <a:lnTo>
                  <a:pt x="65260" y="32710"/>
                </a:lnTo>
                <a:lnTo>
                  <a:pt x="65130" y="32670"/>
                </a:lnTo>
                <a:lnTo>
                  <a:pt x="64840" y="32650"/>
                </a:lnTo>
                <a:lnTo>
                  <a:pt x="64770" y="32640"/>
                </a:lnTo>
                <a:lnTo>
                  <a:pt x="64690" y="32610"/>
                </a:lnTo>
                <a:lnTo>
                  <a:pt x="64620" y="32580"/>
                </a:lnTo>
                <a:lnTo>
                  <a:pt x="64570" y="32560"/>
                </a:lnTo>
                <a:lnTo>
                  <a:pt x="64510" y="32560"/>
                </a:lnTo>
                <a:lnTo>
                  <a:pt x="64420" y="32570"/>
                </a:lnTo>
                <a:lnTo>
                  <a:pt x="64350" y="32610"/>
                </a:lnTo>
                <a:lnTo>
                  <a:pt x="64320" y="32640"/>
                </a:lnTo>
                <a:lnTo>
                  <a:pt x="64310" y="32680"/>
                </a:lnTo>
                <a:lnTo>
                  <a:pt x="64300" y="32720"/>
                </a:lnTo>
                <a:lnTo>
                  <a:pt x="64290" y="32750"/>
                </a:lnTo>
                <a:lnTo>
                  <a:pt x="64270" y="32780"/>
                </a:lnTo>
                <a:lnTo>
                  <a:pt x="64220" y="32850"/>
                </a:lnTo>
                <a:lnTo>
                  <a:pt x="64120" y="32910"/>
                </a:lnTo>
                <a:lnTo>
                  <a:pt x="64020" y="32950"/>
                </a:lnTo>
                <a:lnTo>
                  <a:pt x="63970" y="32960"/>
                </a:lnTo>
                <a:lnTo>
                  <a:pt x="63920" y="32960"/>
                </a:lnTo>
                <a:lnTo>
                  <a:pt x="63850" y="32950"/>
                </a:lnTo>
                <a:lnTo>
                  <a:pt x="63720" y="32910"/>
                </a:lnTo>
                <a:lnTo>
                  <a:pt x="63690" y="32900"/>
                </a:lnTo>
                <a:lnTo>
                  <a:pt x="63670" y="32860"/>
                </a:lnTo>
                <a:lnTo>
                  <a:pt x="63660" y="32830"/>
                </a:lnTo>
                <a:lnTo>
                  <a:pt x="63660" y="32790"/>
                </a:lnTo>
                <a:lnTo>
                  <a:pt x="63640" y="32760"/>
                </a:lnTo>
                <a:lnTo>
                  <a:pt x="63620" y="32730"/>
                </a:lnTo>
                <a:lnTo>
                  <a:pt x="63580" y="32720"/>
                </a:lnTo>
                <a:lnTo>
                  <a:pt x="63530" y="32730"/>
                </a:lnTo>
                <a:lnTo>
                  <a:pt x="63490" y="32760"/>
                </a:lnTo>
                <a:lnTo>
                  <a:pt x="63470" y="32800"/>
                </a:lnTo>
                <a:lnTo>
                  <a:pt x="63450" y="32910"/>
                </a:lnTo>
                <a:lnTo>
                  <a:pt x="63440" y="32940"/>
                </a:lnTo>
                <a:lnTo>
                  <a:pt x="63410" y="32960"/>
                </a:lnTo>
                <a:lnTo>
                  <a:pt x="63360" y="32970"/>
                </a:lnTo>
                <a:lnTo>
                  <a:pt x="63310" y="32980"/>
                </a:lnTo>
                <a:lnTo>
                  <a:pt x="63100" y="32920"/>
                </a:lnTo>
                <a:lnTo>
                  <a:pt x="63020" y="32910"/>
                </a:lnTo>
                <a:lnTo>
                  <a:pt x="62920" y="32870"/>
                </a:lnTo>
                <a:lnTo>
                  <a:pt x="62880" y="32870"/>
                </a:lnTo>
                <a:lnTo>
                  <a:pt x="62860" y="32880"/>
                </a:lnTo>
                <a:lnTo>
                  <a:pt x="62820" y="32890"/>
                </a:lnTo>
                <a:lnTo>
                  <a:pt x="62750" y="32870"/>
                </a:lnTo>
                <a:lnTo>
                  <a:pt x="62720" y="32850"/>
                </a:lnTo>
                <a:lnTo>
                  <a:pt x="62670" y="32840"/>
                </a:lnTo>
                <a:lnTo>
                  <a:pt x="62610" y="32850"/>
                </a:lnTo>
                <a:lnTo>
                  <a:pt x="62550" y="32860"/>
                </a:lnTo>
                <a:lnTo>
                  <a:pt x="62490" y="32910"/>
                </a:lnTo>
                <a:lnTo>
                  <a:pt x="62460" y="32940"/>
                </a:lnTo>
                <a:lnTo>
                  <a:pt x="62420" y="33020"/>
                </a:lnTo>
                <a:lnTo>
                  <a:pt x="62340" y="33060"/>
                </a:lnTo>
                <a:lnTo>
                  <a:pt x="62210" y="33080"/>
                </a:lnTo>
                <a:lnTo>
                  <a:pt x="61060" y="33030"/>
                </a:lnTo>
                <a:lnTo>
                  <a:pt x="60910" y="32980"/>
                </a:lnTo>
                <a:lnTo>
                  <a:pt x="60830" y="32970"/>
                </a:lnTo>
                <a:lnTo>
                  <a:pt x="60740" y="32970"/>
                </a:lnTo>
                <a:lnTo>
                  <a:pt x="60710" y="32980"/>
                </a:lnTo>
                <a:lnTo>
                  <a:pt x="60680" y="33010"/>
                </a:lnTo>
                <a:lnTo>
                  <a:pt x="60670" y="33050"/>
                </a:lnTo>
                <a:lnTo>
                  <a:pt x="60660" y="33240"/>
                </a:lnTo>
                <a:lnTo>
                  <a:pt x="60600" y="33250"/>
                </a:lnTo>
                <a:lnTo>
                  <a:pt x="60560" y="33240"/>
                </a:lnTo>
                <a:lnTo>
                  <a:pt x="60300" y="33130"/>
                </a:lnTo>
                <a:lnTo>
                  <a:pt x="60240" y="33120"/>
                </a:lnTo>
                <a:lnTo>
                  <a:pt x="60140" y="33090"/>
                </a:lnTo>
                <a:lnTo>
                  <a:pt x="59960" y="33000"/>
                </a:lnTo>
                <a:lnTo>
                  <a:pt x="59920" y="32980"/>
                </a:lnTo>
                <a:lnTo>
                  <a:pt x="59880" y="32930"/>
                </a:lnTo>
                <a:lnTo>
                  <a:pt x="59800" y="32820"/>
                </a:lnTo>
                <a:lnTo>
                  <a:pt x="59690" y="32700"/>
                </a:lnTo>
                <a:lnTo>
                  <a:pt x="59580" y="32610"/>
                </a:lnTo>
                <a:lnTo>
                  <a:pt x="59520" y="32580"/>
                </a:lnTo>
                <a:lnTo>
                  <a:pt x="59470" y="32540"/>
                </a:lnTo>
                <a:lnTo>
                  <a:pt x="59420" y="32520"/>
                </a:lnTo>
                <a:lnTo>
                  <a:pt x="59380" y="32520"/>
                </a:lnTo>
                <a:lnTo>
                  <a:pt x="59340" y="32510"/>
                </a:lnTo>
                <a:lnTo>
                  <a:pt x="59310" y="32480"/>
                </a:lnTo>
                <a:lnTo>
                  <a:pt x="59280" y="32440"/>
                </a:lnTo>
                <a:lnTo>
                  <a:pt x="59260" y="32390"/>
                </a:lnTo>
                <a:lnTo>
                  <a:pt x="59220" y="32350"/>
                </a:lnTo>
                <a:lnTo>
                  <a:pt x="59080" y="32230"/>
                </a:lnTo>
                <a:lnTo>
                  <a:pt x="59010" y="32210"/>
                </a:lnTo>
                <a:lnTo>
                  <a:pt x="58930" y="32160"/>
                </a:lnTo>
                <a:lnTo>
                  <a:pt x="58920" y="32130"/>
                </a:lnTo>
                <a:lnTo>
                  <a:pt x="58890" y="32090"/>
                </a:lnTo>
                <a:lnTo>
                  <a:pt x="58840" y="32060"/>
                </a:lnTo>
                <a:lnTo>
                  <a:pt x="58670" y="31980"/>
                </a:lnTo>
                <a:lnTo>
                  <a:pt x="58620" y="31970"/>
                </a:lnTo>
                <a:lnTo>
                  <a:pt x="58540" y="31960"/>
                </a:lnTo>
                <a:lnTo>
                  <a:pt x="58490" y="31950"/>
                </a:lnTo>
                <a:lnTo>
                  <a:pt x="58430" y="31930"/>
                </a:lnTo>
                <a:lnTo>
                  <a:pt x="58350" y="31870"/>
                </a:lnTo>
                <a:lnTo>
                  <a:pt x="58300" y="31820"/>
                </a:lnTo>
                <a:lnTo>
                  <a:pt x="58280" y="31770"/>
                </a:lnTo>
                <a:lnTo>
                  <a:pt x="58270" y="31690"/>
                </a:lnTo>
                <a:lnTo>
                  <a:pt x="58270" y="31650"/>
                </a:lnTo>
                <a:lnTo>
                  <a:pt x="58260" y="31570"/>
                </a:lnTo>
                <a:lnTo>
                  <a:pt x="58250" y="31530"/>
                </a:lnTo>
                <a:lnTo>
                  <a:pt x="58210" y="31510"/>
                </a:lnTo>
                <a:lnTo>
                  <a:pt x="58090" y="31510"/>
                </a:lnTo>
                <a:lnTo>
                  <a:pt x="58040" y="31520"/>
                </a:lnTo>
                <a:lnTo>
                  <a:pt x="57950" y="31520"/>
                </a:lnTo>
                <a:lnTo>
                  <a:pt x="57820" y="31460"/>
                </a:lnTo>
                <a:lnTo>
                  <a:pt x="57590" y="31290"/>
                </a:lnTo>
                <a:lnTo>
                  <a:pt x="57650" y="31260"/>
                </a:lnTo>
                <a:lnTo>
                  <a:pt x="57700" y="31250"/>
                </a:lnTo>
                <a:lnTo>
                  <a:pt x="57720" y="31250"/>
                </a:lnTo>
                <a:lnTo>
                  <a:pt x="57740" y="31250"/>
                </a:lnTo>
                <a:lnTo>
                  <a:pt x="57770" y="31230"/>
                </a:lnTo>
                <a:lnTo>
                  <a:pt x="57810" y="31180"/>
                </a:lnTo>
                <a:lnTo>
                  <a:pt x="57850" y="31080"/>
                </a:lnTo>
                <a:lnTo>
                  <a:pt x="57950" y="30710"/>
                </a:lnTo>
                <a:lnTo>
                  <a:pt x="57970" y="30660"/>
                </a:lnTo>
                <a:lnTo>
                  <a:pt x="58030" y="30550"/>
                </a:lnTo>
                <a:lnTo>
                  <a:pt x="58060" y="30520"/>
                </a:lnTo>
                <a:lnTo>
                  <a:pt x="58090" y="30490"/>
                </a:lnTo>
                <a:lnTo>
                  <a:pt x="58120" y="30470"/>
                </a:lnTo>
                <a:lnTo>
                  <a:pt x="58160" y="30460"/>
                </a:lnTo>
                <a:lnTo>
                  <a:pt x="58200" y="30450"/>
                </a:lnTo>
                <a:lnTo>
                  <a:pt x="58310" y="30470"/>
                </a:lnTo>
                <a:lnTo>
                  <a:pt x="58340" y="30470"/>
                </a:lnTo>
                <a:lnTo>
                  <a:pt x="58360" y="30440"/>
                </a:lnTo>
                <a:lnTo>
                  <a:pt x="58380" y="30320"/>
                </a:lnTo>
                <a:lnTo>
                  <a:pt x="58400" y="30250"/>
                </a:lnTo>
                <a:lnTo>
                  <a:pt x="58380" y="30190"/>
                </a:lnTo>
                <a:lnTo>
                  <a:pt x="58360" y="30160"/>
                </a:lnTo>
                <a:lnTo>
                  <a:pt x="58250" y="30140"/>
                </a:lnTo>
                <a:lnTo>
                  <a:pt x="58220" y="30130"/>
                </a:lnTo>
                <a:lnTo>
                  <a:pt x="58080" y="30090"/>
                </a:lnTo>
                <a:lnTo>
                  <a:pt x="58060" y="30060"/>
                </a:lnTo>
                <a:lnTo>
                  <a:pt x="58040" y="30030"/>
                </a:lnTo>
                <a:lnTo>
                  <a:pt x="58030" y="29990"/>
                </a:lnTo>
                <a:lnTo>
                  <a:pt x="58020" y="29960"/>
                </a:lnTo>
                <a:lnTo>
                  <a:pt x="58020" y="29920"/>
                </a:lnTo>
                <a:lnTo>
                  <a:pt x="58020" y="29880"/>
                </a:lnTo>
                <a:lnTo>
                  <a:pt x="58010" y="29880"/>
                </a:lnTo>
                <a:lnTo>
                  <a:pt x="58000" y="29870"/>
                </a:lnTo>
                <a:lnTo>
                  <a:pt x="57980" y="29850"/>
                </a:lnTo>
                <a:lnTo>
                  <a:pt x="57960" y="29830"/>
                </a:lnTo>
                <a:lnTo>
                  <a:pt x="57950" y="29790"/>
                </a:lnTo>
                <a:lnTo>
                  <a:pt x="57950" y="29750"/>
                </a:lnTo>
                <a:lnTo>
                  <a:pt x="57930" y="29710"/>
                </a:lnTo>
                <a:lnTo>
                  <a:pt x="57920" y="29680"/>
                </a:lnTo>
                <a:lnTo>
                  <a:pt x="57920" y="29640"/>
                </a:lnTo>
                <a:lnTo>
                  <a:pt x="57950" y="29610"/>
                </a:lnTo>
                <a:lnTo>
                  <a:pt x="57990" y="29600"/>
                </a:lnTo>
                <a:lnTo>
                  <a:pt x="58020" y="29610"/>
                </a:lnTo>
                <a:lnTo>
                  <a:pt x="58060" y="29620"/>
                </a:lnTo>
                <a:lnTo>
                  <a:pt x="58160" y="29680"/>
                </a:lnTo>
                <a:lnTo>
                  <a:pt x="58230" y="29710"/>
                </a:lnTo>
                <a:lnTo>
                  <a:pt x="58270" y="29700"/>
                </a:lnTo>
                <a:lnTo>
                  <a:pt x="58310" y="29690"/>
                </a:lnTo>
                <a:lnTo>
                  <a:pt x="58400" y="29630"/>
                </a:lnTo>
                <a:lnTo>
                  <a:pt x="58420" y="29600"/>
                </a:lnTo>
                <a:lnTo>
                  <a:pt x="58410" y="29550"/>
                </a:lnTo>
                <a:lnTo>
                  <a:pt x="58380" y="29520"/>
                </a:lnTo>
                <a:lnTo>
                  <a:pt x="58310" y="29480"/>
                </a:lnTo>
                <a:lnTo>
                  <a:pt x="58290" y="29450"/>
                </a:lnTo>
                <a:lnTo>
                  <a:pt x="58270" y="29400"/>
                </a:lnTo>
                <a:lnTo>
                  <a:pt x="58270" y="29330"/>
                </a:lnTo>
                <a:lnTo>
                  <a:pt x="58320" y="29110"/>
                </a:lnTo>
                <a:lnTo>
                  <a:pt x="58340" y="29050"/>
                </a:lnTo>
                <a:lnTo>
                  <a:pt x="58350" y="29020"/>
                </a:lnTo>
                <a:lnTo>
                  <a:pt x="58380" y="28990"/>
                </a:lnTo>
                <a:lnTo>
                  <a:pt x="58440" y="28930"/>
                </a:lnTo>
                <a:lnTo>
                  <a:pt x="58460" y="28900"/>
                </a:lnTo>
                <a:lnTo>
                  <a:pt x="58490" y="28870"/>
                </a:lnTo>
                <a:lnTo>
                  <a:pt x="58520" y="28840"/>
                </a:lnTo>
                <a:lnTo>
                  <a:pt x="58550" y="28840"/>
                </a:lnTo>
                <a:lnTo>
                  <a:pt x="58620" y="28860"/>
                </a:lnTo>
                <a:lnTo>
                  <a:pt x="58660" y="28860"/>
                </a:lnTo>
                <a:lnTo>
                  <a:pt x="58700" y="28860"/>
                </a:lnTo>
                <a:lnTo>
                  <a:pt x="58770" y="28840"/>
                </a:lnTo>
                <a:lnTo>
                  <a:pt x="58840" y="28860"/>
                </a:lnTo>
                <a:lnTo>
                  <a:pt x="58870" y="28870"/>
                </a:lnTo>
                <a:lnTo>
                  <a:pt x="58900" y="28890"/>
                </a:lnTo>
                <a:lnTo>
                  <a:pt x="59040" y="28960"/>
                </a:lnTo>
                <a:lnTo>
                  <a:pt x="59060" y="28970"/>
                </a:lnTo>
                <a:lnTo>
                  <a:pt x="59120" y="28970"/>
                </a:lnTo>
                <a:lnTo>
                  <a:pt x="59070" y="28880"/>
                </a:lnTo>
                <a:lnTo>
                  <a:pt x="58950" y="28740"/>
                </a:lnTo>
                <a:lnTo>
                  <a:pt x="58910" y="28700"/>
                </a:lnTo>
                <a:lnTo>
                  <a:pt x="58880" y="28670"/>
                </a:lnTo>
                <a:lnTo>
                  <a:pt x="58880" y="28650"/>
                </a:lnTo>
                <a:lnTo>
                  <a:pt x="58810" y="28520"/>
                </a:lnTo>
                <a:lnTo>
                  <a:pt x="58730" y="28330"/>
                </a:lnTo>
                <a:lnTo>
                  <a:pt x="58720" y="28280"/>
                </a:lnTo>
                <a:lnTo>
                  <a:pt x="58720" y="28230"/>
                </a:lnTo>
                <a:lnTo>
                  <a:pt x="58750" y="28190"/>
                </a:lnTo>
                <a:lnTo>
                  <a:pt x="58780" y="28170"/>
                </a:lnTo>
                <a:lnTo>
                  <a:pt x="58830" y="28160"/>
                </a:lnTo>
                <a:lnTo>
                  <a:pt x="58870" y="28130"/>
                </a:lnTo>
                <a:lnTo>
                  <a:pt x="58900" y="28080"/>
                </a:lnTo>
                <a:lnTo>
                  <a:pt x="58960" y="27910"/>
                </a:lnTo>
                <a:lnTo>
                  <a:pt x="59020" y="27790"/>
                </a:lnTo>
                <a:lnTo>
                  <a:pt x="59040" y="27700"/>
                </a:lnTo>
                <a:lnTo>
                  <a:pt x="58980" y="27530"/>
                </a:lnTo>
                <a:lnTo>
                  <a:pt x="58930" y="27590"/>
                </a:lnTo>
                <a:lnTo>
                  <a:pt x="58730" y="27700"/>
                </a:lnTo>
                <a:lnTo>
                  <a:pt x="58680" y="27770"/>
                </a:lnTo>
                <a:lnTo>
                  <a:pt x="58630" y="27790"/>
                </a:lnTo>
                <a:lnTo>
                  <a:pt x="58490" y="27830"/>
                </a:lnTo>
                <a:lnTo>
                  <a:pt x="58400" y="27880"/>
                </a:lnTo>
                <a:lnTo>
                  <a:pt x="58370" y="27890"/>
                </a:lnTo>
                <a:lnTo>
                  <a:pt x="58340" y="27900"/>
                </a:lnTo>
                <a:lnTo>
                  <a:pt x="58320" y="27910"/>
                </a:lnTo>
                <a:lnTo>
                  <a:pt x="58220" y="27970"/>
                </a:lnTo>
                <a:lnTo>
                  <a:pt x="57960" y="27840"/>
                </a:lnTo>
                <a:lnTo>
                  <a:pt x="57910" y="27790"/>
                </a:lnTo>
                <a:lnTo>
                  <a:pt x="57870" y="27760"/>
                </a:lnTo>
                <a:lnTo>
                  <a:pt x="57850" y="27740"/>
                </a:lnTo>
                <a:lnTo>
                  <a:pt x="57800" y="27680"/>
                </a:lnTo>
                <a:lnTo>
                  <a:pt x="57760" y="27620"/>
                </a:lnTo>
                <a:lnTo>
                  <a:pt x="57640" y="27480"/>
                </a:lnTo>
                <a:lnTo>
                  <a:pt x="57580" y="27380"/>
                </a:lnTo>
                <a:lnTo>
                  <a:pt x="57550" y="27360"/>
                </a:lnTo>
                <a:lnTo>
                  <a:pt x="57480" y="27350"/>
                </a:lnTo>
                <a:lnTo>
                  <a:pt x="57420" y="27310"/>
                </a:lnTo>
                <a:lnTo>
                  <a:pt x="57390" y="27270"/>
                </a:lnTo>
                <a:lnTo>
                  <a:pt x="57330" y="27220"/>
                </a:lnTo>
                <a:lnTo>
                  <a:pt x="57240" y="27130"/>
                </a:lnTo>
                <a:lnTo>
                  <a:pt x="57090" y="26930"/>
                </a:lnTo>
                <a:lnTo>
                  <a:pt x="57060" y="26910"/>
                </a:lnTo>
                <a:lnTo>
                  <a:pt x="57000" y="26870"/>
                </a:lnTo>
                <a:lnTo>
                  <a:pt x="56970" y="26840"/>
                </a:lnTo>
                <a:lnTo>
                  <a:pt x="56940" y="26810"/>
                </a:lnTo>
                <a:lnTo>
                  <a:pt x="56930" y="26780"/>
                </a:lnTo>
                <a:lnTo>
                  <a:pt x="56940" y="26750"/>
                </a:lnTo>
                <a:lnTo>
                  <a:pt x="56980" y="26690"/>
                </a:lnTo>
                <a:lnTo>
                  <a:pt x="57000" y="26650"/>
                </a:lnTo>
                <a:lnTo>
                  <a:pt x="57030" y="26620"/>
                </a:lnTo>
                <a:lnTo>
                  <a:pt x="57040" y="26580"/>
                </a:lnTo>
                <a:lnTo>
                  <a:pt x="57090" y="26520"/>
                </a:lnTo>
                <a:lnTo>
                  <a:pt x="57100" y="26490"/>
                </a:lnTo>
                <a:lnTo>
                  <a:pt x="57110" y="26450"/>
                </a:lnTo>
                <a:lnTo>
                  <a:pt x="57120" y="26420"/>
                </a:lnTo>
                <a:lnTo>
                  <a:pt x="57130" y="26300"/>
                </a:lnTo>
                <a:lnTo>
                  <a:pt x="57150" y="26230"/>
                </a:lnTo>
                <a:lnTo>
                  <a:pt x="57160" y="26200"/>
                </a:lnTo>
                <a:lnTo>
                  <a:pt x="57170" y="26160"/>
                </a:lnTo>
                <a:lnTo>
                  <a:pt x="57160" y="26110"/>
                </a:lnTo>
                <a:lnTo>
                  <a:pt x="57130" y="26070"/>
                </a:lnTo>
                <a:lnTo>
                  <a:pt x="57080" y="26000"/>
                </a:lnTo>
                <a:lnTo>
                  <a:pt x="57070" y="25970"/>
                </a:lnTo>
                <a:lnTo>
                  <a:pt x="57090" y="25890"/>
                </a:lnTo>
                <a:lnTo>
                  <a:pt x="57090" y="25840"/>
                </a:lnTo>
                <a:lnTo>
                  <a:pt x="57070" y="25770"/>
                </a:lnTo>
                <a:lnTo>
                  <a:pt x="57060" y="25730"/>
                </a:lnTo>
                <a:lnTo>
                  <a:pt x="57030" y="25710"/>
                </a:lnTo>
                <a:lnTo>
                  <a:pt x="57000" y="25710"/>
                </a:lnTo>
                <a:lnTo>
                  <a:pt x="56920" y="25720"/>
                </a:lnTo>
                <a:lnTo>
                  <a:pt x="56890" y="25730"/>
                </a:lnTo>
                <a:lnTo>
                  <a:pt x="56810" y="25800"/>
                </a:lnTo>
                <a:lnTo>
                  <a:pt x="56780" y="25850"/>
                </a:lnTo>
                <a:lnTo>
                  <a:pt x="56730" y="25920"/>
                </a:lnTo>
                <a:lnTo>
                  <a:pt x="56710" y="25940"/>
                </a:lnTo>
                <a:lnTo>
                  <a:pt x="56680" y="25950"/>
                </a:lnTo>
                <a:lnTo>
                  <a:pt x="56630" y="25940"/>
                </a:lnTo>
                <a:lnTo>
                  <a:pt x="56490" y="25910"/>
                </a:lnTo>
                <a:lnTo>
                  <a:pt x="56470" y="25890"/>
                </a:lnTo>
                <a:lnTo>
                  <a:pt x="56460" y="25840"/>
                </a:lnTo>
                <a:lnTo>
                  <a:pt x="56470" y="25730"/>
                </a:lnTo>
                <a:lnTo>
                  <a:pt x="56480" y="25680"/>
                </a:lnTo>
                <a:lnTo>
                  <a:pt x="56480" y="25620"/>
                </a:lnTo>
                <a:lnTo>
                  <a:pt x="56490" y="25550"/>
                </a:lnTo>
                <a:lnTo>
                  <a:pt x="56510" y="25510"/>
                </a:lnTo>
                <a:lnTo>
                  <a:pt x="56560" y="25440"/>
                </a:lnTo>
                <a:lnTo>
                  <a:pt x="56570" y="25410"/>
                </a:lnTo>
                <a:lnTo>
                  <a:pt x="56570" y="25370"/>
                </a:lnTo>
                <a:lnTo>
                  <a:pt x="56550" y="25340"/>
                </a:lnTo>
                <a:lnTo>
                  <a:pt x="56530" y="25310"/>
                </a:lnTo>
                <a:lnTo>
                  <a:pt x="56500" y="25280"/>
                </a:lnTo>
                <a:lnTo>
                  <a:pt x="56470" y="25250"/>
                </a:lnTo>
                <a:lnTo>
                  <a:pt x="56440" y="25240"/>
                </a:lnTo>
                <a:lnTo>
                  <a:pt x="56400" y="25230"/>
                </a:lnTo>
                <a:lnTo>
                  <a:pt x="56290" y="25240"/>
                </a:lnTo>
                <a:lnTo>
                  <a:pt x="56210" y="25250"/>
                </a:lnTo>
                <a:lnTo>
                  <a:pt x="56180" y="25270"/>
                </a:lnTo>
                <a:lnTo>
                  <a:pt x="56160" y="25200"/>
                </a:lnTo>
                <a:lnTo>
                  <a:pt x="56160" y="25060"/>
                </a:lnTo>
                <a:lnTo>
                  <a:pt x="56220" y="24670"/>
                </a:lnTo>
                <a:lnTo>
                  <a:pt x="56250" y="24390"/>
                </a:lnTo>
                <a:lnTo>
                  <a:pt x="56240" y="24340"/>
                </a:lnTo>
                <a:lnTo>
                  <a:pt x="56240" y="24280"/>
                </a:lnTo>
                <a:lnTo>
                  <a:pt x="56260" y="24150"/>
                </a:lnTo>
                <a:lnTo>
                  <a:pt x="56280" y="24110"/>
                </a:lnTo>
                <a:lnTo>
                  <a:pt x="56290" y="24090"/>
                </a:lnTo>
                <a:lnTo>
                  <a:pt x="56410" y="24030"/>
                </a:lnTo>
                <a:lnTo>
                  <a:pt x="56810" y="24080"/>
                </a:lnTo>
                <a:lnTo>
                  <a:pt x="56920" y="24130"/>
                </a:lnTo>
                <a:lnTo>
                  <a:pt x="56970" y="24170"/>
                </a:lnTo>
                <a:lnTo>
                  <a:pt x="57060" y="24170"/>
                </a:lnTo>
                <a:lnTo>
                  <a:pt x="57130" y="24160"/>
                </a:lnTo>
                <a:lnTo>
                  <a:pt x="57170" y="24140"/>
                </a:lnTo>
                <a:lnTo>
                  <a:pt x="57190" y="24120"/>
                </a:lnTo>
                <a:lnTo>
                  <a:pt x="57210" y="24100"/>
                </a:lnTo>
                <a:lnTo>
                  <a:pt x="57370" y="23980"/>
                </a:lnTo>
                <a:lnTo>
                  <a:pt x="57390" y="23950"/>
                </a:lnTo>
                <a:lnTo>
                  <a:pt x="57420" y="23910"/>
                </a:lnTo>
                <a:lnTo>
                  <a:pt x="57450" y="23880"/>
                </a:lnTo>
                <a:lnTo>
                  <a:pt x="57500" y="23860"/>
                </a:lnTo>
                <a:lnTo>
                  <a:pt x="57610" y="23830"/>
                </a:lnTo>
                <a:lnTo>
                  <a:pt x="57650" y="23820"/>
                </a:lnTo>
                <a:lnTo>
                  <a:pt x="57680" y="23850"/>
                </a:lnTo>
                <a:lnTo>
                  <a:pt x="57700" y="24000"/>
                </a:lnTo>
                <a:lnTo>
                  <a:pt x="57720" y="24020"/>
                </a:lnTo>
                <a:lnTo>
                  <a:pt x="57780" y="24040"/>
                </a:lnTo>
                <a:lnTo>
                  <a:pt x="57870" y="24020"/>
                </a:lnTo>
                <a:lnTo>
                  <a:pt x="57930" y="23990"/>
                </a:lnTo>
                <a:lnTo>
                  <a:pt x="58020" y="23930"/>
                </a:lnTo>
                <a:lnTo>
                  <a:pt x="58050" y="23900"/>
                </a:lnTo>
                <a:lnTo>
                  <a:pt x="58070" y="23870"/>
                </a:lnTo>
                <a:lnTo>
                  <a:pt x="58080" y="23830"/>
                </a:lnTo>
                <a:lnTo>
                  <a:pt x="58090" y="23790"/>
                </a:lnTo>
                <a:lnTo>
                  <a:pt x="58130" y="23720"/>
                </a:lnTo>
                <a:lnTo>
                  <a:pt x="58170" y="23690"/>
                </a:lnTo>
                <a:lnTo>
                  <a:pt x="58240" y="23640"/>
                </a:lnTo>
                <a:lnTo>
                  <a:pt x="58280" y="23600"/>
                </a:lnTo>
                <a:lnTo>
                  <a:pt x="58370" y="23550"/>
                </a:lnTo>
                <a:lnTo>
                  <a:pt x="58440" y="23490"/>
                </a:lnTo>
                <a:lnTo>
                  <a:pt x="58480" y="23430"/>
                </a:lnTo>
                <a:lnTo>
                  <a:pt x="58490" y="23380"/>
                </a:lnTo>
                <a:lnTo>
                  <a:pt x="58500" y="23340"/>
                </a:lnTo>
                <a:lnTo>
                  <a:pt x="58520" y="23260"/>
                </a:lnTo>
                <a:lnTo>
                  <a:pt x="58540" y="23240"/>
                </a:lnTo>
                <a:lnTo>
                  <a:pt x="58630" y="23240"/>
                </a:lnTo>
                <a:lnTo>
                  <a:pt x="58820" y="23210"/>
                </a:lnTo>
                <a:lnTo>
                  <a:pt x="58900" y="23180"/>
                </a:lnTo>
                <a:lnTo>
                  <a:pt x="58950" y="23190"/>
                </a:lnTo>
                <a:lnTo>
                  <a:pt x="58970" y="23220"/>
                </a:lnTo>
                <a:lnTo>
                  <a:pt x="58960" y="23260"/>
                </a:lnTo>
                <a:lnTo>
                  <a:pt x="58970" y="23300"/>
                </a:lnTo>
                <a:lnTo>
                  <a:pt x="58980" y="23330"/>
                </a:lnTo>
                <a:lnTo>
                  <a:pt x="59000" y="23460"/>
                </a:lnTo>
                <a:lnTo>
                  <a:pt x="59010" y="23500"/>
                </a:lnTo>
                <a:lnTo>
                  <a:pt x="59030" y="23530"/>
                </a:lnTo>
                <a:lnTo>
                  <a:pt x="59060" y="23550"/>
                </a:lnTo>
                <a:lnTo>
                  <a:pt x="59140" y="23590"/>
                </a:lnTo>
                <a:lnTo>
                  <a:pt x="59190" y="23600"/>
                </a:lnTo>
                <a:lnTo>
                  <a:pt x="59250" y="23600"/>
                </a:lnTo>
                <a:lnTo>
                  <a:pt x="59340" y="23570"/>
                </a:lnTo>
                <a:lnTo>
                  <a:pt x="59470" y="23520"/>
                </a:lnTo>
                <a:lnTo>
                  <a:pt x="59560" y="23580"/>
                </a:lnTo>
                <a:lnTo>
                  <a:pt x="59620" y="23600"/>
                </a:lnTo>
                <a:lnTo>
                  <a:pt x="59670" y="23590"/>
                </a:lnTo>
                <a:lnTo>
                  <a:pt x="59710" y="23570"/>
                </a:lnTo>
                <a:lnTo>
                  <a:pt x="59730" y="23540"/>
                </a:lnTo>
                <a:lnTo>
                  <a:pt x="59770" y="23500"/>
                </a:lnTo>
                <a:lnTo>
                  <a:pt x="59820" y="23470"/>
                </a:lnTo>
                <a:lnTo>
                  <a:pt x="59940" y="23420"/>
                </a:lnTo>
                <a:lnTo>
                  <a:pt x="60000" y="23380"/>
                </a:lnTo>
                <a:lnTo>
                  <a:pt x="60040" y="23340"/>
                </a:lnTo>
                <a:lnTo>
                  <a:pt x="60060" y="23290"/>
                </a:lnTo>
                <a:lnTo>
                  <a:pt x="60180" y="23170"/>
                </a:lnTo>
                <a:lnTo>
                  <a:pt x="60210" y="23130"/>
                </a:lnTo>
                <a:lnTo>
                  <a:pt x="60230" y="23090"/>
                </a:lnTo>
                <a:lnTo>
                  <a:pt x="60280" y="23010"/>
                </a:lnTo>
                <a:lnTo>
                  <a:pt x="60300" y="23010"/>
                </a:lnTo>
                <a:lnTo>
                  <a:pt x="60320" y="23010"/>
                </a:lnTo>
                <a:lnTo>
                  <a:pt x="60350" y="23030"/>
                </a:lnTo>
                <a:lnTo>
                  <a:pt x="60360" y="23070"/>
                </a:lnTo>
                <a:lnTo>
                  <a:pt x="60370" y="23100"/>
                </a:lnTo>
                <a:lnTo>
                  <a:pt x="60360" y="23180"/>
                </a:lnTo>
                <a:lnTo>
                  <a:pt x="60360" y="23220"/>
                </a:lnTo>
                <a:lnTo>
                  <a:pt x="60370" y="23250"/>
                </a:lnTo>
                <a:lnTo>
                  <a:pt x="60400" y="23330"/>
                </a:lnTo>
                <a:lnTo>
                  <a:pt x="60430" y="23360"/>
                </a:lnTo>
                <a:lnTo>
                  <a:pt x="60460" y="23390"/>
                </a:lnTo>
                <a:lnTo>
                  <a:pt x="60520" y="23410"/>
                </a:lnTo>
                <a:lnTo>
                  <a:pt x="60580" y="23480"/>
                </a:lnTo>
                <a:lnTo>
                  <a:pt x="60600" y="23480"/>
                </a:lnTo>
                <a:lnTo>
                  <a:pt x="60620" y="23470"/>
                </a:lnTo>
                <a:lnTo>
                  <a:pt x="60670" y="23420"/>
                </a:lnTo>
                <a:lnTo>
                  <a:pt x="60700" y="23390"/>
                </a:lnTo>
                <a:lnTo>
                  <a:pt x="60730" y="23340"/>
                </a:lnTo>
                <a:lnTo>
                  <a:pt x="60760" y="23280"/>
                </a:lnTo>
                <a:lnTo>
                  <a:pt x="60790" y="23250"/>
                </a:lnTo>
                <a:lnTo>
                  <a:pt x="60830" y="23220"/>
                </a:lnTo>
                <a:lnTo>
                  <a:pt x="60930" y="23200"/>
                </a:lnTo>
                <a:lnTo>
                  <a:pt x="61030" y="23140"/>
                </a:lnTo>
                <a:lnTo>
                  <a:pt x="61070" y="23140"/>
                </a:lnTo>
                <a:lnTo>
                  <a:pt x="61100" y="23170"/>
                </a:lnTo>
                <a:lnTo>
                  <a:pt x="61130" y="23200"/>
                </a:lnTo>
                <a:lnTo>
                  <a:pt x="61240" y="23310"/>
                </a:lnTo>
                <a:lnTo>
                  <a:pt x="61300" y="23330"/>
                </a:lnTo>
                <a:lnTo>
                  <a:pt x="61380" y="23350"/>
                </a:lnTo>
                <a:lnTo>
                  <a:pt x="61430" y="23330"/>
                </a:lnTo>
                <a:lnTo>
                  <a:pt x="61470" y="23300"/>
                </a:lnTo>
                <a:lnTo>
                  <a:pt x="61510" y="23270"/>
                </a:lnTo>
                <a:lnTo>
                  <a:pt x="61540" y="23280"/>
                </a:lnTo>
                <a:lnTo>
                  <a:pt x="61630" y="23310"/>
                </a:lnTo>
                <a:lnTo>
                  <a:pt x="61670" y="23340"/>
                </a:lnTo>
                <a:lnTo>
                  <a:pt x="61700" y="23370"/>
                </a:lnTo>
                <a:lnTo>
                  <a:pt x="61720" y="23410"/>
                </a:lnTo>
                <a:lnTo>
                  <a:pt x="61740" y="23440"/>
                </a:lnTo>
                <a:lnTo>
                  <a:pt x="61780" y="23470"/>
                </a:lnTo>
                <a:lnTo>
                  <a:pt x="61830" y="23500"/>
                </a:lnTo>
                <a:lnTo>
                  <a:pt x="62050" y="23570"/>
                </a:lnTo>
                <a:lnTo>
                  <a:pt x="62170" y="23630"/>
                </a:lnTo>
                <a:lnTo>
                  <a:pt x="62370" y="23680"/>
                </a:lnTo>
                <a:lnTo>
                  <a:pt x="62390" y="23690"/>
                </a:lnTo>
                <a:lnTo>
                  <a:pt x="62410" y="23710"/>
                </a:lnTo>
                <a:lnTo>
                  <a:pt x="62430" y="23740"/>
                </a:lnTo>
                <a:lnTo>
                  <a:pt x="62470" y="23780"/>
                </a:lnTo>
                <a:lnTo>
                  <a:pt x="62510" y="23780"/>
                </a:lnTo>
                <a:lnTo>
                  <a:pt x="62580" y="23760"/>
                </a:lnTo>
                <a:lnTo>
                  <a:pt x="62610" y="23770"/>
                </a:lnTo>
                <a:lnTo>
                  <a:pt x="62640" y="23790"/>
                </a:lnTo>
                <a:lnTo>
                  <a:pt x="62700" y="23880"/>
                </a:lnTo>
                <a:lnTo>
                  <a:pt x="62730" y="23900"/>
                </a:lnTo>
                <a:lnTo>
                  <a:pt x="62750" y="23920"/>
                </a:lnTo>
                <a:lnTo>
                  <a:pt x="62800" y="23930"/>
                </a:lnTo>
                <a:lnTo>
                  <a:pt x="62900" y="23910"/>
                </a:lnTo>
                <a:lnTo>
                  <a:pt x="62960" y="23920"/>
                </a:lnTo>
                <a:lnTo>
                  <a:pt x="63020" y="23940"/>
                </a:lnTo>
                <a:lnTo>
                  <a:pt x="63100" y="23950"/>
                </a:lnTo>
                <a:lnTo>
                  <a:pt x="63290" y="24040"/>
                </a:lnTo>
                <a:lnTo>
                  <a:pt x="63330" y="24080"/>
                </a:lnTo>
                <a:lnTo>
                  <a:pt x="63350" y="24110"/>
                </a:lnTo>
                <a:lnTo>
                  <a:pt x="63350" y="24130"/>
                </a:lnTo>
                <a:lnTo>
                  <a:pt x="63350" y="24180"/>
                </a:lnTo>
                <a:lnTo>
                  <a:pt x="63340" y="24210"/>
                </a:lnTo>
                <a:lnTo>
                  <a:pt x="63310" y="24320"/>
                </a:lnTo>
                <a:lnTo>
                  <a:pt x="63300" y="24340"/>
                </a:lnTo>
                <a:lnTo>
                  <a:pt x="63260" y="24390"/>
                </a:lnTo>
                <a:lnTo>
                  <a:pt x="63260" y="24410"/>
                </a:lnTo>
                <a:lnTo>
                  <a:pt x="63240" y="24430"/>
                </a:lnTo>
                <a:lnTo>
                  <a:pt x="63190" y="24460"/>
                </a:lnTo>
                <a:lnTo>
                  <a:pt x="63160" y="24470"/>
                </a:lnTo>
                <a:lnTo>
                  <a:pt x="63110" y="24500"/>
                </a:lnTo>
                <a:lnTo>
                  <a:pt x="62920" y="24700"/>
                </a:lnTo>
                <a:lnTo>
                  <a:pt x="62850" y="24750"/>
                </a:lnTo>
                <a:lnTo>
                  <a:pt x="62780" y="24780"/>
                </a:lnTo>
                <a:lnTo>
                  <a:pt x="62760" y="24790"/>
                </a:lnTo>
                <a:lnTo>
                  <a:pt x="62690" y="24870"/>
                </a:lnTo>
                <a:lnTo>
                  <a:pt x="62670" y="24890"/>
                </a:lnTo>
                <a:lnTo>
                  <a:pt x="62620" y="24890"/>
                </a:lnTo>
                <a:lnTo>
                  <a:pt x="62370" y="24970"/>
                </a:lnTo>
                <a:lnTo>
                  <a:pt x="62320" y="25000"/>
                </a:lnTo>
                <a:lnTo>
                  <a:pt x="62290" y="25030"/>
                </a:lnTo>
                <a:lnTo>
                  <a:pt x="62300" y="25070"/>
                </a:lnTo>
                <a:lnTo>
                  <a:pt x="62350" y="25110"/>
                </a:lnTo>
                <a:lnTo>
                  <a:pt x="62480" y="25190"/>
                </a:lnTo>
                <a:lnTo>
                  <a:pt x="62540" y="25200"/>
                </a:lnTo>
                <a:lnTo>
                  <a:pt x="62590" y="25190"/>
                </a:lnTo>
                <a:lnTo>
                  <a:pt x="62620" y="25150"/>
                </a:lnTo>
                <a:lnTo>
                  <a:pt x="62690" y="25100"/>
                </a:lnTo>
                <a:lnTo>
                  <a:pt x="62720" y="25090"/>
                </a:lnTo>
                <a:lnTo>
                  <a:pt x="62780" y="25030"/>
                </a:lnTo>
                <a:lnTo>
                  <a:pt x="62820" y="24990"/>
                </a:lnTo>
                <a:lnTo>
                  <a:pt x="62840" y="24960"/>
                </a:lnTo>
                <a:lnTo>
                  <a:pt x="62870" y="24950"/>
                </a:lnTo>
                <a:lnTo>
                  <a:pt x="62920" y="24930"/>
                </a:lnTo>
                <a:lnTo>
                  <a:pt x="62990" y="24930"/>
                </a:lnTo>
                <a:lnTo>
                  <a:pt x="63040" y="24910"/>
                </a:lnTo>
                <a:lnTo>
                  <a:pt x="63110" y="24860"/>
                </a:lnTo>
                <a:lnTo>
                  <a:pt x="63200" y="24830"/>
                </a:lnTo>
                <a:lnTo>
                  <a:pt x="63240" y="24810"/>
                </a:lnTo>
                <a:lnTo>
                  <a:pt x="63250" y="24780"/>
                </a:lnTo>
                <a:lnTo>
                  <a:pt x="63240" y="24710"/>
                </a:lnTo>
                <a:lnTo>
                  <a:pt x="63260" y="24690"/>
                </a:lnTo>
                <a:lnTo>
                  <a:pt x="63320" y="24660"/>
                </a:lnTo>
                <a:lnTo>
                  <a:pt x="63400" y="24640"/>
                </a:lnTo>
                <a:lnTo>
                  <a:pt x="63430" y="24610"/>
                </a:lnTo>
                <a:lnTo>
                  <a:pt x="63460" y="24590"/>
                </a:lnTo>
                <a:lnTo>
                  <a:pt x="63490" y="24580"/>
                </a:lnTo>
                <a:lnTo>
                  <a:pt x="63650" y="24540"/>
                </a:lnTo>
                <a:lnTo>
                  <a:pt x="63690" y="24520"/>
                </a:lnTo>
                <a:lnTo>
                  <a:pt x="63710" y="24490"/>
                </a:lnTo>
                <a:lnTo>
                  <a:pt x="63730" y="24430"/>
                </a:lnTo>
                <a:lnTo>
                  <a:pt x="63790" y="24390"/>
                </a:lnTo>
                <a:lnTo>
                  <a:pt x="64170" y="24400"/>
                </a:lnTo>
                <a:lnTo>
                  <a:pt x="64310" y="24340"/>
                </a:lnTo>
                <a:lnTo>
                  <a:pt x="64390" y="24400"/>
                </a:lnTo>
                <a:lnTo>
                  <a:pt x="64430" y="24410"/>
                </a:lnTo>
                <a:lnTo>
                  <a:pt x="64480" y="24390"/>
                </a:lnTo>
                <a:lnTo>
                  <a:pt x="64650" y="24360"/>
                </a:lnTo>
                <a:lnTo>
                  <a:pt x="64900" y="24230"/>
                </a:lnTo>
                <a:lnTo>
                  <a:pt x="65060" y="24180"/>
                </a:lnTo>
                <a:lnTo>
                  <a:pt x="65130" y="24220"/>
                </a:lnTo>
                <a:lnTo>
                  <a:pt x="65150" y="24240"/>
                </a:lnTo>
                <a:lnTo>
                  <a:pt x="65150" y="24290"/>
                </a:lnTo>
                <a:lnTo>
                  <a:pt x="65360" y="24280"/>
                </a:lnTo>
                <a:lnTo>
                  <a:pt x="65440" y="24260"/>
                </a:lnTo>
                <a:lnTo>
                  <a:pt x="65500" y="24210"/>
                </a:lnTo>
                <a:lnTo>
                  <a:pt x="65540" y="24160"/>
                </a:lnTo>
                <a:lnTo>
                  <a:pt x="65560" y="24120"/>
                </a:lnTo>
                <a:lnTo>
                  <a:pt x="65560" y="24090"/>
                </a:lnTo>
                <a:lnTo>
                  <a:pt x="65550" y="24050"/>
                </a:lnTo>
                <a:lnTo>
                  <a:pt x="65530" y="24020"/>
                </a:lnTo>
                <a:lnTo>
                  <a:pt x="65510" y="23990"/>
                </a:lnTo>
                <a:lnTo>
                  <a:pt x="65490" y="23950"/>
                </a:lnTo>
                <a:lnTo>
                  <a:pt x="65480" y="23910"/>
                </a:lnTo>
                <a:lnTo>
                  <a:pt x="65470" y="23870"/>
                </a:lnTo>
                <a:lnTo>
                  <a:pt x="65460" y="23830"/>
                </a:lnTo>
                <a:lnTo>
                  <a:pt x="65480" y="23810"/>
                </a:lnTo>
                <a:lnTo>
                  <a:pt x="65490" y="23800"/>
                </a:lnTo>
                <a:lnTo>
                  <a:pt x="65520" y="23810"/>
                </a:lnTo>
                <a:lnTo>
                  <a:pt x="65480" y="23600"/>
                </a:lnTo>
                <a:lnTo>
                  <a:pt x="65480" y="23490"/>
                </a:lnTo>
                <a:lnTo>
                  <a:pt x="65480" y="23440"/>
                </a:lnTo>
                <a:lnTo>
                  <a:pt x="65470" y="23380"/>
                </a:lnTo>
                <a:lnTo>
                  <a:pt x="65430" y="23280"/>
                </a:lnTo>
                <a:lnTo>
                  <a:pt x="65400" y="23220"/>
                </a:lnTo>
                <a:lnTo>
                  <a:pt x="65350" y="23180"/>
                </a:lnTo>
                <a:lnTo>
                  <a:pt x="65310" y="23190"/>
                </a:lnTo>
                <a:lnTo>
                  <a:pt x="65210" y="23270"/>
                </a:lnTo>
                <a:lnTo>
                  <a:pt x="65180" y="23300"/>
                </a:lnTo>
                <a:lnTo>
                  <a:pt x="65150" y="23330"/>
                </a:lnTo>
                <a:lnTo>
                  <a:pt x="65120" y="23360"/>
                </a:lnTo>
                <a:lnTo>
                  <a:pt x="65090" y="23360"/>
                </a:lnTo>
                <a:lnTo>
                  <a:pt x="65060" y="23320"/>
                </a:lnTo>
                <a:lnTo>
                  <a:pt x="65050" y="23250"/>
                </a:lnTo>
                <a:lnTo>
                  <a:pt x="65060" y="23190"/>
                </a:lnTo>
                <a:lnTo>
                  <a:pt x="65070" y="23140"/>
                </a:lnTo>
                <a:lnTo>
                  <a:pt x="65080" y="23100"/>
                </a:lnTo>
                <a:lnTo>
                  <a:pt x="65090" y="23050"/>
                </a:lnTo>
                <a:lnTo>
                  <a:pt x="65100" y="22990"/>
                </a:lnTo>
                <a:lnTo>
                  <a:pt x="65120" y="22950"/>
                </a:lnTo>
                <a:lnTo>
                  <a:pt x="65180" y="22890"/>
                </a:lnTo>
                <a:lnTo>
                  <a:pt x="65200" y="22860"/>
                </a:lnTo>
                <a:lnTo>
                  <a:pt x="65200" y="22840"/>
                </a:lnTo>
                <a:lnTo>
                  <a:pt x="65210" y="22810"/>
                </a:lnTo>
                <a:lnTo>
                  <a:pt x="65220" y="22760"/>
                </a:lnTo>
                <a:lnTo>
                  <a:pt x="65240" y="22740"/>
                </a:lnTo>
                <a:lnTo>
                  <a:pt x="65240" y="22710"/>
                </a:lnTo>
                <a:lnTo>
                  <a:pt x="65240" y="22690"/>
                </a:lnTo>
                <a:lnTo>
                  <a:pt x="65240" y="22640"/>
                </a:lnTo>
                <a:lnTo>
                  <a:pt x="65240" y="22620"/>
                </a:lnTo>
                <a:lnTo>
                  <a:pt x="65250" y="22600"/>
                </a:lnTo>
                <a:lnTo>
                  <a:pt x="65260" y="22550"/>
                </a:lnTo>
                <a:lnTo>
                  <a:pt x="65240" y="22500"/>
                </a:lnTo>
                <a:lnTo>
                  <a:pt x="65180" y="22390"/>
                </a:lnTo>
                <a:lnTo>
                  <a:pt x="65130" y="22350"/>
                </a:lnTo>
                <a:lnTo>
                  <a:pt x="65090" y="22330"/>
                </a:lnTo>
                <a:lnTo>
                  <a:pt x="65050" y="22320"/>
                </a:lnTo>
                <a:lnTo>
                  <a:pt x="65020" y="22300"/>
                </a:lnTo>
                <a:lnTo>
                  <a:pt x="65010" y="22260"/>
                </a:lnTo>
                <a:lnTo>
                  <a:pt x="65010" y="22110"/>
                </a:lnTo>
                <a:lnTo>
                  <a:pt x="65000" y="22000"/>
                </a:lnTo>
                <a:lnTo>
                  <a:pt x="65000" y="21980"/>
                </a:lnTo>
                <a:lnTo>
                  <a:pt x="65000" y="21960"/>
                </a:lnTo>
                <a:lnTo>
                  <a:pt x="64990" y="21930"/>
                </a:lnTo>
                <a:lnTo>
                  <a:pt x="64900" y="21840"/>
                </a:lnTo>
                <a:lnTo>
                  <a:pt x="64870" y="21820"/>
                </a:lnTo>
                <a:lnTo>
                  <a:pt x="64840" y="21790"/>
                </a:lnTo>
                <a:lnTo>
                  <a:pt x="64810" y="21780"/>
                </a:lnTo>
                <a:lnTo>
                  <a:pt x="64780" y="21770"/>
                </a:lnTo>
                <a:lnTo>
                  <a:pt x="64750" y="21780"/>
                </a:lnTo>
                <a:lnTo>
                  <a:pt x="64720" y="21790"/>
                </a:lnTo>
                <a:lnTo>
                  <a:pt x="64700" y="21810"/>
                </a:lnTo>
                <a:lnTo>
                  <a:pt x="64670" y="21820"/>
                </a:lnTo>
                <a:lnTo>
                  <a:pt x="64650" y="21820"/>
                </a:lnTo>
                <a:lnTo>
                  <a:pt x="64630" y="21810"/>
                </a:lnTo>
                <a:lnTo>
                  <a:pt x="64620" y="21790"/>
                </a:lnTo>
                <a:lnTo>
                  <a:pt x="64630" y="21770"/>
                </a:lnTo>
                <a:lnTo>
                  <a:pt x="64640" y="21750"/>
                </a:lnTo>
                <a:lnTo>
                  <a:pt x="64650" y="21740"/>
                </a:lnTo>
                <a:lnTo>
                  <a:pt x="64650" y="21710"/>
                </a:lnTo>
                <a:lnTo>
                  <a:pt x="64640" y="21670"/>
                </a:lnTo>
                <a:lnTo>
                  <a:pt x="64630" y="21630"/>
                </a:lnTo>
                <a:lnTo>
                  <a:pt x="64580" y="21580"/>
                </a:lnTo>
                <a:lnTo>
                  <a:pt x="64540" y="21560"/>
                </a:lnTo>
                <a:lnTo>
                  <a:pt x="64520" y="21520"/>
                </a:lnTo>
                <a:lnTo>
                  <a:pt x="64500" y="21480"/>
                </a:lnTo>
                <a:lnTo>
                  <a:pt x="64510" y="21330"/>
                </a:lnTo>
                <a:lnTo>
                  <a:pt x="64530" y="21220"/>
                </a:lnTo>
                <a:lnTo>
                  <a:pt x="64500" y="21210"/>
                </a:lnTo>
                <a:lnTo>
                  <a:pt x="64480" y="21220"/>
                </a:lnTo>
                <a:lnTo>
                  <a:pt x="64450" y="21230"/>
                </a:lnTo>
                <a:lnTo>
                  <a:pt x="64420" y="21230"/>
                </a:lnTo>
                <a:lnTo>
                  <a:pt x="64380" y="21200"/>
                </a:lnTo>
                <a:lnTo>
                  <a:pt x="64330" y="21150"/>
                </a:lnTo>
                <a:lnTo>
                  <a:pt x="64280" y="21050"/>
                </a:lnTo>
                <a:lnTo>
                  <a:pt x="64240" y="21000"/>
                </a:lnTo>
                <a:lnTo>
                  <a:pt x="64210" y="21000"/>
                </a:lnTo>
                <a:lnTo>
                  <a:pt x="64200" y="21030"/>
                </a:lnTo>
                <a:lnTo>
                  <a:pt x="64180" y="21050"/>
                </a:lnTo>
                <a:lnTo>
                  <a:pt x="64120" y="21050"/>
                </a:lnTo>
                <a:lnTo>
                  <a:pt x="64060" y="21060"/>
                </a:lnTo>
                <a:lnTo>
                  <a:pt x="64030" y="21050"/>
                </a:lnTo>
                <a:lnTo>
                  <a:pt x="64000" y="21020"/>
                </a:lnTo>
                <a:lnTo>
                  <a:pt x="63980" y="20990"/>
                </a:lnTo>
                <a:lnTo>
                  <a:pt x="63960" y="20960"/>
                </a:lnTo>
                <a:lnTo>
                  <a:pt x="63980" y="20910"/>
                </a:lnTo>
                <a:lnTo>
                  <a:pt x="64030" y="20840"/>
                </a:lnTo>
                <a:lnTo>
                  <a:pt x="64040" y="20810"/>
                </a:lnTo>
                <a:lnTo>
                  <a:pt x="64040" y="20770"/>
                </a:lnTo>
                <a:lnTo>
                  <a:pt x="64030" y="20730"/>
                </a:lnTo>
                <a:lnTo>
                  <a:pt x="64020" y="20660"/>
                </a:lnTo>
                <a:lnTo>
                  <a:pt x="64010" y="20600"/>
                </a:lnTo>
                <a:lnTo>
                  <a:pt x="63990" y="20550"/>
                </a:lnTo>
                <a:lnTo>
                  <a:pt x="63960" y="20510"/>
                </a:lnTo>
                <a:lnTo>
                  <a:pt x="63840" y="20480"/>
                </a:lnTo>
                <a:lnTo>
                  <a:pt x="63810" y="20460"/>
                </a:lnTo>
                <a:lnTo>
                  <a:pt x="63800" y="20440"/>
                </a:lnTo>
                <a:lnTo>
                  <a:pt x="63800" y="20420"/>
                </a:lnTo>
                <a:lnTo>
                  <a:pt x="63820" y="20400"/>
                </a:lnTo>
                <a:lnTo>
                  <a:pt x="63830" y="20380"/>
                </a:lnTo>
                <a:lnTo>
                  <a:pt x="63860" y="20330"/>
                </a:lnTo>
                <a:lnTo>
                  <a:pt x="63880" y="20280"/>
                </a:lnTo>
                <a:lnTo>
                  <a:pt x="63880" y="20240"/>
                </a:lnTo>
                <a:lnTo>
                  <a:pt x="63910" y="20090"/>
                </a:lnTo>
                <a:lnTo>
                  <a:pt x="63920" y="20060"/>
                </a:lnTo>
                <a:lnTo>
                  <a:pt x="63930" y="20040"/>
                </a:lnTo>
                <a:lnTo>
                  <a:pt x="63950" y="20030"/>
                </a:lnTo>
                <a:lnTo>
                  <a:pt x="63970" y="20020"/>
                </a:lnTo>
                <a:lnTo>
                  <a:pt x="63990" y="20000"/>
                </a:lnTo>
                <a:lnTo>
                  <a:pt x="64010" y="19970"/>
                </a:lnTo>
                <a:lnTo>
                  <a:pt x="64010" y="19910"/>
                </a:lnTo>
                <a:lnTo>
                  <a:pt x="63990" y="19870"/>
                </a:lnTo>
                <a:lnTo>
                  <a:pt x="63990" y="19830"/>
                </a:lnTo>
                <a:lnTo>
                  <a:pt x="64010" y="19790"/>
                </a:lnTo>
                <a:lnTo>
                  <a:pt x="64020" y="19740"/>
                </a:lnTo>
                <a:lnTo>
                  <a:pt x="64040" y="19700"/>
                </a:lnTo>
                <a:lnTo>
                  <a:pt x="64050" y="19660"/>
                </a:lnTo>
                <a:lnTo>
                  <a:pt x="64090" y="19540"/>
                </a:lnTo>
                <a:lnTo>
                  <a:pt x="64100" y="19500"/>
                </a:lnTo>
                <a:lnTo>
                  <a:pt x="64120" y="19460"/>
                </a:lnTo>
                <a:lnTo>
                  <a:pt x="64150" y="19390"/>
                </a:lnTo>
                <a:lnTo>
                  <a:pt x="64160" y="19340"/>
                </a:lnTo>
                <a:lnTo>
                  <a:pt x="64160" y="19260"/>
                </a:lnTo>
                <a:lnTo>
                  <a:pt x="64100" y="19100"/>
                </a:lnTo>
                <a:lnTo>
                  <a:pt x="64050" y="18920"/>
                </a:lnTo>
                <a:lnTo>
                  <a:pt x="64010" y="18900"/>
                </a:lnTo>
                <a:lnTo>
                  <a:pt x="63980" y="18890"/>
                </a:lnTo>
                <a:lnTo>
                  <a:pt x="63890" y="18840"/>
                </a:lnTo>
                <a:lnTo>
                  <a:pt x="63860" y="18820"/>
                </a:lnTo>
                <a:lnTo>
                  <a:pt x="63820" y="18780"/>
                </a:lnTo>
                <a:lnTo>
                  <a:pt x="63780" y="18710"/>
                </a:lnTo>
                <a:lnTo>
                  <a:pt x="63630" y="18560"/>
                </a:lnTo>
                <a:lnTo>
                  <a:pt x="63610" y="18460"/>
                </a:lnTo>
                <a:lnTo>
                  <a:pt x="63680" y="18470"/>
                </a:lnTo>
                <a:lnTo>
                  <a:pt x="63720" y="18460"/>
                </a:lnTo>
                <a:lnTo>
                  <a:pt x="64030" y="18220"/>
                </a:lnTo>
                <a:lnTo>
                  <a:pt x="64120" y="18200"/>
                </a:lnTo>
                <a:lnTo>
                  <a:pt x="64150" y="18180"/>
                </a:lnTo>
                <a:lnTo>
                  <a:pt x="64160" y="18140"/>
                </a:lnTo>
                <a:lnTo>
                  <a:pt x="64170" y="18060"/>
                </a:lnTo>
                <a:lnTo>
                  <a:pt x="64170" y="18020"/>
                </a:lnTo>
                <a:lnTo>
                  <a:pt x="64150" y="17990"/>
                </a:lnTo>
                <a:lnTo>
                  <a:pt x="64130" y="17950"/>
                </a:lnTo>
                <a:lnTo>
                  <a:pt x="64120" y="17930"/>
                </a:lnTo>
                <a:lnTo>
                  <a:pt x="64130" y="17910"/>
                </a:lnTo>
                <a:lnTo>
                  <a:pt x="64240" y="17960"/>
                </a:lnTo>
                <a:lnTo>
                  <a:pt x="64440" y="17970"/>
                </a:lnTo>
                <a:lnTo>
                  <a:pt x="64640" y="17930"/>
                </a:lnTo>
                <a:lnTo>
                  <a:pt x="64680" y="17900"/>
                </a:lnTo>
                <a:lnTo>
                  <a:pt x="64810" y="17900"/>
                </a:lnTo>
                <a:lnTo>
                  <a:pt x="64930" y="17760"/>
                </a:lnTo>
                <a:lnTo>
                  <a:pt x="65010" y="17710"/>
                </a:lnTo>
                <a:lnTo>
                  <a:pt x="65480" y="17820"/>
                </a:lnTo>
                <a:lnTo>
                  <a:pt x="65620" y="17820"/>
                </a:lnTo>
                <a:lnTo>
                  <a:pt x="65890" y="17790"/>
                </a:lnTo>
                <a:lnTo>
                  <a:pt x="65980" y="17770"/>
                </a:lnTo>
                <a:lnTo>
                  <a:pt x="66040" y="17730"/>
                </a:lnTo>
                <a:lnTo>
                  <a:pt x="66050" y="17690"/>
                </a:lnTo>
                <a:lnTo>
                  <a:pt x="66080" y="17660"/>
                </a:lnTo>
                <a:lnTo>
                  <a:pt x="66100" y="17630"/>
                </a:lnTo>
                <a:lnTo>
                  <a:pt x="66130" y="17610"/>
                </a:lnTo>
                <a:lnTo>
                  <a:pt x="66180" y="17600"/>
                </a:lnTo>
                <a:lnTo>
                  <a:pt x="66230" y="17610"/>
                </a:lnTo>
                <a:lnTo>
                  <a:pt x="66300" y="17640"/>
                </a:lnTo>
                <a:lnTo>
                  <a:pt x="66320" y="17680"/>
                </a:lnTo>
                <a:lnTo>
                  <a:pt x="66330" y="17720"/>
                </a:lnTo>
                <a:lnTo>
                  <a:pt x="66340" y="17760"/>
                </a:lnTo>
                <a:lnTo>
                  <a:pt x="66370" y="17830"/>
                </a:lnTo>
                <a:lnTo>
                  <a:pt x="66400" y="17870"/>
                </a:lnTo>
                <a:lnTo>
                  <a:pt x="66450" y="17890"/>
                </a:lnTo>
                <a:lnTo>
                  <a:pt x="66600" y="17940"/>
                </a:lnTo>
                <a:lnTo>
                  <a:pt x="66700" y="17930"/>
                </a:lnTo>
                <a:lnTo>
                  <a:pt x="66740" y="17910"/>
                </a:lnTo>
                <a:lnTo>
                  <a:pt x="66780" y="17880"/>
                </a:lnTo>
                <a:lnTo>
                  <a:pt x="66820" y="17860"/>
                </a:lnTo>
                <a:lnTo>
                  <a:pt x="66860" y="17860"/>
                </a:lnTo>
                <a:lnTo>
                  <a:pt x="66910" y="17870"/>
                </a:lnTo>
                <a:lnTo>
                  <a:pt x="66950" y="17900"/>
                </a:lnTo>
                <a:lnTo>
                  <a:pt x="66970" y="17940"/>
                </a:lnTo>
                <a:lnTo>
                  <a:pt x="66990" y="17980"/>
                </a:lnTo>
                <a:lnTo>
                  <a:pt x="67030" y="18000"/>
                </a:lnTo>
                <a:lnTo>
                  <a:pt x="67110" y="18020"/>
                </a:lnTo>
                <a:lnTo>
                  <a:pt x="67210" y="18040"/>
                </a:lnTo>
                <a:lnTo>
                  <a:pt x="67270" y="18070"/>
                </a:lnTo>
                <a:lnTo>
                  <a:pt x="67300" y="18110"/>
                </a:lnTo>
                <a:lnTo>
                  <a:pt x="67330" y="18140"/>
                </a:lnTo>
                <a:lnTo>
                  <a:pt x="67360" y="18150"/>
                </a:lnTo>
                <a:lnTo>
                  <a:pt x="67390" y="18140"/>
                </a:lnTo>
                <a:lnTo>
                  <a:pt x="67430" y="18140"/>
                </a:lnTo>
                <a:lnTo>
                  <a:pt x="67460" y="18140"/>
                </a:lnTo>
                <a:lnTo>
                  <a:pt x="67490" y="18170"/>
                </a:lnTo>
                <a:lnTo>
                  <a:pt x="67480" y="18200"/>
                </a:lnTo>
                <a:lnTo>
                  <a:pt x="67460" y="18240"/>
                </a:lnTo>
                <a:lnTo>
                  <a:pt x="67400" y="18280"/>
                </a:lnTo>
                <a:lnTo>
                  <a:pt x="67390" y="18300"/>
                </a:lnTo>
                <a:lnTo>
                  <a:pt x="67420" y="18330"/>
                </a:lnTo>
                <a:lnTo>
                  <a:pt x="67490" y="18370"/>
                </a:lnTo>
                <a:lnTo>
                  <a:pt x="67510" y="18410"/>
                </a:lnTo>
                <a:lnTo>
                  <a:pt x="67510" y="18440"/>
                </a:lnTo>
                <a:lnTo>
                  <a:pt x="67480" y="18500"/>
                </a:lnTo>
                <a:lnTo>
                  <a:pt x="67490" y="18530"/>
                </a:lnTo>
                <a:lnTo>
                  <a:pt x="67520" y="18550"/>
                </a:lnTo>
                <a:lnTo>
                  <a:pt x="67560" y="18550"/>
                </a:lnTo>
                <a:lnTo>
                  <a:pt x="67630" y="18520"/>
                </a:lnTo>
                <a:lnTo>
                  <a:pt x="67670" y="18500"/>
                </a:lnTo>
                <a:lnTo>
                  <a:pt x="67710" y="18490"/>
                </a:lnTo>
                <a:lnTo>
                  <a:pt x="67740" y="18510"/>
                </a:lnTo>
                <a:lnTo>
                  <a:pt x="67760" y="18550"/>
                </a:lnTo>
                <a:lnTo>
                  <a:pt x="67780" y="18580"/>
                </a:lnTo>
                <a:lnTo>
                  <a:pt x="67790" y="18620"/>
                </a:lnTo>
                <a:lnTo>
                  <a:pt x="67800" y="18650"/>
                </a:lnTo>
                <a:lnTo>
                  <a:pt x="67810" y="18660"/>
                </a:lnTo>
                <a:lnTo>
                  <a:pt x="67830" y="18680"/>
                </a:lnTo>
                <a:lnTo>
                  <a:pt x="67880" y="18700"/>
                </a:lnTo>
                <a:lnTo>
                  <a:pt x="67910" y="18720"/>
                </a:lnTo>
                <a:lnTo>
                  <a:pt x="67930" y="18750"/>
                </a:lnTo>
                <a:lnTo>
                  <a:pt x="67950" y="18830"/>
                </a:lnTo>
                <a:lnTo>
                  <a:pt x="67970" y="18870"/>
                </a:lnTo>
                <a:lnTo>
                  <a:pt x="68000" y="18900"/>
                </a:lnTo>
                <a:lnTo>
                  <a:pt x="68040" y="18930"/>
                </a:lnTo>
                <a:lnTo>
                  <a:pt x="68150" y="18980"/>
                </a:lnTo>
                <a:lnTo>
                  <a:pt x="68200" y="18980"/>
                </a:lnTo>
                <a:lnTo>
                  <a:pt x="68330" y="18910"/>
                </a:lnTo>
                <a:lnTo>
                  <a:pt x="68380" y="18900"/>
                </a:lnTo>
                <a:lnTo>
                  <a:pt x="68430" y="18910"/>
                </a:lnTo>
                <a:lnTo>
                  <a:pt x="68460" y="18940"/>
                </a:lnTo>
                <a:lnTo>
                  <a:pt x="68530" y="18980"/>
                </a:lnTo>
                <a:lnTo>
                  <a:pt x="68590" y="18990"/>
                </a:lnTo>
                <a:lnTo>
                  <a:pt x="68690" y="18970"/>
                </a:lnTo>
                <a:lnTo>
                  <a:pt x="68750" y="18950"/>
                </a:lnTo>
                <a:lnTo>
                  <a:pt x="68800" y="18920"/>
                </a:lnTo>
                <a:lnTo>
                  <a:pt x="68850" y="18880"/>
                </a:lnTo>
                <a:lnTo>
                  <a:pt x="68900" y="18850"/>
                </a:lnTo>
                <a:lnTo>
                  <a:pt x="68970" y="18840"/>
                </a:lnTo>
                <a:lnTo>
                  <a:pt x="69060" y="18860"/>
                </a:lnTo>
                <a:lnTo>
                  <a:pt x="69100" y="18850"/>
                </a:lnTo>
                <a:lnTo>
                  <a:pt x="69140" y="18840"/>
                </a:lnTo>
                <a:lnTo>
                  <a:pt x="69270" y="18720"/>
                </a:lnTo>
                <a:lnTo>
                  <a:pt x="69300" y="18700"/>
                </a:lnTo>
                <a:lnTo>
                  <a:pt x="69330" y="18710"/>
                </a:lnTo>
                <a:lnTo>
                  <a:pt x="69360" y="18730"/>
                </a:lnTo>
                <a:lnTo>
                  <a:pt x="69390" y="18760"/>
                </a:lnTo>
                <a:lnTo>
                  <a:pt x="69490" y="18820"/>
                </a:lnTo>
                <a:lnTo>
                  <a:pt x="69510" y="18850"/>
                </a:lnTo>
                <a:lnTo>
                  <a:pt x="69530" y="18880"/>
                </a:lnTo>
                <a:lnTo>
                  <a:pt x="69560" y="18910"/>
                </a:lnTo>
                <a:lnTo>
                  <a:pt x="69590" y="18920"/>
                </a:lnTo>
                <a:lnTo>
                  <a:pt x="69620" y="18900"/>
                </a:lnTo>
                <a:lnTo>
                  <a:pt x="69620" y="18870"/>
                </a:lnTo>
                <a:lnTo>
                  <a:pt x="69610" y="18840"/>
                </a:lnTo>
                <a:lnTo>
                  <a:pt x="69610" y="18740"/>
                </a:lnTo>
                <a:lnTo>
                  <a:pt x="69640" y="18600"/>
                </a:lnTo>
                <a:lnTo>
                  <a:pt x="69640" y="18520"/>
                </a:lnTo>
                <a:lnTo>
                  <a:pt x="69970" y="18420"/>
                </a:lnTo>
                <a:lnTo>
                  <a:pt x="70080" y="18450"/>
                </a:lnTo>
                <a:lnTo>
                  <a:pt x="70100" y="18490"/>
                </a:lnTo>
                <a:lnTo>
                  <a:pt x="70140" y="18530"/>
                </a:lnTo>
                <a:lnTo>
                  <a:pt x="70190" y="18560"/>
                </a:lnTo>
                <a:lnTo>
                  <a:pt x="70290" y="18610"/>
                </a:lnTo>
                <a:lnTo>
                  <a:pt x="70460" y="18730"/>
                </a:lnTo>
                <a:lnTo>
                  <a:pt x="70590" y="18810"/>
                </a:lnTo>
                <a:lnTo>
                  <a:pt x="70790" y="18980"/>
                </a:lnTo>
                <a:lnTo>
                  <a:pt x="70820" y="19020"/>
                </a:lnTo>
                <a:lnTo>
                  <a:pt x="70840" y="19050"/>
                </a:lnTo>
                <a:lnTo>
                  <a:pt x="70850" y="19090"/>
                </a:lnTo>
                <a:lnTo>
                  <a:pt x="70880" y="19120"/>
                </a:lnTo>
                <a:lnTo>
                  <a:pt x="70930" y="19190"/>
                </a:lnTo>
                <a:lnTo>
                  <a:pt x="71150" y="19380"/>
                </a:lnTo>
                <a:lnTo>
                  <a:pt x="71180" y="19410"/>
                </a:lnTo>
                <a:lnTo>
                  <a:pt x="71220" y="19460"/>
                </a:lnTo>
                <a:lnTo>
                  <a:pt x="71240" y="19490"/>
                </a:lnTo>
                <a:lnTo>
                  <a:pt x="71380" y="19610"/>
                </a:lnTo>
                <a:lnTo>
                  <a:pt x="71430" y="19720"/>
                </a:lnTo>
                <a:lnTo>
                  <a:pt x="71420" y="19760"/>
                </a:lnTo>
                <a:lnTo>
                  <a:pt x="71410" y="19940"/>
                </a:lnTo>
                <a:lnTo>
                  <a:pt x="71440" y="20020"/>
                </a:lnTo>
                <a:lnTo>
                  <a:pt x="71470" y="20090"/>
                </a:lnTo>
                <a:lnTo>
                  <a:pt x="71500" y="20130"/>
                </a:lnTo>
                <a:lnTo>
                  <a:pt x="71550" y="20190"/>
                </a:lnTo>
                <a:lnTo>
                  <a:pt x="71660" y="20260"/>
                </a:lnTo>
                <a:lnTo>
                  <a:pt x="71690" y="20310"/>
                </a:lnTo>
                <a:lnTo>
                  <a:pt x="71710" y="20350"/>
                </a:lnTo>
                <a:lnTo>
                  <a:pt x="71710" y="20390"/>
                </a:lnTo>
                <a:lnTo>
                  <a:pt x="71720" y="20520"/>
                </a:lnTo>
                <a:lnTo>
                  <a:pt x="71710" y="20570"/>
                </a:lnTo>
                <a:lnTo>
                  <a:pt x="71670" y="20650"/>
                </a:lnTo>
                <a:lnTo>
                  <a:pt x="71650" y="20700"/>
                </a:lnTo>
                <a:lnTo>
                  <a:pt x="71650" y="20740"/>
                </a:lnTo>
                <a:lnTo>
                  <a:pt x="71640" y="20800"/>
                </a:lnTo>
                <a:lnTo>
                  <a:pt x="71660" y="20840"/>
                </a:lnTo>
                <a:lnTo>
                  <a:pt x="71690" y="20890"/>
                </a:lnTo>
                <a:lnTo>
                  <a:pt x="71710" y="20960"/>
                </a:lnTo>
                <a:lnTo>
                  <a:pt x="71730" y="21020"/>
                </a:lnTo>
                <a:lnTo>
                  <a:pt x="71720" y="21130"/>
                </a:lnTo>
                <a:lnTo>
                  <a:pt x="71710" y="21170"/>
                </a:lnTo>
                <a:lnTo>
                  <a:pt x="71680" y="21240"/>
                </a:lnTo>
                <a:lnTo>
                  <a:pt x="71660" y="21330"/>
                </a:lnTo>
                <a:lnTo>
                  <a:pt x="71650" y="21390"/>
                </a:lnTo>
                <a:lnTo>
                  <a:pt x="71670" y="21490"/>
                </a:lnTo>
                <a:lnTo>
                  <a:pt x="71650" y="21520"/>
                </a:lnTo>
                <a:lnTo>
                  <a:pt x="71630" y="21560"/>
                </a:lnTo>
                <a:lnTo>
                  <a:pt x="71590" y="21580"/>
                </a:lnTo>
                <a:lnTo>
                  <a:pt x="71520" y="21620"/>
                </a:lnTo>
                <a:lnTo>
                  <a:pt x="71490" y="21630"/>
                </a:lnTo>
                <a:lnTo>
                  <a:pt x="71450" y="21620"/>
                </a:lnTo>
                <a:lnTo>
                  <a:pt x="71420" y="21600"/>
                </a:lnTo>
                <a:lnTo>
                  <a:pt x="71390" y="21580"/>
                </a:lnTo>
                <a:lnTo>
                  <a:pt x="71320" y="21550"/>
                </a:lnTo>
                <a:lnTo>
                  <a:pt x="71290" y="21550"/>
                </a:lnTo>
                <a:lnTo>
                  <a:pt x="71180" y="21520"/>
                </a:lnTo>
                <a:lnTo>
                  <a:pt x="71160" y="21540"/>
                </a:lnTo>
                <a:lnTo>
                  <a:pt x="71140" y="21580"/>
                </a:lnTo>
                <a:lnTo>
                  <a:pt x="71070" y="21770"/>
                </a:lnTo>
                <a:lnTo>
                  <a:pt x="71070" y="21840"/>
                </a:lnTo>
                <a:lnTo>
                  <a:pt x="71070" y="22030"/>
                </a:lnTo>
                <a:lnTo>
                  <a:pt x="71040" y="22070"/>
                </a:lnTo>
                <a:lnTo>
                  <a:pt x="71010" y="22100"/>
                </a:lnTo>
                <a:lnTo>
                  <a:pt x="70940" y="22140"/>
                </a:lnTo>
                <a:lnTo>
                  <a:pt x="70900" y="22170"/>
                </a:lnTo>
                <a:lnTo>
                  <a:pt x="70860" y="22210"/>
                </a:lnTo>
                <a:lnTo>
                  <a:pt x="70730" y="22420"/>
                </a:lnTo>
                <a:lnTo>
                  <a:pt x="70700" y="22440"/>
                </a:lnTo>
                <a:lnTo>
                  <a:pt x="70680" y="22450"/>
                </a:lnTo>
                <a:lnTo>
                  <a:pt x="70630" y="22520"/>
                </a:lnTo>
                <a:lnTo>
                  <a:pt x="70750" y="22570"/>
                </a:lnTo>
                <a:lnTo>
                  <a:pt x="70820" y="22640"/>
                </a:lnTo>
                <a:lnTo>
                  <a:pt x="70980" y="22870"/>
                </a:lnTo>
                <a:lnTo>
                  <a:pt x="71000" y="22940"/>
                </a:lnTo>
                <a:lnTo>
                  <a:pt x="71000" y="23000"/>
                </a:lnTo>
                <a:lnTo>
                  <a:pt x="70980" y="23040"/>
                </a:lnTo>
                <a:lnTo>
                  <a:pt x="70990" y="23110"/>
                </a:lnTo>
                <a:lnTo>
                  <a:pt x="71010" y="23120"/>
                </a:lnTo>
                <a:lnTo>
                  <a:pt x="71030" y="23100"/>
                </a:lnTo>
                <a:lnTo>
                  <a:pt x="71070" y="23080"/>
                </a:lnTo>
                <a:lnTo>
                  <a:pt x="71130" y="23090"/>
                </a:lnTo>
                <a:lnTo>
                  <a:pt x="71230" y="23150"/>
                </a:lnTo>
                <a:lnTo>
                  <a:pt x="71650" y="23560"/>
                </a:lnTo>
                <a:lnTo>
                  <a:pt x="71710" y="23600"/>
                </a:lnTo>
                <a:lnTo>
                  <a:pt x="71740" y="23610"/>
                </a:lnTo>
                <a:lnTo>
                  <a:pt x="71790" y="23580"/>
                </a:lnTo>
                <a:lnTo>
                  <a:pt x="71840" y="23580"/>
                </a:lnTo>
                <a:lnTo>
                  <a:pt x="71890" y="23590"/>
                </a:lnTo>
                <a:lnTo>
                  <a:pt x="71950" y="23620"/>
                </a:lnTo>
                <a:lnTo>
                  <a:pt x="72000" y="23620"/>
                </a:lnTo>
                <a:lnTo>
                  <a:pt x="72100" y="23600"/>
                </a:lnTo>
                <a:lnTo>
                  <a:pt x="72120" y="23630"/>
                </a:lnTo>
                <a:lnTo>
                  <a:pt x="72130" y="23660"/>
                </a:lnTo>
                <a:lnTo>
                  <a:pt x="72130" y="23700"/>
                </a:lnTo>
                <a:lnTo>
                  <a:pt x="72120" y="23740"/>
                </a:lnTo>
                <a:lnTo>
                  <a:pt x="72110" y="23800"/>
                </a:lnTo>
                <a:lnTo>
                  <a:pt x="72080" y="23850"/>
                </a:lnTo>
                <a:lnTo>
                  <a:pt x="72070" y="23950"/>
                </a:lnTo>
                <a:lnTo>
                  <a:pt x="72090" y="23980"/>
                </a:lnTo>
                <a:lnTo>
                  <a:pt x="72110" y="24010"/>
                </a:lnTo>
                <a:lnTo>
                  <a:pt x="72210" y="24060"/>
                </a:lnTo>
                <a:lnTo>
                  <a:pt x="72230" y="24090"/>
                </a:lnTo>
                <a:lnTo>
                  <a:pt x="72240" y="24130"/>
                </a:lnTo>
                <a:lnTo>
                  <a:pt x="72250" y="24190"/>
                </a:lnTo>
                <a:lnTo>
                  <a:pt x="72370" y="24530"/>
                </a:lnTo>
                <a:lnTo>
                  <a:pt x="72400" y="24560"/>
                </a:lnTo>
                <a:lnTo>
                  <a:pt x="72440" y="24570"/>
                </a:lnTo>
                <a:lnTo>
                  <a:pt x="72480" y="24570"/>
                </a:lnTo>
                <a:lnTo>
                  <a:pt x="72740" y="24610"/>
                </a:lnTo>
                <a:lnTo>
                  <a:pt x="72850" y="24650"/>
                </a:lnTo>
                <a:lnTo>
                  <a:pt x="72910" y="24660"/>
                </a:lnTo>
                <a:lnTo>
                  <a:pt x="72950" y="24640"/>
                </a:lnTo>
                <a:lnTo>
                  <a:pt x="72990" y="24630"/>
                </a:lnTo>
                <a:lnTo>
                  <a:pt x="73060" y="24620"/>
                </a:lnTo>
                <a:lnTo>
                  <a:pt x="73140" y="24610"/>
                </a:lnTo>
                <a:lnTo>
                  <a:pt x="73170" y="24600"/>
                </a:lnTo>
                <a:lnTo>
                  <a:pt x="73240" y="24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Comunidad de Madrid"/>
          <p:cNvSpPr/>
          <p:nvPr/>
        </p:nvSpPr>
        <p:spPr>
          <a:xfrm>
            <a:off x="3321825" y="1325880"/>
            <a:ext cx="5548044" cy="4937760"/>
          </a:xfrm>
          <a:custGeom>
            <a:avLst/>
            <a:gdLst/>
            <a:ahLst/>
            <a:cxnLst/>
            <a:rect l="0" t="0" r="100000" b="89000"/>
            <a:pathLst>
              <a:path w="100000" h="89000">
                <a:moveTo>
                  <a:pt x="60660" y="20970"/>
                </a:moveTo>
                <a:lnTo>
                  <a:pt x="60730" y="21140"/>
                </a:lnTo>
                <a:lnTo>
                  <a:pt x="60480" y="21160"/>
                </a:lnTo>
                <a:lnTo>
                  <a:pt x="60490" y="21030"/>
                </a:lnTo>
                <a:lnTo>
                  <a:pt x="60570" y="20950"/>
                </a:lnTo>
                <a:lnTo>
                  <a:pt x="60660" y="20970"/>
                </a:lnTo>
                <a:close/>
                <a:moveTo>
                  <a:pt x="59470" y="23520"/>
                </a:moveTo>
                <a:lnTo>
                  <a:pt x="59520" y="23430"/>
                </a:lnTo>
                <a:lnTo>
                  <a:pt x="59560" y="23250"/>
                </a:lnTo>
                <a:lnTo>
                  <a:pt x="59610" y="23140"/>
                </a:lnTo>
                <a:lnTo>
                  <a:pt x="59630" y="23110"/>
                </a:lnTo>
                <a:lnTo>
                  <a:pt x="59640" y="23070"/>
                </a:lnTo>
                <a:lnTo>
                  <a:pt x="59630" y="23030"/>
                </a:lnTo>
                <a:lnTo>
                  <a:pt x="59610" y="22960"/>
                </a:lnTo>
                <a:lnTo>
                  <a:pt x="59600" y="22920"/>
                </a:lnTo>
                <a:lnTo>
                  <a:pt x="59600" y="22880"/>
                </a:lnTo>
                <a:lnTo>
                  <a:pt x="59630" y="22850"/>
                </a:lnTo>
                <a:lnTo>
                  <a:pt x="59660" y="22850"/>
                </a:lnTo>
                <a:lnTo>
                  <a:pt x="59680" y="22870"/>
                </a:lnTo>
                <a:lnTo>
                  <a:pt x="59730" y="22940"/>
                </a:lnTo>
                <a:lnTo>
                  <a:pt x="59750" y="22960"/>
                </a:lnTo>
                <a:lnTo>
                  <a:pt x="59770" y="22970"/>
                </a:lnTo>
                <a:lnTo>
                  <a:pt x="59840" y="22960"/>
                </a:lnTo>
                <a:lnTo>
                  <a:pt x="59880" y="22950"/>
                </a:lnTo>
                <a:lnTo>
                  <a:pt x="59930" y="22920"/>
                </a:lnTo>
                <a:lnTo>
                  <a:pt x="59960" y="22870"/>
                </a:lnTo>
                <a:lnTo>
                  <a:pt x="60000" y="22790"/>
                </a:lnTo>
                <a:lnTo>
                  <a:pt x="60010" y="22740"/>
                </a:lnTo>
                <a:lnTo>
                  <a:pt x="60020" y="22700"/>
                </a:lnTo>
                <a:lnTo>
                  <a:pt x="60020" y="22670"/>
                </a:lnTo>
                <a:lnTo>
                  <a:pt x="60030" y="22580"/>
                </a:lnTo>
                <a:lnTo>
                  <a:pt x="60050" y="22550"/>
                </a:lnTo>
                <a:lnTo>
                  <a:pt x="60080" y="22510"/>
                </a:lnTo>
                <a:lnTo>
                  <a:pt x="60110" y="22500"/>
                </a:lnTo>
                <a:lnTo>
                  <a:pt x="60130" y="22480"/>
                </a:lnTo>
                <a:lnTo>
                  <a:pt x="60160" y="22480"/>
                </a:lnTo>
                <a:lnTo>
                  <a:pt x="60180" y="22480"/>
                </a:lnTo>
                <a:lnTo>
                  <a:pt x="60210" y="22490"/>
                </a:lnTo>
                <a:lnTo>
                  <a:pt x="60240" y="22500"/>
                </a:lnTo>
                <a:lnTo>
                  <a:pt x="60260" y="22500"/>
                </a:lnTo>
                <a:lnTo>
                  <a:pt x="60280" y="22500"/>
                </a:lnTo>
                <a:lnTo>
                  <a:pt x="60310" y="22490"/>
                </a:lnTo>
                <a:lnTo>
                  <a:pt x="60420" y="22480"/>
                </a:lnTo>
                <a:lnTo>
                  <a:pt x="60460" y="22460"/>
                </a:lnTo>
                <a:lnTo>
                  <a:pt x="60470" y="22430"/>
                </a:lnTo>
                <a:lnTo>
                  <a:pt x="60450" y="22350"/>
                </a:lnTo>
                <a:lnTo>
                  <a:pt x="60480" y="22240"/>
                </a:lnTo>
                <a:lnTo>
                  <a:pt x="60500" y="22200"/>
                </a:lnTo>
                <a:lnTo>
                  <a:pt x="60500" y="22160"/>
                </a:lnTo>
                <a:lnTo>
                  <a:pt x="60500" y="22120"/>
                </a:lnTo>
                <a:lnTo>
                  <a:pt x="60490" y="22090"/>
                </a:lnTo>
                <a:lnTo>
                  <a:pt x="60490" y="22020"/>
                </a:lnTo>
                <a:lnTo>
                  <a:pt x="60500" y="22000"/>
                </a:lnTo>
                <a:lnTo>
                  <a:pt x="60490" y="21970"/>
                </a:lnTo>
                <a:lnTo>
                  <a:pt x="60490" y="21940"/>
                </a:lnTo>
                <a:lnTo>
                  <a:pt x="60490" y="21860"/>
                </a:lnTo>
                <a:lnTo>
                  <a:pt x="60490" y="21820"/>
                </a:lnTo>
                <a:lnTo>
                  <a:pt x="60490" y="21760"/>
                </a:lnTo>
                <a:lnTo>
                  <a:pt x="60520" y="21710"/>
                </a:lnTo>
                <a:lnTo>
                  <a:pt x="60550" y="21680"/>
                </a:lnTo>
                <a:lnTo>
                  <a:pt x="60580" y="21660"/>
                </a:lnTo>
                <a:lnTo>
                  <a:pt x="60590" y="21650"/>
                </a:lnTo>
                <a:lnTo>
                  <a:pt x="60600" y="21630"/>
                </a:lnTo>
                <a:lnTo>
                  <a:pt x="60610" y="21610"/>
                </a:lnTo>
                <a:lnTo>
                  <a:pt x="60630" y="21550"/>
                </a:lnTo>
                <a:lnTo>
                  <a:pt x="60630" y="21510"/>
                </a:lnTo>
                <a:lnTo>
                  <a:pt x="60630" y="21480"/>
                </a:lnTo>
                <a:lnTo>
                  <a:pt x="60620" y="21440"/>
                </a:lnTo>
                <a:lnTo>
                  <a:pt x="60600" y="21400"/>
                </a:lnTo>
                <a:lnTo>
                  <a:pt x="60600" y="21350"/>
                </a:lnTo>
                <a:lnTo>
                  <a:pt x="60620" y="21320"/>
                </a:lnTo>
                <a:lnTo>
                  <a:pt x="60650" y="21320"/>
                </a:lnTo>
                <a:lnTo>
                  <a:pt x="60670" y="21340"/>
                </a:lnTo>
                <a:lnTo>
                  <a:pt x="60700" y="21400"/>
                </a:lnTo>
                <a:lnTo>
                  <a:pt x="60730" y="21430"/>
                </a:lnTo>
                <a:lnTo>
                  <a:pt x="60760" y="21440"/>
                </a:lnTo>
                <a:lnTo>
                  <a:pt x="60800" y="21450"/>
                </a:lnTo>
                <a:lnTo>
                  <a:pt x="60870" y="21440"/>
                </a:lnTo>
                <a:lnTo>
                  <a:pt x="60950" y="21410"/>
                </a:lnTo>
                <a:lnTo>
                  <a:pt x="60990" y="21390"/>
                </a:lnTo>
                <a:lnTo>
                  <a:pt x="61030" y="21380"/>
                </a:lnTo>
                <a:lnTo>
                  <a:pt x="61070" y="21340"/>
                </a:lnTo>
                <a:lnTo>
                  <a:pt x="61080" y="21310"/>
                </a:lnTo>
                <a:lnTo>
                  <a:pt x="61080" y="21230"/>
                </a:lnTo>
                <a:lnTo>
                  <a:pt x="61100" y="21140"/>
                </a:lnTo>
                <a:lnTo>
                  <a:pt x="61100" y="21100"/>
                </a:lnTo>
                <a:lnTo>
                  <a:pt x="61120" y="21000"/>
                </a:lnTo>
                <a:lnTo>
                  <a:pt x="61240" y="20830"/>
                </a:lnTo>
                <a:lnTo>
                  <a:pt x="61260" y="20800"/>
                </a:lnTo>
                <a:lnTo>
                  <a:pt x="61410" y="20560"/>
                </a:lnTo>
                <a:lnTo>
                  <a:pt x="61450" y="20520"/>
                </a:lnTo>
                <a:lnTo>
                  <a:pt x="61530" y="20480"/>
                </a:lnTo>
                <a:lnTo>
                  <a:pt x="61580" y="20480"/>
                </a:lnTo>
                <a:lnTo>
                  <a:pt x="61630" y="20490"/>
                </a:lnTo>
                <a:lnTo>
                  <a:pt x="61660" y="20510"/>
                </a:lnTo>
                <a:lnTo>
                  <a:pt x="61700" y="20510"/>
                </a:lnTo>
                <a:lnTo>
                  <a:pt x="61790" y="20490"/>
                </a:lnTo>
                <a:lnTo>
                  <a:pt x="61820" y="20480"/>
                </a:lnTo>
                <a:lnTo>
                  <a:pt x="61840" y="20460"/>
                </a:lnTo>
                <a:lnTo>
                  <a:pt x="61860" y="20420"/>
                </a:lnTo>
                <a:lnTo>
                  <a:pt x="61870" y="20380"/>
                </a:lnTo>
                <a:lnTo>
                  <a:pt x="61900" y="20300"/>
                </a:lnTo>
                <a:lnTo>
                  <a:pt x="61910" y="20260"/>
                </a:lnTo>
                <a:lnTo>
                  <a:pt x="61920" y="20180"/>
                </a:lnTo>
                <a:lnTo>
                  <a:pt x="61920" y="20140"/>
                </a:lnTo>
                <a:lnTo>
                  <a:pt x="61940" y="20100"/>
                </a:lnTo>
                <a:lnTo>
                  <a:pt x="61970" y="20050"/>
                </a:lnTo>
                <a:lnTo>
                  <a:pt x="61980" y="20010"/>
                </a:lnTo>
                <a:lnTo>
                  <a:pt x="61980" y="19970"/>
                </a:lnTo>
                <a:lnTo>
                  <a:pt x="61970" y="19900"/>
                </a:lnTo>
                <a:lnTo>
                  <a:pt x="61970" y="19860"/>
                </a:lnTo>
                <a:lnTo>
                  <a:pt x="61990" y="19820"/>
                </a:lnTo>
                <a:lnTo>
                  <a:pt x="62040" y="19720"/>
                </a:lnTo>
                <a:lnTo>
                  <a:pt x="62100" y="19650"/>
                </a:lnTo>
                <a:lnTo>
                  <a:pt x="62130" y="19600"/>
                </a:lnTo>
                <a:lnTo>
                  <a:pt x="62170" y="19550"/>
                </a:lnTo>
                <a:lnTo>
                  <a:pt x="62210" y="19520"/>
                </a:lnTo>
                <a:lnTo>
                  <a:pt x="62560" y="19400"/>
                </a:lnTo>
                <a:lnTo>
                  <a:pt x="62600" y="19380"/>
                </a:lnTo>
                <a:lnTo>
                  <a:pt x="62640" y="19350"/>
                </a:lnTo>
                <a:lnTo>
                  <a:pt x="62690" y="19260"/>
                </a:lnTo>
                <a:lnTo>
                  <a:pt x="62710" y="19220"/>
                </a:lnTo>
                <a:lnTo>
                  <a:pt x="62740" y="19180"/>
                </a:lnTo>
                <a:lnTo>
                  <a:pt x="62770" y="19100"/>
                </a:lnTo>
                <a:lnTo>
                  <a:pt x="62810" y="19050"/>
                </a:lnTo>
                <a:lnTo>
                  <a:pt x="62870" y="19000"/>
                </a:lnTo>
                <a:lnTo>
                  <a:pt x="63050" y="18880"/>
                </a:lnTo>
                <a:lnTo>
                  <a:pt x="63130" y="18790"/>
                </a:lnTo>
                <a:lnTo>
                  <a:pt x="63200" y="18700"/>
                </a:lnTo>
                <a:lnTo>
                  <a:pt x="63220" y="18660"/>
                </a:lnTo>
                <a:lnTo>
                  <a:pt x="63250" y="18620"/>
                </a:lnTo>
                <a:lnTo>
                  <a:pt x="63300" y="18580"/>
                </a:lnTo>
                <a:lnTo>
                  <a:pt x="63420" y="18500"/>
                </a:lnTo>
                <a:lnTo>
                  <a:pt x="63610" y="18460"/>
                </a:lnTo>
                <a:lnTo>
                  <a:pt x="63630" y="18560"/>
                </a:lnTo>
                <a:lnTo>
                  <a:pt x="63780" y="18710"/>
                </a:lnTo>
                <a:lnTo>
                  <a:pt x="63820" y="18780"/>
                </a:lnTo>
                <a:lnTo>
                  <a:pt x="63860" y="18820"/>
                </a:lnTo>
                <a:lnTo>
                  <a:pt x="63890" y="18840"/>
                </a:lnTo>
                <a:lnTo>
                  <a:pt x="63980" y="18890"/>
                </a:lnTo>
                <a:lnTo>
                  <a:pt x="64010" y="18900"/>
                </a:lnTo>
                <a:lnTo>
                  <a:pt x="64050" y="18920"/>
                </a:lnTo>
                <a:lnTo>
                  <a:pt x="64100" y="19100"/>
                </a:lnTo>
                <a:lnTo>
                  <a:pt x="64160" y="19260"/>
                </a:lnTo>
                <a:lnTo>
                  <a:pt x="64160" y="19340"/>
                </a:lnTo>
                <a:lnTo>
                  <a:pt x="64150" y="19390"/>
                </a:lnTo>
                <a:lnTo>
                  <a:pt x="64120" y="19460"/>
                </a:lnTo>
                <a:lnTo>
                  <a:pt x="64100" y="19500"/>
                </a:lnTo>
                <a:lnTo>
                  <a:pt x="64090" y="19540"/>
                </a:lnTo>
                <a:lnTo>
                  <a:pt x="64050" y="19660"/>
                </a:lnTo>
                <a:lnTo>
                  <a:pt x="64040" y="19700"/>
                </a:lnTo>
                <a:lnTo>
                  <a:pt x="64020" y="19740"/>
                </a:lnTo>
                <a:lnTo>
                  <a:pt x="64010" y="19790"/>
                </a:lnTo>
                <a:lnTo>
                  <a:pt x="63990" y="19830"/>
                </a:lnTo>
                <a:lnTo>
                  <a:pt x="63990" y="19870"/>
                </a:lnTo>
                <a:lnTo>
                  <a:pt x="64010" y="19910"/>
                </a:lnTo>
                <a:lnTo>
                  <a:pt x="64010" y="19970"/>
                </a:lnTo>
                <a:lnTo>
                  <a:pt x="63990" y="20000"/>
                </a:lnTo>
                <a:lnTo>
                  <a:pt x="63970" y="20020"/>
                </a:lnTo>
                <a:lnTo>
                  <a:pt x="63950" y="20030"/>
                </a:lnTo>
                <a:lnTo>
                  <a:pt x="63930" y="20040"/>
                </a:lnTo>
                <a:lnTo>
                  <a:pt x="63920" y="20060"/>
                </a:lnTo>
                <a:lnTo>
                  <a:pt x="63910" y="20090"/>
                </a:lnTo>
                <a:lnTo>
                  <a:pt x="63880" y="20240"/>
                </a:lnTo>
                <a:lnTo>
                  <a:pt x="63880" y="20280"/>
                </a:lnTo>
                <a:lnTo>
                  <a:pt x="63860" y="20330"/>
                </a:lnTo>
                <a:lnTo>
                  <a:pt x="63830" y="20380"/>
                </a:lnTo>
                <a:lnTo>
                  <a:pt x="63820" y="20400"/>
                </a:lnTo>
                <a:lnTo>
                  <a:pt x="63800" y="20420"/>
                </a:lnTo>
                <a:lnTo>
                  <a:pt x="63800" y="20440"/>
                </a:lnTo>
                <a:lnTo>
                  <a:pt x="63810" y="20460"/>
                </a:lnTo>
                <a:lnTo>
                  <a:pt x="63840" y="20480"/>
                </a:lnTo>
                <a:lnTo>
                  <a:pt x="63960" y="20510"/>
                </a:lnTo>
                <a:lnTo>
                  <a:pt x="63990" y="20550"/>
                </a:lnTo>
                <a:lnTo>
                  <a:pt x="64010" y="20600"/>
                </a:lnTo>
                <a:lnTo>
                  <a:pt x="64020" y="20660"/>
                </a:lnTo>
                <a:lnTo>
                  <a:pt x="64030" y="20730"/>
                </a:lnTo>
                <a:lnTo>
                  <a:pt x="64040" y="20770"/>
                </a:lnTo>
                <a:lnTo>
                  <a:pt x="64040" y="20810"/>
                </a:lnTo>
                <a:lnTo>
                  <a:pt x="64030" y="20840"/>
                </a:lnTo>
                <a:lnTo>
                  <a:pt x="63980" y="20910"/>
                </a:lnTo>
                <a:lnTo>
                  <a:pt x="63960" y="20960"/>
                </a:lnTo>
                <a:lnTo>
                  <a:pt x="63980" y="20990"/>
                </a:lnTo>
                <a:lnTo>
                  <a:pt x="64000" y="21020"/>
                </a:lnTo>
                <a:lnTo>
                  <a:pt x="64030" y="21050"/>
                </a:lnTo>
                <a:lnTo>
                  <a:pt x="64060" y="21060"/>
                </a:lnTo>
                <a:lnTo>
                  <a:pt x="64120" y="21050"/>
                </a:lnTo>
                <a:lnTo>
                  <a:pt x="64180" y="21050"/>
                </a:lnTo>
                <a:lnTo>
                  <a:pt x="64200" y="21030"/>
                </a:lnTo>
                <a:lnTo>
                  <a:pt x="64210" y="21000"/>
                </a:lnTo>
                <a:lnTo>
                  <a:pt x="64240" y="21000"/>
                </a:lnTo>
                <a:lnTo>
                  <a:pt x="64280" y="21050"/>
                </a:lnTo>
                <a:lnTo>
                  <a:pt x="64330" y="21150"/>
                </a:lnTo>
                <a:lnTo>
                  <a:pt x="64380" y="21200"/>
                </a:lnTo>
                <a:lnTo>
                  <a:pt x="64420" y="21230"/>
                </a:lnTo>
                <a:lnTo>
                  <a:pt x="64450" y="21230"/>
                </a:lnTo>
                <a:lnTo>
                  <a:pt x="64480" y="21220"/>
                </a:lnTo>
                <a:lnTo>
                  <a:pt x="64500" y="21210"/>
                </a:lnTo>
                <a:lnTo>
                  <a:pt x="64530" y="21220"/>
                </a:lnTo>
                <a:lnTo>
                  <a:pt x="64510" y="21330"/>
                </a:lnTo>
                <a:lnTo>
                  <a:pt x="64500" y="21480"/>
                </a:lnTo>
                <a:lnTo>
                  <a:pt x="64520" y="21520"/>
                </a:lnTo>
                <a:lnTo>
                  <a:pt x="64540" y="21560"/>
                </a:lnTo>
                <a:lnTo>
                  <a:pt x="64580" y="21580"/>
                </a:lnTo>
                <a:lnTo>
                  <a:pt x="64630" y="21630"/>
                </a:lnTo>
                <a:lnTo>
                  <a:pt x="64640" y="21670"/>
                </a:lnTo>
                <a:lnTo>
                  <a:pt x="64650" y="21710"/>
                </a:lnTo>
                <a:lnTo>
                  <a:pt x="64650" y="21740"/>
                </a:lnTo>
                <a:lnTo>
                  <a:pt x="64640" y="21750"/>
                </a:lnTo>
                <a:lnTo>
                  <a:pt x="64630" y="21770"/>
                </a:lnTo>
                <a:lnTo>
                  <a:pt x="64620" y="21790"/>
                </a:lnTo>
                <a:lnTo>
                  <a:pt x="64630" y="21810"/>
                </a:lnTo>
                <a:lnTo>
                  <a:pt x="64650" y="21820"/>
                </a:lnTo>
                <a:lnTo>
                  <a:pt x="64670" y="21820"/>
                </a:lnTo>
                <a:lnTo>
                  <a:pt x="64700" y="21810"/>
                </a:lnTo>
                <a:lnTo>
                  <a:pt x="64720" y="21790"/>
                </a:lnTo>
                <a:lnTo>
                  <a:pt x="64750" y="21780"/>
                </a:lnTo>
                <a:lnTo>
                  <a:pt x="64780" y="21770"/>
                </a:lnTo>
                <a:lnTo>
                  <a:pt x="64810" y="21780"/>
                </a:lnTo>
                <a:lnTo>
                  <a:pt x="64840" y="21790"/>
                </a:lnTo>
                <a:lnTo>
                  <a:pt x="64870" y="21820"/>
                </a:lnTo>
                <a:lnTo>
                  <a:pt x="64900" y="21840"/>
                </a:lnTo>
                <a:lnTo>
                  <a:pt x="64990" y="21930"/>
                </a:lnTo>
                <a:lnTo>
                  <a:pt x="65000" y="21960"/>
                </a:lnTo>
                <a:lnTo>
                  <a:pt x="65000" y="21980"/>
                </a:lnTo>
                <a:lnTo>
                  <a:pt x="65000" y="22000"/>
                </a:lnTo>
                <a:lnTo>
                  <a:pt x="65010" y="22110"/>
                </a:lnTo>
                <a:lnTo>
                  <a:pt x="65010" y="22260"/>
                </a:lnTo>
                <a:lnTo>
                  <a:pt x="65020" y="22300"/>
                </a:lnTo>
                <a:lnTo>
                  <a:pt x="65050" y="22320"/>
                </a:lnTo>
                <a:lnTo>
                  <a:pt x="65090" y="22330"/>
                </a:lnTo>
                <a:lnTo>
                  <a:pt x="65130" y="22350"/>
                </a:lnTo>
                <a:lnTo>
                  <a:pt x="65180" y="22390"/>
                </a:lnTo>
                <a:lnTo>
                  <a:pt x="65240" y="22500"/>
                </a:lnTo>
                <a:lnTo>
                  <a:pt x="65260" y="22550"/>
                </a:lnTo>
                <a:lnTo>
                  <a:pt x="65250" y="22600"/>
                </a:lnTo>
                <a:lnTo>
                  <a:pt x="65240" y="22620"/>
                </a:lnTo>
                <a:lnTo>
                  <a:pt x="65240" y="22640"/>
                </a:lnTo>
                <a:lnTo>
                  <a:pt x="65240" y="22690"/>
                </a:lnTo>
                <a:lnTo>
                  <a:pt x="65240" y="22710"/>
                </a:lnTo>
                <a:lnTo>
                  <a:pt x="65240" y="22740"/>
                </a:lnTo>
                <a:lnTo>
                  <a:pt x="65220" y="22760"/>
                </a:lnTo>
                <a:lnTo>
                  <a:pt x="65210" y="22810"/>
                </a:lnTo>
                <a:lnTo>
                  <a:pt x="65200" y="22840"/>
                </a:lnTo>
                <a:lnTo>
                  <a:pt x="65200" y="22860"/>
                </a:lnTo>
                <a:lnTo>
                  <a:pt x="65180" y="22890"/>
                </a:lnTo>
                <a:lnTo>
                  <a:pt x="65120" y="22950"/>
                </a:lnTo>
                <a:lnTo>
                  <a:pt x="65100" y="22990"/>
                </a:lnTo>
                <a:lnTo>
                  <a:pt x="65090" y="23050"/>
                </a:lnTo>
                <a:lnTo>
                  <a:pt x="65080" y="23100"/>
                </a:lnTo>
                <a:lnTo>
                  <a:pt x="65070" y="23140"/>
                </a:lnTo>
                <a:lnTo>
                  <a:pt x="65060" y="23190"/>
                </a:lnTo>
                <a:lnTo>
                  <a:pt x="65050" y="23250"/>
                </a:lnTo>
                <a:lnTo>
                  <a:pt x="65060" y="23320"/>
                </a:lnTo>
                <a:lnTo>
                  <a:pt x="65090" y="23360"/>
                </a:lnTo>
                <a:lnTo>
                  <a:pt x="65120" y="23360"/>
                </a:lnTo>
                <a:lnTo>
                  <a:pt x="65150" y="23330"/>
                </a:lnTo>
                <a:lnTo>
                  <a:pt x="65180" y="23300"/>
                </a:lnTo>
                <a:lnTo>
                  <a:pt x="65210" y="23270"/>
                </a:lnTo>
                <a:lnTo>
                  <a:pt x="65310" y="23190"/>
                </a:lnTo>
                <a:lnTo>
                  <a:pt x="65350" y="23180"/>
                </a:lnTo>
                <a:lnTo>
                  <a:pt x="65400" y="23220"/>
                </a:lnTo>
                <a:lnTo>
                  <a:pt x="65430" y="23280"/>
                </a:lnTo>
                <a:lnTo>
                  <a:pt x="65470" y="23380"/>
                </a:lnTo>
                <a:lnTo>
                  <a:pt x="65480" y="23440"/>
                </a:lnTo>
                <a:lnTo>
                  <a:pt x="65480" y="23490"/>
                </a:lnTo>
                <a:lnTo>
                  <a:pt x="65480" y="23600"/>
                </a:lnTo>
                <a:lnTo>
                  <a:pt x="65520" y="23810"/>
                </a:lnTo>
                <a:lnTo>
                  <a:pt x="65490" y="23800"/>
                </a:lnTo>
                <a:lnTo>
                  <a:pt x="65480" y="23810"/>
                </a:lnTo>
                <a:lnTo>
                  <a:pt x="65460" y="23830"/>
                </a:lnTo>
                <a:lnTo>
                  <a:pt x="65470" y="23870"/>
                </a:lnTo>
                <a:lnTo>
                  <a:pt x="65480" y="23910"/>
                </a:lnTo>
                <a:lnTo>
                  <a:pt x="65490" y="23950"/>
                </a:lnTo>
                <a:lnTo>
                  <a:pt x="65510" y="23990"/>
                </a:lnTo>
                <a:lnTo>
                  <a:pt x="65530" y="24020"/>
                </a:lnTo>
                <a:lnTo>
                  <a:pt x="65550" y="24050"/>
                </a:lnTo>
                <a:lnTo>
                  <a:pt x="65560" y="24090"/>
                </a:lnTo>
                <a:lnTo>
                  <a:pt x="65560" y="24120"/>
                </a:lnTo>
                <a:lnTo>
                  <a:pt x="65540" y="24160"/>
                </a:lnTo>
                <a:lnTo>
                  <a:pt x="65500" y="24210"/>
                </a:lnTo>
                <a:lnTo>
                  <a:pt x="65440" y="24260"/>
                </a:lnTo>
                <a:lnTo>
                  <a:pt x="65360" y="24280"/>
                </a:lnTo>
                <a:lnTo>
                  <a:pt x="65150" y="24290"/>
                </a:lnTo>
                <a:lnTo>
                  <a:pt x="65150" y="24240"/>
                </a:lnTo>
                <a:lnTo>
                  <a:pt x="65130" y="24220"/>
                </a:lnTo>
                <a:lnTo>
                  <a:pt x="65060" y="24180"/>
                </a:lnTo>
                <a:lnTo>
                  <a:pt x="64900" y="24230"/>
                </a:lnTo>
                <a:lnTo>
                  <a:pt x="64650" y="24360"/>
                </a:lnTo>
                <a:lnTo>
                  <a:pt x="64480" y="24390"/>
                </a:lnTo>
                <a:lnTo>
                  <a:pt x="64430" y="24410"/>
                </a:lnTo>
                <a:lnTo>
                  <a:pt x="64390" y="24400"/>
                </a:lnTo>
                <a:lnTo>
                  <a:pt x="64310" y="24340"/>
                </a:lnTo>
                <a:lnTo>
                  <a:pt x="64170" y="24400"/>
                </a:lnTo>
                <a:lnTo>
                  <a:pt x="63790" y="24390"/>
                </a:lnTo>
                <a:lnTo>
                  <a:pt x="63730" y="24430"/>
                </a:lnTo>
                <a:lnTo>
                  <a:pt x="63710" y="24490"/>
                </a:lnTo>
                <a:lnTo>
                  <a:pt x="63690" y="24520"/>
                </a:lnTo>
                <a:lnTo>
                  <a:pt x="63650" y="24540"/>
                </a:lnTo>
                <a:lnTo>
                  <a:pt x="63490" y="24580"/>
                </a:lnTo>
                <a:lnTo>
                  <a:pt x="63460" y="24590"/>
                </a:lnTo>
                <a:lnTo>
                  <a:pt x="63430" y="24610"/>
                </a:lnTo>
                <a:lnTo>
                  <a:pt x="63400" y="24640"/>
                </a:lnTo>
                <a:lnTo>
                  <a:pt x="63320" y="24660"/>
                </a:lnTo>
                <a:lnTo>
                  <a:pt x="63260" y="24690"/>
                </a:lnTo>
                <a:lnTo>
                  <a:pt x="63240" y="24710"/>
                </a:lnTo>
                <a:lnTo>
                  <a:pt x="63250" y="24780"/>
                </a:lnTo>
                <a:lnTo>
                  <a:pt x="63240" y="24810"/>
                </a:lnTo>
                <a:lnTo>
                  <a:pt x="63200" y="24830"/>
                </a:lnTo>
                <a:lnTo>
                  <a:pt x="63110" y="24860"/>
                </a:lnTo>
                <a:lnTo>
                  <a:pt x="63040" y="24910"/>
                </a:lnTo>
                <a:lnTo>
                  <a:pt x="62990" y="24930"/>
                </a:lnTo>
                <a:lnTo>
                  <a:pt x="62920" y="24930"/>
                </a:lnTo>
                <a:lnTo>
                  <a:pt x="62870" y="24950"/>
                </a:lnTo>
                <a:lnTo>
                  <a:pt x="62840" y="24960"/>
                </a:lnTo>
                <a:lnTo>
                  <a:pt x="62820" y="24990"/>
                </a:lnTo>
                <a:lnTo>
                  <a:pt x="62780" y="25030"/>
                </a:lnTo>
                <a:lnTo>
                  <a:pt x="62720" y="25090"/>
                </a:lnTo>
                <a:lnTo>
                  <a:pt x="62690" y="25100"/>
                </a:lnTo>
                <a:lnTo>
                  <a:pt x="62620" y="25150"/>
                </a:lnTo>
                <a:lnTo>
                  <a:pt x="62590" y="25190"/>
                </a:lnTo>
                <a:lnTo>
                  <a:pt x="62540" y="25200"/>
                </a:lnTo>
                <a:lnTo>
                  <a:pt x="62480" y="25190"/>
                </a:lnTo>
                <a:lnTo>
                  <a:pt x="62350" y="25110"/>
                </a:lnTo>
                <a:lnTo>
                  <a:pt x="62300" y="25070"/>
                </a:lnTo>
                <a:lnTo>
                  <a:pt x="62290" y="25030"/>
                </a:lnTo>
                <a:lnTo>
                  <a:pt x="62320" y="25000"/>
                </a:lnTo>
                <a:lnTo>
                  <a:pt x="62370" y="24970"/>
                </a:lnTo>
                <a:lnTo>
                  <a:pt x="62620" y="24890"/>
                </a:lnTo>
                <a:lnTo>
                  <a:pt x="62670" y="24890"/>
                </a:lnTo>
                <a:lnTo>
                  <a:pt x="62690" y="24870"/>
                </a:lnTo>
                <a:lnTo>
                  <a:pt x="62760" y="24790"/>
                </a:lnTo>
                <a:lnTo>
                  <a:pt x="62780" y="24780"/>
                </a:lnTo>
                <a:lnTo>
                  <a:pt x="62850" y="24750"/>
                </a:lnTo>
                <a:lnTo>
                  <a:pt x="62920" y="24700"/>
                </a:lnTo>
                <a:lnTo>
                  <a:pt x="63110" y="24500"/>
                </a:lnTo>
                <a:lnTo>
                  <a:pt x="63160" y="24470"/>
                </a:lnTo>
                <a:lnTo>
                  <a:pt x="63190" y="24460"/>
                </a:lnTo>
                <a:lnTo>
                  <a:pt x="63240" y="24430"/>
                </a:lnTo>
                <a:lnTo>
                  <a:pt x="63260" y="24410"/>
                </a:lnTo>
                <a:lnTo>
                  <a:pt x="63260" y="24390"/>
                </a:lnTo>
                <a:lnTo>
                  <a:pt x="63300" y="24340"/>
                </a:lnTo>
                <a:lnTo>
                  <a:pt x="63310" y="24320"/>
                </a:lnTo>
                <a:lnTo>
                  <a:pt x="63340" y="24210"/>
                </a:lnTo>
                <a:lnTo>
                  <a:pt x="63350" y="24180"/>
                </a:lnTo>
                <a:lnTo>
                  <a:pt x="63350" y="24130"/>
                </a:lnTo>
                <a:lnTo>
                  <a:pt x="63350" y="24110"/>
                </a:lnTo>
                <a:lnTo>
                  <a:pt x="63330" y="24080"/>
                </a:lnTo>
                <a:lnTo>
                  <a:pt x="63290" y="24040"/>
                </a:lnTo>
                <a:lnTo>
                  <a:pt x="63100" y="23950"/>
                </a:lnTo>
                <a:lnTo>
                  <a:pt x="63020" y="23940"/>
                </a:lnTo>
                <a:lnTo>
                  <a:pt x="62960" y="23920"/>
                </a:lnTo>
                <a:lnTo>
                  <a:pt x="62900" y="23910"/>
                </a:lnTo>
                <a:lnTo>
                  <a:pt x="62800" y="23930"/>
                </a:lnTo>
                <a:lnTo>
                  <a:pt x="62750" y="23920"/>
                </a:lnTo>
                <a:lnTo>
                  <a:pt x="62730" y="23900"/>
                </a:lnTo>
                <a:lnTo>
                  <a:pt x="62700" y="23880"/>
                </a:lnTo>
                <a:lnTo>
                  <a:pt x="62640" y="23790"/>
                </a:lnTo>
                <a:lnTo>
                  <a:pt x="62610" y="23770"/>
                </a:lnTo>
                <a:lnTo>
                  <a:pt x="62580" y="23760"/>
                </a:lnTo>
                <a:lnTo>
                  <a:pt x="62510" y="23780"/>
                </a:lnTo>
                <a:lnTo>
                  <a:pt x="62470" y="23780"/>
                </a:lnTo>
                <a:lnTo>
                  <a:pt x="62430" y="23740"/>
                </a:lnTo>
                <a:lnTo>
                  <a:pt x="62410" y="23710"/>
                </a:lnTo>
                <a:lnTo>
                  <a:pt x="62390" y="23690"/>
                </a:lnTo>
                <a:lnTo>
                  <a:pt x="62370" y="23680"/>
                </a:lnTo>
                <a:lnTo>
                  <a:pt x="62170" y="23630"/>
                </a:lnTo>
                <a:lnTo>
                  <a:pt x="62050" y="23570"/>
                </a:lnTo>
                <a:lnTo>
                  <a:pt x="61830" y="23500"/>
                </a:lnTo>
                <a:lnTo>
                  <a:pt x="61780" y="23470"/>
                </a:lnTo>
                <a:lnTo>
                  <a:pt x="61740" y="23440"/>
                </a:lnTo>
                <a:lnTo>
                  <a:pt x="61720" y="23410"/>
                </a:lnTo>
                <a:lnTo>
                  <a:pt x="61700" y="23370"/>
                </a:lnTo>
                <a:lnTo>
                  <a:pt x="61670" y="23340"/>
                </a:lnTo>
                <a:lnTo>
                  <a:pt x="61630" y="23310"/>
                </a:lnTo>
                <a:lnTo>
                  <a:pt x="61540" y="23280"/>
                </a:lnTo>
                <a:lnTo>
                  <a:pt x="61510" y="23270"/>
                </a:lnTo>
                <a:lnTo>
                  <a:pt x="61470" y="23300"/>
                </a:lnTo>
                <a:lnTo>
                  <a:pt x="61430" y="23330"/>
                </a:lnTo>
                <a:lnTo>
                  <a:pt x="61380" y="23350"/>
                </a:lnTo>
                <a:lnTo>
                  <a:pt x="61300" y="23330"/>
                </a:lnTo>
                <a:lnTo>
                  <a:pt x="61240" y="23310"/>
                </a:lnTo>
                <a:lnTo>
                  <a:pt x="61130" y="23200"/>
                </a:lnTo>
                <a:lnTo>
                  <a:pt x="61100" y="23170"/>
                </a:lnTo>
                <a:lnTo>
                  <a:pt x="61070" y="23140"/>
                </a:lnTo>
                <a:lnTo>
                  <a:pt x="61030" y="23140"/>
                </a:lnTo>
                <a:lnTo>
                  <a:pt x="60930" y="23200"/>
                </a:lnTo>
                <a:lnTo>
                  <a:pt x="60830" y="23220"/>
                </a:lnTo>
                <a:lnTo>
                  <a:pt x="60790" y="23250"/>
                </a:lnTo>
                <a:lnTo>
                  <a:pt x="60760" y="23280"/>
                </a:lnTo>
                <a:lnTo>
                  <a:pt x="60730" y="23340"/>
                </a:lnTo>
                <a:lnTo>
                  <a:pt x="60700" y="23390"/>
                </a:lnTo>
                <a:lnTo>
                  <a:pt x="60670" y="23420"/>
                </a:lnTo>
                <a:lnTo>
                  <a:pt x="60620" y="23470"/>
                </a:lnTo>
                <a:lnTo>
                  <a:pt x="60600" y="23480"/>
                </a:lnTo>
                <a:lnTo>
                  <a:pt x="60580" y="23480"/>
                </a:lnTo>
                <a:lnTo>
                  <a:pt x="60520" y="23410"/>
                </a:lnTo>
                <a:lnTo>
                  <a:pt x="60460" y="23390"/>
                </a:lnTo>
                <a:lnTo>
                  <a:pt x="60430" y="23360"/>
                </a:lnTo>
                <a:lnTo>
                  <a:pt x="60400" y="23330"/>
                </a:lnTo>
                <a:lnTo>
                  <a:pt x="60370" y="23250"/>
                </a:lnTo>
                <a:lnTo>
                  <a:pt x="60360" y="23220"/>
                </a:lnTo>
                <a:lnTo>
                  <a:pt x="60360" y="23180"/>
                </a:lnTo>
                <a:lnTo>
                  <a:pt x="60370" y="23100"/>
                </a:lnTo>
                <a:lnTo>
                  <a:pt x="60360" y="23070"/>
                </a:lnTo>
                <a:lnTo>
                  <a:pt x="60350" y="23030"/>
                </a:lnTo>
                <a:lnTo>
                  <a:pt x="60320" y="23010"/>
                </a:lnTo>
                <a:lnTo>
                  <a:pt x="60300" y="23010"/>
                </a:lnTo>
                <a:lnTo>
                  <a:pt x="60280" y="23010"/>
                </a:lnTo>
                <a:lnTo>
                  <a:pt x="60230" y="23090"/>
                </a:lnTo>
                <a:lnTo>
                  <a:pt x="60210" y="23130"/>
                </a:lnTo>
                <a:lnTo>
                  <a:pt x="60180" y="23170"/>
                </a:lnTo>
                <a:lnTo>
                  <a:pt x="60060" y="23290"/>
                </a:lnTo>
                <a:lnTo>
                  <a:pt x="60040" y="23340"/>
                </a:lnTo>
                <a:lnTo>
                  <a:pt x="60000" y="23380"/>
                </a:lnTo>
                <a:lnTo>
                  <a:pt x="59940" y="23420"/>
                </a:lnTo>
                <a:lnTo>
                  <a:pt x="59820" y="23470"/>
                </a:lnTo>
                <a:lnTo>
                  <a:pt x="59770" y="23500"/>
                </a:lnTo>
                <a:lnTo>
                  <a:pt x="59730" y="23540"/>
                </a:lnTo>
                <a:lnTo>
                  <a:pt x="59710" y="23570"/>
                </a:lnTo>
                <a:lnTo>
                  <a:pt x="59670" y="23590"/>
                </a:lnTo>
                <a:lnTo>
                  <a:pt x="59620" y="23600"/>
                </a:lnTo>
                <a:lnTo>
                  <a:pt x="59560" y="23580"/>
                </a:lnTo>
                <a:lnTo>
                  <a:pt x="59470" y="23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Ceuta"/>
          <p:cNvSpPr/>
          <p:nvPr/>
        </p:nvSpPr>
        <p:spPr>
          <a:xfrm>
            <a:off x="3321825" y="1325880"/>
            <a:ext cx="5548044" cy="4937760"/>
          </a:xfrm>
          <a:custGeom>
            <a:avLst/>
            <a:gdLst/>
            <a:ahLst/>
            <a:cxnLst/>
            <a:rect l="0" t="0" r="100000" b="89000"/>
            <a:pathLst>
              <a:path w="100000" h="89000">
                <a:moveTo>
                  <a:pt x="56330" y="45890"/>
                </a:moveTo>
                <a:lnTo>
                  <a:pt x="56340" y="45880"/>
                </a:lnTo>
                <a:lnTo>
                  <a:pt x="56340" y="45870"/>
                </a:lnTo>
                <a:lnTo>
                  <a:pt x="56340" y="45860"/>
                </a:lnTo>
                <a:lnTo>
                  <a:pt x="56340" y="45850"/>
                </a:lnTo>
                <a:lnTo>
                  <a:pt x="56340" y="45840"/>
                </a:lnTo>
                <a:lnTo>
                  <a:pt x="56340" y="45830"/>
                </a:lnTo>
                <a:lnTo>
                  <a:pt x="56350" y="45810"/>
                </a:lnTo>
                <a:lnTo>
                  <a:pt x="56350" y="45800"/>
                </a:lnTo>
                <a:lnTo>
                  <a:pt x="56340" y="45800"/>
                </a:lnTo>
                <a:lnTo>
                  <a:pt x="56330" y="45800"/>
                </a:lnTo>
                <a:lnTo>
                  <a:pt x="56330" y="45790"/>
                </a:lnTo>
                <a:lnTo>
                  <a:pt x="56330" y="45780"/>
                </a:lnTo>
                <a:lnTo>
                  <a:pt x="56320" y="45780"/>
                </a:lnTo>
                <a:lnTo>
                  <a:pt x="56320" y="45790"/>
                </a:lnTo>
                <a:lnTo>
                  <a:pt x="56310" y="45790"/>
                </a:lnTo>
                <a:lnTo>
                  <a:pt x="56290" y="45780"/>
                </a:lnTo>
                <a:lnTo>
                  <a:pt x="56280" y="45760"/>
                </a:lnTo>
                <a:lnTo>
                  <a:pt x="56270" y="45760"/>
                </a:lnTo>
                <a:lnTo>
                  <a:pt x="56260" y="45760"/>
                </a:lnTo>
                <a:lnTo>
                  <a:pt x="56250" y="45760"/>
                </a:lnTo>
                <a:lnTo>
                  <a:pt x="56250" y="45750"/>
                </a:lnTo>
                <a:lnTo>
                  <a:pt x="56240" y="45750"/>
                </a:lnTo>
                <a:lnTo>
                  <a:pt x="56230" y="45750"/>
                </a:lnTo>
                <a:lnTo>
                  <a:pt x="56230" y="45740"/>
                </a:lnTo>
                <a:lnTo>
                  <a:pt x="56230" y="45730"/>
                </a:lnTo>
                <a:lnTo>
                  <a:pt x="56220" y="45700"/>
                </a:lnTo>
                <a:lnTo>
                  <a:pt x="56220" y="45690"/>
                </a:lnTo>
                <a:lnTo>
                  <a:pt x="56220" y="45680"/>
                </a:lnTo>
                <a:lnTo>
                  <a:pt x="56210" y="45660"/>
                </a:lnTo>
                <a:lnTo>
                  <a:pt x="56220" y="45660"/>
                </a:lnTo>
                <a:lnTo>
                  <a:pt x="56210" y="45660"/>
                </a:lnTo>
                <a:lnTo>
                  <a:pt x="56210" y="45640"/>
                </a:lnTo>
                <a:lnTo>
                  <a:pt x="56210" y="45630"/>
                </a:lnTo>
                <a:lnTo>
                  <a:pt x="56210" y="45620"/>
                </a:lnTo>
                <a:lnTo>
                  <a:pt x="56210" y="45610"/>
                </a:lnTo>
                <a:lnTo>
                  <a:pt x="56200" y="45610"/>
                </a:lnTo>
                <a:lnTo>
                  <a:pt x="56200" y="45600"/>
                </a:lnTo>
                <a:lnTo>
                  <a:pt x="56190" y="45600"/>
                </a:lnTo>
                <a:lnTo>
                  <a:pt x="56190" y="45590"/>
                </a:lnTo>
                <a:lnTo>
                  <a:pt x="56190" y="45600"/>
                </a:lnTo>
                <a:lnTo>
                  <a:pt x="56180" y="45600"/>
                </a:lnTo>
                <a:lnTo>
                  <a:pt x="56150" y="45610"/>
                </a:lnTo>
                <a:lnTo>
                  <a:pt x="56130" y="45530"/>
                </a:lnTo>
                <a:lnTo>
                  <a:pt x="56180" y="45520"/>
                </a:lnTo>
                <a:lnTo>
                  <a:pt x="56260" y="45540"/>
                </a:lnTo>
                <a:lnTo>
                  <a:pt x="56340" y="45590"/>
                </a:lnTo>
                <a:lnTo>
                  <a:pt x="56410" y="45640"/>
                </a:lnTo>
                <a:lnTo>
                  <a:pt x="56480" y="45650"/>
                </a:lnTo>
                <a:lnTo>
                  <a:pt x="56590" y="45600"/>
                </a:lnTo>
                <a:lnTo>
                  <a:pt x="56560" y="45710"/>
                </a:lnTo>
                <a:lnTo>
                  <a:pt x="56380" y="45840"/>
                </a:lnTo>
                <a:lnTo>
                  <a:pt x="56360" y="45920"/>
                </a:lnTo>
                <a:lnTo>
                  <a:pt x="56330" y="45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Melilla"/>
          <p:cNvSpPr/>
          <p:nvPr/>
        </p:nvSpPr>
        <p:spPr>
          <a:xfrm>
            <a:off x="3321825" y="1325880"/>
            <a:ext cx="5548044" cy="4937760"/>
          </a:xfrm>
          <a:custGeom>
            <a:avLst/>
            <a:gdLst/>
            <a:ahLst/>
            <a:cxnLst/>
            <a:rect l="0" t="0" r="100000" b="89000"/>
            <a:pathLst>
              <a:path w="100000" h="89000">
                <a:moveTo>
                  <a:pt x="66160" y="48760"/>
                </a:moveTo>
                <a:lnTo>
                  <a:pt x="66160" y="48750"/>
                </a:lnTo>
                <a:lnTo>
                  <a:pt x="66160" y="48740"/>
                </a:lnTo>
                <a:lnTo>
                  <a:pt x="66160" y="48730"/>
                </a:lnTo>
                <a:lnTo>
                  <a:pt x="66150" y="48720"/>
                </a:lnTo>
                <a:lnTo>
                  <a:pt x="66150" y="48710"/>
                </a:lnTo>
                <a:lnTo>
                  <a:pt x="66150" y="48720"/>
                </a:lnTo>
                <a:lnTo>
                  <a:pt x="66150" y="48730"/>
                </a:lnTo>
                <a:lnTo>
                  <a:pt x="66160" y="48730"/>
                </a:lnTo>
                <a:lnTo>
                  <a:pt x="66160" y="48740"/>
                </a:lnTo>
                <a:lnTo>
                  <a:pt x="66160" y="48750"/>
                </a:lnTo>
                <a:lnTo>
                  <a:pt x="66150" y="48740"/>
                </a:lnTo>
                <a:lnTo>
                  <a:pt x="66140" y="48740"/>
                </a:lnTo>
                <a:lnTo>
                  <a:pt x="66150" y="48760"/>
                </a:lnTo>
                <a:lnTo>
                  <a:pt x="66140" y="48760"/>
                </a:lnTo>
                <a:lnTo>
                  <a:pt x="66130" y="48750"/>
                </a:lnTo>
                <a:lnTo>
                  <a:pt x="66130" y="48760"/>
                </a:lnTo>
                <a:lnTo>
                  <a:pt x="66140" y="48760"/>
                </a:lnTo>
                <a:lnTo>
                  <a:pt x="66110" y="48770"/>
                </a:lnTo>
                <a:lnTo>
                  <a:pt x="66050" y="48790"/>
                </a:lnTo>
                <a:lnTo>
                  <a:pt x="65990" y="48730"/>
                </a:lnTo>
                <a:lnTo>
                  <a:pt x="65960" y="48710"/>
                </a:lnTo>
                <a:lnTo>
                  <a:pt x="65960" y="48690"/>
                </a:lnTo>
                <a:lnTo>
                  <a:pt x="65960" y="48610"/>
                </a:lnTo>
                <a:lnTo>
                  <a:pt x="65970" y="48570"/>
                </a:lnTo>
                <a:lnTo>
                  <a:pt x="65990" y="48550"/>
                </a:lnTo>
                <a:lnTo>
                  <a:pt x="66010" y="48540"/>
                </a:lnTo>
                <a:lnTo>
                  <a:pt x="66000" y="48530"/>
                </a:lnTo>
                <a:lnTo>
                  <a:pt x="66010" y="48530"/>
                </a:lnTo>
                <a:lnTo>
                  <a:pt x="66010" y="48520"/>
                </a:lnTo>
                <a:lnTo>
                  <a:pt x="66000" y="48520"/>
                </a:lnTo>
                <a:lnTo>
                  <a:pt x="66000" y="48530"/>
                </a:lnTo>
                <a:lnTo>
                  <a:pt x="66000" y="48520"/>
                </a:lnTo>
                <a:lnTo>
                  <a:pt x="66010" y="48500"/>
                </a:lnTo>
                <a:lnTo>
                  <a:pt x="66030" y="48490"/>
                </a:lnTo>
                <a:lnTo>
                  <a:pt x="66170" y="48760"/>
                </a:lnTo>
                <a:lnTo>
                  <a:pt x="66160" y="48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