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 Equatoria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Western Equatori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22330" y="48080"/>
                </a:moveTo>
                <a:lnTo>
                  <a:pt x="22540" y="48050"/>
                </a:lnTo>
                <a:lnTo>
                  <a:pt x="34590" y="46610"/>
                </a:lnTo>
                <a:lnTo>
                  <a:pt x="35860" y="47510"/>
                </a:lnTo>
                <a:lnTo>
                  <a:pt x="35930" y="47550"/>
                </a:lnTo>
                <a:lnTo>
                  <a:pt x="36040" y="47580"/>
                </a:lnTo>
                <a:lnTo>
                  <a:pt x="36140" y="47590"/>
                </a:lnTo>
                <a:lnTo>
                  <a:pt x="40140" y="47250"/>
                </a:lnTo>
                <a:lnTo>
                  <a:pt x="39940" y="48310"/>
                </a:lnTo>
                <a:lnTo>
                  <a:pt x="39990" y="48660"/>
                </a:lnTo>
                <a:lnTo>
                  <a:pt x="39910" y="48950"/>
                </a:lnTo>
                <a:lnTo>
                  <a:pt x="39970" y="49260"/>
                </a:lnTo>
                <a:lnTo>
                  <a:pt x="39840" y="49540"/>
                </a:lnTo>
                <a:lnTo>
                  <a:pt x="39940" y="49790"/>
                </a:lnTo>
                <a:lnTo>
                  <a:pt x="40020" y="50250"/>
                </a:lnTo>
                <a:lnTo>
                  <a:pt x="39970" y="50530"/>
                </a:lnTo>
                <a:lnTo>
                  <a:pt x="39990" y="50770"/>
                </a:lnTo>
                <a:lnTo>
                  <a:pt x="40060" y="50960"/>
                </a:lnTo>
                <a:lnTo>
                  <a:pt x="40370" y="51430"/>
                </a:lnTo>
                <a:lnTo>
                  <a:pt x="40520" y="51730"/>
                </a:lnTo>
                <a:lnTo>
                  <a:pt x="40650" y="52140"/>
                </a:lnTo>
                <a:lnTo>
                  <a:pt x="40860" y="52380"/>
                </a:lnTo>
                <a:lnTo>
                  <a:pt x="41210" y="52570"/>
                </a:lnTo>
                <a:lnTo>
                  <a:pt x="41680" y="53070"/>
                </a:lnTo>
                <a:lnTo>
                  <a:pt x="41890" y="53410"/>
                </a:lnTo>
                <a:lnTo>
                  <a:pt x="42460" y="54170"/>
                </a:lnTo>
                <a:lnTo>
                  <a:pt x="42670" y="54360"/>
                </a:lnTo>
                <a:lnTo>
                  <a:pt x="42940" y="54440"/>
                </a:lnTo>
                <a:lnTo>
                  <a:pt x="43160" y="54530"/>
                </a:lnTo>
                <a:lnTo>
                  <a:pt x="43320" y="54630"/>
                </a:lnTo>
                <a:lnTo>
                  <a:pt x="43470" y="54740"/>
                </a:lnTo>
                <a:lnTo>
                  <a:pt x="43590" y="54900"/>
                </a:lnTo>
                <a:lnTo>
                  <a:pt x="43860" y="55060"/>
                </a:lnTo>
                <a:lnTo>
                  <a:pt x="44130" y="55130"/>
                </a:lnTo>
                <a:lnTo>
                  <a:pt x="47580" y="55470"/>
                </a:lnTo>
                <a:lnTo>
                  <a:pt x="48130" y="55460"/>
                </a:lnTo>
                <a:lnTo>
                  <a:pt x="48520" y="55230"/>
                </a:lnTo>
                <a:lnTo>
                  <a:pt x="48620" y="54860"/>
                </a:lnTo>
                <a:lnTo>
                  <a:pt x="48870" y="54120"/>
                </a:lnTo>
                <a:lnTo>
                  <a:pt x="49030" y="53820"/>
                </a:lnTo>
                <a:lnTo>
                  <a:pt x="49580" y="53110"/>
                </a:lnTo>
                <a:lnTo>
                  <a:pt x="49880" y="52830"/>
                </a:lnTo>
                <a:lnTo>
                  <a:pt x="50010" y="52610"/>
                </a:lnTo>
                <a:lnTo>
                  <a:pt x="50160" y="52250"/>
                </a:lnTo>
                <a:lnTo>
                  <a:pt x="50300" y="51470"/>
                </a:lnTo>
                <a:lnTo>
                  <a:pt x="50300" y="51110"/>
                </a:lnTo>
                <a:lnTo>
                  <a:pt x="50210" y="50800"/>
                </a:lnTo>
                <a:lnTo>
                  <a:pt x="50120" y="50300"/>
                </a:lnTo>
                <a:lnTo>
                  <a:pt x="50150" y="49610"/>
                </a:lnTo>
                <a:lnTo>
                  <a:pt x="50240" y="49460"/>
                </a:lnTo>
                <a:lnTo>
                  <a:pt x="50360" y="49380"/>
                </a:lnTo>
                <a:lnTo>
                  <a:pt x="51960" y="49350"/>
                </a:lnTo>
                <a:lnTo>
                  <a:pt x="52310" y="49310"/>
                </a:lnTo>
                <a:lnTo>
                  <a:pt x="52440" y="49370"/>
                </a:lnTo>
                <a:lnTo>
                  <a:pt x="52590" y="49480"/>
                </a:lnTo>
                <a:lnTo>
                  <a:pt x="52870" y="49750"/>
                </a:lnTo>
                <a:lnTo>
                  <a:pt x="53130" y="50090"/>
                </a:lnTo>
                <a:lnTo>
                  <a:pt x="53940" y="51710"/>
                </a:lnTo>
                <a:lnTo>
                  <a:pt x="54280" y="52130"/>
                </a:lnTo>
                <a:lnTo>
                  <a:pt x="55230" y="53010"/>
                </a:lnTo>
                <a:lnTo>
                  <a:pt x="56100" y="53670"/>
                </a:lnTo>
                <a:lnTo>
                  <a:pt x="56410" y="53970"/>
                </a:lnTo>
                <a:lnTo>
                  <a:pt x="56600" y="54220"/>
                </a:lnTo>
                <a:lnTo>
                  <a:pt x="56820" y="54580"/>
                </a:lnTo>
                <a:lnTo>
                  <a:pt x="56980" y="54770"/>
                </a:lnTo>
                <a:lnTo>
                  <a:pt x="57430" y="55080"/>
                </a:lnTo>
                <a:lnTo>
                  <a:pt x="58010" y="55610"/>
                </a:lnTo>
                <a:lnTo>
                  <a:pt x="58240" y="56010"/>
                </a:lnTo>
                <a:lnTo>
                  <a:pt x="58420" y="56400"/>
                </a:lnTo>
                <a:lnTo>
                  <a:pt x="58450" y="56740"/>
                </a:lnTo>
                <a:lnTo>
                  <a:pt x="58360" y="57030"/>
                </a:lnTo>
                <a:lnTo>
                  <a:pt x="57990" y="57580"/>
                </a:lnTo>
                <a:lnTo>
                  <a:pt x="57860" y="57920"/>
                </a:lnTo>
                <a:lnTo>
                  <a:pt x="57770" y="58310"/>
                </a:lnTo>
                <a:lnTo>
                  <a:pt x="57650" y="60650"/>
                </a:lnTo>
                <a:lnTo>
                  <a:pt x="57630" y="60810"/>
                </a:lnTo>
                <a:lnTo>
                  <a:pt x="57600" y="60910"/>
                </a:lnTo>
                <a:lnTo>
                  <a:pt x="57550" y="61000"/>
                </a:lnTo>
                <a:lnTo>
                  <a:pt x="57460" y="61080"/>
                </a:lnTo>
                <a:lnTo>
                  <a:pt x="57280" y="61180"/>
                </a:lnTo>
                <a:lnTo>
                  <a:pt x="56190" y="61540"/>
                </a:lnTo>
                <a:lnTo>
                  <a:pt x="55290" y="62000"/>
                </a:lnTo>
                <a:lnTo>
                  <a:pt x="54930" y="62270"/>
                </a:lnTo>
                <a:lnTo>
                  <a:pt x="53890" y="63290"/>
                </a:lnTo>
                <a:lnTo>
                  <a:pt x="53610" y="63430"/>
                </a:lnTo>
                <a:lnTo>
                  <a:pt x="53360" y="63470"/>
                </a:lnTo>
                <a:lnTo>
                  <a:pt x="53160" y="63430"/>
                </a:lnTo>
                <a:lnTo>
                  <a:pt x="52960" y="63310"/>
                </a:lnTo>
                <a:lnTo>
                  <a:pt x="52450" y="62840"/>
                </a:lnTo>
                <a:lnTo>
                  <a:pt x="52270" y="62720"/>
                </a:lnTo>
                <a:lnTo>
                  <a:pt x="52090" y="62650"/>
                </a:lnTo>
                <a:lnTo>
                  <a:pt x="51890" y="62640"/>
                </a:lnTo>
                <a:lnTo>
                  <a:pt x="51730" y="62680"/>
                </a:lnTo>
                <a:lnTo>
                  <a:pt x="51520" y="62760"/>
                </a:lnTo>
                <a:lnTo>
                  <a:pt x="51340" y="62880"/>
                </a:lnTo>
                <a:lnTo>
                  <a:pt x="51150" y="63060"/>
                </a:lnTo>
                <a:lnTo>
                  <a:pt x="50850" y="63380"/>
                </a:lnTo>
                <a:lnTo>
                  <a:pt x="49570" y="64390"/>
                </a:lnTo>
                <a:lnTo>
                  <a:pt x="49540" y="64370"/>
                </a:lnTo>
                <a:lnTo>
                  <a:pt x="49460" y="64330"/>
                </a:lnTo>
                <a:lnTo>
                  <a:pt x="49360" y="64250"/>
                </a:lnTo>
                <a:lnTo>
                  <a:pt x="49220" y="64170"/>
                </a:lnTo>
                <a:lnTo>
                  <a:pt x="49200" y="64140"/>
                </a:lnTo>
                <a:lnTo>
                  <a:pt x="49060" y="64120"/>
                </a:lnTo>
                <a:lnTo>
                  <a:pt x="48930" y="64130"/>
                </a:lnTo>
                <a:lnTo>
                  <a:pt x="48750" y="64120"/>
                </a:lnTo>
                <a:lnTo>
                  <a:pt x="48440" y="63850"/>
                </a:lnTo>
                <a:lnTo>
                  <a:pt x="48260" y="63740"/>
                </a:lnTo>
                <a:lnTo>
                  <a:pt x="48100" y="63640"/>
                </a:lnTo>
                <a:lnTo>
                  <a:pt x="47650" y="63610"/>
                </a:lnTo>
                <a:lnTo>
                  <a:pt x="47560" y="63560"/>
                </a:lnTo>
                <a:lnTo>
                  <a:pt x="47360" y="63560"/>
                </a:lnTo>
                <a:lnTo>
                  <a:pt x="47210" y="63540"/>
                </a:lnTo>
                <a:lnTo>
                  <a:pt x="47070" y="63480"/>
                </a:lnTo>
                <a:lnTo>
                  <a:pt x="46870" y="63490"/>
                </a:lnTo>
                <a:lnTo>
                  <a:pt x="46750" y="63600"/>
                </a:lnTo>
                <a:lnTo>
                  <a:pt x="46700" y="63590"/>
                </a:lnTo>
                <a:lnTo>
                  <a:pt x="46580" y="63610"/>
                </a:lnTo>
                <a:lnTo>
                  <a:pt x="46510" y="63710"/>
                </a:lnTo>
                <a:lnTo>
                  <a:pt x="46490" y="63980"/>
                </a:lnTo>
                <a:lnTo>
                  <a:pt x="46470" y="64120"/>
                </a:lnTo>
                <a:lnTo>
                  <a:pt x="46480" y="64200"/>
                </a:lnTo>
                <a:lnTo>
                  <a:pt x="46460" y="64290"/>
                </a:lnTo>
                <a:lnTo>
                  <a:pt x="46310" y="64430"/>
                </a:lnTo>
                <a:lnTo>
                  <a:pt x="46260" y="64510"/>
                </a:lnTo>
                <a:lnTo>
                  <a:pt x="46210" y="64690"/>
                </a:lnTo>
                <a:lnTo>
                  <a:pt x="46150" y="64850"/>
                </a:lnTo>
                <a:lnTo>
                  <a:pt x="46050" y="65000"/>
                </a:lnTo>
                <a:lnTo>
                  <a:pt x="45640" y="65350"/>
                </a:lnTo>
                <a:lnTo>
                  <a:pt x="45570" y="65460"/>
                </a:lnTo>
                <a:lnTo>
                  <a:pt x="45490" y="65650"/>
                </a:lnTo>
                <a:lnTo>
                  <a:pt x="45390" y="65800"/>
                </a:lnTo>
                <a:lnTo>
                  <a:pt x="45340" y="65800"/>
                </a:lnTo>
                <a:lnTo>
                  <a:pt x="45230" y="65780"/>
                </a:lnTo>
                <a:lnTo>
                  <a:pt x="45130" y="65760"/>
                </a:lnTo>
                <a:lnTo>
                  <a:pt x="45070" y="65840"/>
                </a:lnTo>
                <a:lnTo>
                  <a:pt x="44890" y="65840"/>
                </a:lnTo>
                <a:lnTo>
                  <a:pt x="44800" y="65930"/>
                </a:lnTo>
                <a:lnTo>
                  <a:pt x="44780" y="66080"/>
                </a:lnTo>
                <a:lnTo>
                  <a:pt x="44670" y="66110"/>
                </a:lnTo>
                <a:lnTo>
                  <a:pt x="44540" y="66090"/>
                </a:lnTo>
                <a:lnTo>
                  <a:pt x="44400" y="65970"/>
                </a:lnTo>
                <a:lnTo>
                  <a:pt x="44160" y="65730"/>
                </a:lnTo>
                <a:lnTo>
                  <a:pt x="44090" y="65560"/>
                </a:lnTo>
                <a:lnTo>
                  <a:pt x="44070" y="65520"/>
                </a:lnTo>
                <a:lnTo>
                  <a:pt x="43960" y="65500"/>
                </a:lnTo>
                <a:lnTo>
                  <a:pt x="43830" y="65530"/>
                </a:lnTo>
                <a:lnTo>
                  <a:pt x="43720" y="65530"/>
                </a:lnTo>
                <a:lnTo>
                  <a:pt x="43670" y="65500"/>
                </a:lnTo>
                <a:lnTo>
                  <a:pt x="43710" y="65390"/>
                </a:lnTo>
                <a:lnTo>
                  <a:pt x="43710" y="65350"/>
                </a:lnTo>
                <a:lnTo>
                  <a:pt x="43670" y="65310"/>
                </a:lnTo>
                <a:lnTo>
                  <a:pt x="43600" y="65310"/>
                </a:lnTo>
                <a:lnTo>
                  <a:pt x="43520" y="65290"/>
                </a:lnTo>
                <a:lnTo>
                  <a:pt x="43460" y="65260"/>
                </a:lnTo>
                <a:lnTo>
                  <a:pt x="43400" y="65230"/>
                </a:lnTo>
                <a:lnTo>
                  <a:pt x="43350" y="65160"/>
                </a:lnTo>
                <a:lnTo>
                  <a:pt x="43300" y="65100"/>
                </a:lnTo>
                <a:lnTo>
                  <a:pt x="43250" y="65040"/>
                </a:lnTo>
                <a:lnTo>
                  <a:pt x="43200" y="65020"/>
                </a:lnTo>
                <a:lnTo>
                  <a:pt x="43050" y="65080"/>
                </a:lnTo>
                <a:lnTo>
                  <a:pt x="43000" y="65090"/>
                </a:lnTo>
                <a:lnTo>
                  <a:pt x="42930" y="65050"/>
                </a:lnTo>
                <a:lnTo>
                  <a:pt x="42870" y="64980"/>
                </a:lnTo>
                <a:lnTo>
                  <a:pt x="42390" y="65100"/>
                </a:lnTo>
                <a:lnTo>
                  <a:pt x="42340" y="65110"/>
                </a:lnTo>
                <a:lnTo>
                  <a:pt x="42060" y="64990"/>
                </a:lnTo>
                <a:lnTo>
                  <a:pt x="41900" y="65020"/>
                </a:lnTo>
                <a:lnTo>
                  <a:pt x="41640" y="65030"/>
                </a:lnTo>
                <a:lnTo>
                  <a:pt x="41540" y="64970"/>
                </a:lnTo>
                <a:lnTo>
                  <a:pt x="41550" y="64900"/>
                </a:lnTo>
                <a:lnTo>
                  <a:pt x="41610" y="64830"/>
                </a:lnTo>
                <a:lnTo>
                  <a:pt x="41580" y="64760"/>
                </a:lnTo>
                <a:lnTo>
                  <a:pt x="41580" y="64700"/>
                </a:lnTo>
                <a:lnTo>
                  <a:pt x="41580" y="64670"/>
                </a:lnTo>
                <a:lnTo>
                  <a:pt x="41570" y="64630"/>
                </a:lnTo>
                <a:lnTo>
                  <a:pt x="41520" y="64580"/>
                </a:lnTo>
                <a:lnTo>
                  <a:pt x="41480" y="64480"/>
                </a:lnTo>
                <a:lnTo>
                  <a:pt x="41440" y="64430"/>
                </a:lnTo>
                <a:lnTo>
                  <a:pt x="41390" y="64420"/>
                </a:lnTo>
                <a:lnTo>
                  <a:pt x="41300" y="64390"/>
                </a:lnTo>
                <a:lnTo>
                  <a:pt x="41210" y="64450"/>
                </a:lnTo>
                <a:lnTo>
                  <a:pt x="41110" y="64540"/>
                </a:lnTo>
                <a:lnTo>
                  <a:pt x="41080" y="64580"/>
                </a:lnTo>
                <a:lnTo>
                  <a:pt x="40970" y="64590"/>
                </a:lnTo>
                <a:lnTo>
                  <a:pt x="40950" y="64590"/>
                </a:lnTo>
                <a:lnTo>
                  <a:pt x="40830" y="64610"/>
                </a:lnTo>
                <a:lnTo>
                  <a:pt x="40760" y="64640"/>
                </a:lnTo>
                <a:lnTo>
                  <a:pt x="40740" y="64680"/>
                </a:lnTo>
                <a:lnTo>
                  <a:pt x="40640" y="64680"/>
                </a:lnTo>
                <a:lnTo>
                  <a:pt x="40570" y="64690"/>
                </a:lnTo>
                <a:lnTo>
                  <a:pt x="40250" y="65320"/>
                </a:lnTo>
                <a:lnTo>
                  <a:pt x="40130" y="65490"/>
                </a:lnTo>
                <a:lnTo>
                  <a:pt x="40010" y="65560"/>
                </a:lnTo>
                <a:lnTo>
                  <a:pt x="39690" y="65640"/>
                </a:lnTo>
                <a:lnTo>
                  <a:pt x="39590" y="65700"/>
                </a:lnTo>
                <a:lnTo>
                  <a:pt x="39560" y="65790"/>
                </a:lnTo>
                <a:lnTo>
                  <a:pt x="39540" y="65880"/>
                </a:lnTo>
                <a:lnTo>
                  <a:pt x="39500" y="65930"/>
                </a:lnTo>
                <a:lnTo>
                  <a:pt x="39350" y="65930"/>
                </a:lnTo>
                <a:lnTo>
                  <a:pt x="39280" y="65950"/>
                </a:lnTo>
                <a:lnTo>
                  <a:pt x="39260" y="65950"/>
                </a:lnTo>
                <a:lnTo>
                  <a:pt x="39190" y="65940"/>
                </a:lnTo>
                <a:lnTo>
                  <a:pt x="39010" y="65980"/>
                </a:lnTo>
                <a:lnTo>
                  <a:pt x="38900" y="66060"/>
                </a:lnTo>
                <a:lnTo>
                  <a:pt x="38590" y="66460"/>
                </a:lnTo>
                <a:lnTo>
                  <a:pt x="38450" y="66600"/>
                </a:lnTo>
                <a:lnTo>
                  <a:pt x="38350" y="66660"/>
                </a:lnTo>
                <a:lnTo>
                  <a:pt x="38130" y="66530"/>
                </a:lnTo>
                <a:lnTo>
                  <a:pt x="37990" y="66400"/>
                </a:lnTo>
                <a:lnTo>
                  <a:pt x="37940" y="66330"/>
                </a:lnTo>
                <a:lnTo>
                  <a:pt x="37940" y="66290"/>
                </a:lnTo>
                <a:lnTo>
                  <a:pt x="37940" y="66270"/>
                </a:lnTo>
                <a:lnTo>
                  <a:pt x="37930" y="66240"/>
                </a:lnTo>
                <a:lnTo>
                  <a:pt x="37880" y="66230"/>
                </a:lnTo>
                <a:lnTo>
                  <a:pt x="37870" y="66230"/>
                </a:lnTo>
                <a:lnTo>
                  <a:pt x="37760" y="66220"/>
                </a:lnTo>
                <a:lnTo>
                  <a:pt x="37730" y="66240"/>
                </a:lnTo>
                <a:lnTo>
                  <a:pt x="37710" y="66250"/>
                </a:lnTo>
                <a:lnTo>
                  <a:pt x="37660" y="66240"/>
                </a:lnTo>
                <a:lnTo>
                  <a:pt x="37490" y="66120"/>
                </a:lnTo>
                <a:lnTo>
                  <a:pt x="37150" y="66130"/>
                </a:lnTo>
                <a:lnTo>
                  <a:pt x="36810" y="66200"/>
                </a:lnTo>
                <a:lnTo>
                  <a:pt x="36720" y="66190"/>
                </a:lnTo>
                <a:lnTo>
                  <a:pt x="36670" y="66160"/>
                </a:lnTo>
                <a:lnTo>
                  <a:pt x="36540" y="66000"/>
                </a:lnTo>
                <a:lnTo>
                  <a:pt x="36420" y="65850"/>
                </a:lnTo>
                <a:lnTo>
                  <a:pt x="36330" y="65780"/>
                </a:lnTo>
                <a:lnTo>
                  <a:pt x="36250" y="65580"/>
                </a:lnTo>
                <a:lnTo>
                  <a:pt x="36230" y="65530"/>
                </a:lnTo>
                <a:lnTo>
                  <a:pt x="36200" y="65470"/>
                </a:lnTo>
                <a:lnTo>
                  <a:pt x="36120" y="65420"/>
                </a:lnTo>
                <a:lnTo>
                  <a:pt x="36060" y="65400"/>
                </a:lnTo>
                <a:lnTo>
                  <a:pt x="36000" y="65410"/>
                </a:lnTo>
                <a:lnTo>
                  <a:pt x="35930" y="65440"/>
                </a:lnTo>
                <a:lnTo>
                  <a:pt x="35900" y="65410"/>
                </a:lnTo>
                <a:lnTo>
                  <a:pt x="35770" y="65400"/>
                </a:lnTo>
                <a:lnTo>
                  <a:pt x="35700" y="65440"/>
                </a:lnTo>
                <a:lnTo>
                  <a:pt x="35620" y="65360"/>
                </a:lnTo>
                <a:lnTo>
                  <a:pt x="35400" y="65210"/>
                </a:lnTo>
                <a:lnTo>
                  <a:pt x="35360" y="65130"/>
                </a:lnTo>
                <a:lnTo>
                  <a:pt x="35350" y="65070"/>
                </a:lnTo>
                <a:lnTo>
                  <a:pt x="35350" y="65050"/>
                </a:lnTo>
                <a:lnTo>
                  <a:pt x="35310" y="64730"/>
                </a:lnTo>
                <a:lnTo>
                  <a:pt x="35320" y="64680"/>
                </a:lnTo>
                <a:lnTo>
                  <a:pt x="35300" y="64650"/>
                </a:lnTo>
                <a:lnTo>
                  <a:pt x="35220" y="64590"/>
                </a:lnTo>
                <a:lnTo>
                  <a:pt x="35210" y="64550"/>
                </a:lnTo>
                <a:lnTo>
                  <a:pt x="34800" y="64500"/>
                </a:lnTo>
                <a:lnTo>
                  <a:pt x="34710" y="64510"/>
                </a:lnTo>
                <a:lnTo>
                  <a:pt x="34660" y="64500"/>
                </a:lnTo>
                <a:lnTo>
                  <a:pt x="34580" y="64410"/>
                </a:lnTo>
                <a:lnTo>
                  <a:pt x="34540" y="64400"/>
                </a:lnTo>
                <a:lnTo>
                  <a:pt x="34470" y="64430"/>
                </a:lnTo>
                <a:lnTo>
                  <a:pt x="34440" y="64460"/>
                </a:lnTo>
                <a:lnTo>
                  <a:pt x="34450" y="64470"/>
                </a:lnTo>
                <a:lnTo>
                  <a:pt x="34440" y="64490"/>
                </a:lnTo>
                <a:lnTo>
                  <a:pt x="34440" y="64530"/>
                </a:lnTo>
                <a:lnTo>
                  <a:pt x="34420" y="64560"/>
                </a:lnTo>
                <a:lnTo>
                  <a:pt x="34370" y="64560"/>
                </a:lnTo>
                <a:lnTo>
                  <a:pt x="34240" y="64510"/>
                </a:lnTo>
                <a:lnTo>
                  <a:pt x="34200" y="64500"/>
                </a:lnTo>
                <a:lnTo>
                  <a:pt x="33970" y="64530"/>
                </a:lnTo>
                <a:lnTo>
                  <a:pt x="33950" y="64530"/>
                </a:lnTo>
                <a:lnTo>
                  <a:pt x="33900" y="64500"/>
                </a:lnTo>
                <a:lnTo>
                  <a:pt x="33830" y="64450"/>
                </a:lnTo>
                <a:lnTo>
                  <a:pt x="33800" y="64450"/>
                </a:lnTo>
                <a:lnTo>
                  <a:pt x="33680" y="64320"/>
                </a:lnTo>
                <a:lnTo>
                  <a:pt x="33600" y="64250"/>
                </a:lnTo>
                <a:lnTo>
                  <a:pt x="33530" y="64230"/>
                </a:lnTo>
                <a:lnTo>
                  <a:pt x="33400" y="64210"/>
                </a:lnTo>
                <a:lnTo>
                  <a:pt x="33350" y="63970"/>
                </a:lnTo>
                <a:lnTo>
                  <a:pt x="33360" y="63940"/>
                </a:lnTo>
                <a:lnTo>
                  <a:pt x="33350" y="63900"/>
                </a:lnTo>
                <a:lnTo>
                  <a:pt x="33300" y="63820"/>
                </a:lnTo>
                <a:lnTo>
                  <a:pt x="33240" y="63790"/>
                </a:lnTo>
                <a:lnTo>
                  <a:pt x="33300" y="63690"/>
                </a:lnTo>
                <a:lnTo>
                  <a:pt x="33450" y="63490"/>
                </a:lnTo>
                <a:lnTo>
                  <a:pt x="33450" y="63420"/>
                </a:lnTo>
                <a:lnTo>
                  <a:pt x="33440" y="63300"/>
                </a:lnTo>
                <a:lnTo>
                  <a:pt x="33440" y="63030"/>
                </a:lnTo>
                <a:lnTo>
                  <a:pt x="33440" y="62940"/>
                </a:lnTo>
                <a:lnTo>
                  <a:pt x="33380" y="62820"/>
                </a:lnTo>
                <a:lnTo>
                  <a:pt x="33330" y="62770"/>
                </a:lnTo>
                <a:lnTo>
                  <a:pt x="33200" y="62770"/>
                </a:lnTo>
                <a:lnTo>
                  <a:pt x="33160" y="62780"/>
                </a:lnTo>
                <a:lnTo>
                  <a:pt x="33150" y="62750"/>
                </a:lnTo>
                <a:lnTo>
                  <a:pt x="33080" y="62670"/>
                </a:lnTo>
                <a:lnTo>
                  <a:pt x="33010" y="62630"/>
                </a:lnTo>
                <a:lnTo>
                  <a:pt x="32940" y="62640"/>
                </a:lnTo>
                <a:lnTo>
                  <a:pt x="32790" y="62680"/>
                </a:lnTo>
                <a:lnTo>
                  <a:pt x="32780" y="62680"/>
                </a:lnTo>
                <a:lnTo>
                  <a:pt x="32780" y="62670"/>
                </a:lnTo>
                <a:lnTo>
                  <a:pt x="32780" y="62580"/>
                </a:lnTo>
                <a:lnTo>
                  <a:pt x="32760" y="62460"/>
                </a:lnTo>
                <a:lnTo>
                  <a:pt x="32740" y="62400"/>
                </a:lnTo>
                <a:lnTo>
                  <a:pt x="32750" y="62360"/>
                </a:lnTo>
                <a:lnTo>
                  <a:pt x="32760" y="62330"/>
                </a:lnTo>
                <a:lnTo>
                  <a:pt x="32730" y="62220"/>
                </a:lnTo>
                <a:lnTo>
                  <a:pt x="32660" y="62090"/>
                </a:lnTo>
                <a:lnTo>
                  <a:pt x="32610" y="62020"/>
                </a:lnTo>
                <a:lnTo>
                  <a:pt x="32550" y="61990"/>
                </a:lnTo>
                <a:lnTo>
                  <a:pt x="32540" y="61990"/>
                </a:lnTo>
                <a:lnTo>
                  <a:pt x="32520" y="62000"/>
                </a:lnTo>
                <a:lnTo>
                  <a:pt x="32440" y="62000"/>
                </a:lnTo>
                <a:lnTo>
                  <a:pt x="32410" y="61950"/>
                </a:lnTo>
                <a:lnTo>
                  <a:pt x="32270" y="61860"/>
                </a:lnTo>
                <a:lnTo>
                  <a:pt x="31570" y="61780"/>
                </a:lnTo>
                <a:lnTo>
                  <a:pt x="31480" y="61750"/>
                </a:lnTo>
                <a:lnTo>
                  <a:pt x="31450" y="61720"/>
                </a:lnTo>
                <a:lnTo>
                  <a:pt x="31370" y="61520"/>
                </a:lnTo>
                <a:lnTo>
                  <a:pt x="31220" y="61480"/>
                </a:lnTo>
                <a:lnTo>
                  <a:pt x="31200" y="61360"/>
                </a:lnTo>
                <a:lnTo>
                  <a:pt x="31170" y="61290"/>
                </a:lnTo>
                <a:lnTo>
                  <a:pt x="31100" y="61210"/>
                </a:lnTo>
                <a:lnTo>
                  <a:pt x="30860" y="61020"/>
                </a:lnTo>
                <a:lnTo>
                  <a:pt x="30850" y="61020"/>
                </a:lnTo>
                <a:lnTo>
                  <a:pt x="30810" y="61000"/>
                </a:lnTo>
                <a:lnTo>
                  <a:pt x="30690" y="60840"/>
                </a:lnTo>
                <a:lnTo>
                  <a:pt x="30700" y="60700"/>
                </a:lnTo>
                <a:lnTo>
                  <a:pt x="30740" y="60620"/>
                </a:lnTo>
                <a:lnTo>
                  <a:pt x="30740" y="60580"/>
                </a:lnTo>
                <a:lnTo>
                  <a:pt x="30710" y="60500"/>
                </a:lnTo>
                <a:lnTo>
                  <a:pt x="30700" y="60490"/>
                </a:lnTo>
                <a:lnTo>
                  <a:pt x="30700" y="60440"/>
                </a:lnTo>
                <a:lnTo>
                  <a:pt x="30620" y="60340"/>
                </a:lnTo>
                <a:lnTo>
                  <a:pt x="30390" y="60170"/>
                </a:lnTo>
                <a:lnTo>
                  <a:pt x="30260" y="59860"/>
                </a:lnTo>
                <a:lnTo>
                  <a:pt x="30040" y="59680"/>
                </a:lnTo>
                <a:lnTo>
                  <a:pt x="29590" y="59370"/>
                </a:lnTo>
                <a:lnTo>
                  <a:pt x="29430" y="59170"/>
                </a:lnTo>
                <a:lnTo>
                  <a:pt x="29300" y="58940"/>
                </a:lnTo>
                <a:lnTo>
                  <a:pt x="29090" y="58440"/>
                </a:lnTo>
                <a:lnTo>
                  <a:pt x="29060" y="58320"/>
                </a:lnTo>
                <a:lnTo>
                  <a:pt x="29020" y="57930"/>
                </a:lnTo>
                <a:lnTo>
                  <a:pt x="28950" y="57730"/>
                </a:lnTo>
                <a:lnTo>
                  <a:pt x="28940" y="57630"/>
                </a:lnTo>
                <a:lnTo>
                  <a:pt x="28950" y="57510"/>
                </a:lnTo>
                <a:lnTo>
                  <a:pt x="29270" y="56640"/>
                </a:lnTo>
                <a:lnTo>
                  <a:pt x="29260" y="56570"/>
                </a:lnTo>
                <a:lnTo>
                  <a:pt x="29280" y="56430"/>
                </a:lnTo>
                <a:lnTo>
                  <a:pt x="29250" y="56360"/>
                </a:lnTo>
                <a:lnTo>
                  <a:pt x="29170" y="56310"/>
                </a:lnTo>
                <a:lnTo>
                  <a:pt x="29110" y="56310"/>
                </a:lnTo>
                <a:lnTo>
                  <a:pt x="29070" y="56340"/>
                </a:lnTo>
                <a:lnTo>
                  <a:pt x="29040" y="56350"/>
                </a:lnTo>
                <a:lnTo>
                  <a:pt x="29010" y="56360"/>
                </a:lnTo>
                <a:lnTo>
                  <a:pt x="28970" y="56370"/>
                </a:lnTo>
                <a:lnTo>
                  <a:pt x="28930" y="56370"/>
                </a:lnTo>
                <a:lnTo>
                  <a:pt x="28890" y="56290"/>
                </a:lnTo>
                <a:lnTo>
                  <a:pt x="28880" y="56240"/>
                </a:lnTo>
                <a:lnTo>
                  <a:pt x="28920" y="56120"/>
                </a:lnTo>
                <a:lnTo>
                  <a:pt x="28930" y="55990"/>
                </a:lnTo>
                <a:lnTo>
                  <a:pt x="28950" y="55930"/>
                </a:lnTo>
                <a:lnTo>
                  <a:pt x="28940" y="55890"/>
                </a:lnTo>
                <a:lnTo>
                  <a:pt x="28800" y="55800"/>
                </a:lnTo>
                <a:lnTo>
                  <a:pt x="28770" y="55760"/>
                </a:lnTo>
                <a:lnTo>
                  <a:pt x="28750" y="55720"/>
                </a:lnTo>
                <a:lnTo>
                  <a:pt x="28750" y="55650"/>
                </a:lnTo>
                <a:lnTo>
                  <a:pt x="28720" y="55520"/>
                </a:lnTo>
                <a:lnTo>
                  <a:pt x="28660" y="55400"/>
                </a:lnTo>
                <a:lnTo>
                  <a:pt x="28560" y="55300"/>
                </a:lnTo>
                <a:lnTo>
                  <a:pt x="28450" y="55240"/>
                </a:lnTo>
                <a:lnTo>
                  <a:pt x="28290" y="55190"/>
                </a:lnTo>
                <a:lnTo>
                  <a:pt x="28260" y="55130"/>
                </a:lnTo>
                <a:lnTo>
                  <a:pt x="28250" y="55050"/>
                </a:lnTo>
                <a:lnTo>
                  <a:pt x="28200" y="54910"/>
                </a:lnTo>
                <a:lnTo>
                  <a:pt x="28120" y="54860"/>
                </a:lnTo>
                <a:lnTo>
                  <a:pt x="27790" y="54740"/>
                </a:lnTo>
                <a:lnTo>
                  <a:pt x="27720" y="54740"/>
                </a:lnTo>
                <a:lnTo>
                  <a:pt x="27580" y="54790"/>
                </a:lnTo>
                <a:lnTo>
                  <a:pt x="27500" y="54780"/>
                </a:lnTo>
                <a:lnTo>
                  <a:pt x="27450" y="54750"/>
                </a:lnTo>
                <a:lnTo>
                  <a:pt x="27390" y="54630"/>
                </a:lnTo>
                <a:lnTo>
                  <a:pt x="27250" y="54510"/>
                </a:lnTo>
                <a:lnTo>
                  <a:pt x="27160" y="54290"/>
                </a:lnTo>
                <a:lnTo>
                  <a:pt x="27070" y="54200"/>
                </a:lnTo>
                <a:lnTo>
                  <a:pt x="26730" y="54280"/>
                </a:lnTo>
                <a:lnTo>
                  <a:pt x="26560" y="54270"/>
                </a:lnTo>
                <a:lnTo>
                  <a:pt x="26460" y="54140"/>
                </a:lnTo>
                <a:lnTo>
                  <a:pt x="26390" y="53960"/>
                </a:lnTo>
                <a:lnTo>
                  <a:pt x="26290" y="53940"/>
                </a:lnTo>
                <a:lnTo>
                  <a:pt x="26160" y="53990"/>
                </a:lnTo>
                <a:lnTo>
                  <a:pt x="25980" y="54000"/>
                </a:lnTo>
                <a:lnTo>
                  <a:pt x="25790" y="53920"/>
                </a:lnTo>
                <a:lnTo>
                  <a:pt x="25730" y="53780"/>
                </a:lnTo>
                <a:lnTo>
                  <a:pt x="25680" y="53420"/>
                </a:lnTo>
                <a:lnTo>
                  <a:pt x="25600" y="53320"/>
                </a:lnTo>
                <a:lnTo>
                  <a:pt x="25460" y="53230"/>
                </a:lnTo>
                <a:lnTo>
                  <a:pt x="24900" y="53010"/>
                </a:lnTo>
                <a:lnTo>
                  <a:pt x="24340" y="53030"/>
                </a:lnTo>
                <a:lnTo>
                  <a:pt x="24090" y="53000"/>
                </a:lnTo>
                <a:lnTo>
                  <a:pt x="23620" y="52840"/>
                </a:lnTo>
                <a:lnTo>
                  <a:pt x="23500" y="52740"/>
                </a:lnTo>
                <a:lnTo>
                  <a:pt x="23420" y="52600"/>
                </a:lnTo>
                <a:lnTo>
                  <a:pt x="23360" y="52430"/>
                </a:lnTo>
                <a:lnTo>
                  <a:pt x="23270" y="52290"/>
                </a:lnTo>
                <a:lnTo>
                  <a:pt x="23130" y="52250"/>
                </a:lnTo>
                <a:lnTo>
                  <a:pt x="22810" y="52470"/>
                </a:lnTo>
                <a:lnTo>
                  <a:pt x="22690" y="52510"/>
                </a:lnTo>
                <a:lnTo>
                  <a:pt x="22660" y="52340"/>
                </a:lnTo>
                <a:lnTo>
                  <a:pt x="22720" y="52190"/>
                </a:lnTo>
                <a:lnTo>
                  <a:pt x="22850" y="52050"/>
                </a:lnTo>
                <a:lnTo>
                  <a:pt x="23010" y="51940"/>
                </a:lnTo>
                <a:lnTo>
                  <a:pt x="23150" y="51860"/>
                </a:lnTo>
                <a:lnTo>
                  <a:pt x="23280" y="51750"/>
                </a:lnTo>
                <a:lnTo>
                  <a:pt x="23360" y="51610"/>
                </a:lnTo>
                <a:lnTo>
                  <a:pt x="23350" y="51460"/>
                </a:lnTo>
                <a:lnTo>
                  <a:pt x="23250" y="51330"/>
                </a:lnTo>
                <a:lnTo>
                  <a:pt x="23120" y="51300"/>
                </a:lnTo>
                <a:lnTo>
                  <a:pt x="23010" y="51310"/>
                </a:lnTo>
                <a:lnTo>
                  <a:pt x="22930" y="51260"/>
                </a:lnTo>
                <a:lnTo>
                  <a:pt x="22930" y="51070"/>
                </a:lnTo>
                <a:lnTo>
                  <a:pt x="22900" y="50860"/>
                </a:lnTo>
                <a:lnTo>
                  <a:pt x="22780" y="50770"/>
                </a:lnTo>
                <a:lnTo>
                  <a:pt x="22450" y="50700"/>
                </a:lnTo>
                <a:lnTo>
                  <a:pt x="22300" y="50610"/>
                </a:lnTo>
                <a:lnTo>
                  <a:pt x="22110" y="50350"/>
                </a:lnTo>
                <a:lnTo>
                  <a:pt x="21980" y="50230"/>
                </a:lnTo>
                <a:lnTo>
                  <a:pt x="21830" y="50140"/>
                </a:lnTo>
                <a:lnTo>
                  <a:pt x="21710" y="50090"/>
                </a:lnTo>
                <a:lnTo>
                  <a:pt x="21620" y="50010"/>
                </a:lnTo>
                <a:lnTo>
                  <a:pt x="21570" y="49850"/>
                </a:lnTo>
                <a:lnTo>
                  <a:pt x="21590" y="49710"/>
                </a:lnTo>
                <a:lnTo>
                  <a:pt x="21630" y="49560"/>
                </a:lnTo>
                <a:lnTo>
                  <a:pt x="21620" y="49440"/>
                </a:lnTo>
                <a:lnTo>
                  <a:pt x="21470" y="49390"/>
                </a:lnTo>
                <a:lnTo>
                  <a:pt x="21530" y="49300"/>
                </a:lnTo>
                <a:lnTo>
                  <a:pt x="21600" y="49250"/>
                </a:lnTo>
                <a:lnTo>
                  <a:pt x="21680" y="49200"/>
                </a:lnTo>
                <a:lnTo>
                  <a:pt x="21750" y="49150"/>
                </a:lnTo>
                <a:lnTo>
                  <a:pt x="21900" y="48830"/>
                </a:lnTo>
                <a:lnTo>
                  <a:pt x="22150" y="48490"/>
                </a:lnTo>
                <a:lnTo>
                  <a:pt x="22280" y="48250"/>
                </a:lnTo>
                <a:lnTo>
                  <a:pt x="22340" y="48170"/>
                </a:lnTo>
                <a:lnTo>
                  <a:pt x="22330" y="4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