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Bahr el Ghazal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Western Bahr el Ghaza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20150" y="21350"/>
                </a:moveTo>
                <a:lnTo>
                  <a:pt x="20190" y="22010"/>
                </a:lnTo>
                <a:lnTo>
                  <a:pt x="19920" y="24740"/>
                </a:lnTo>
                <a:lnTo>
                  <a:pt x="19900" y="30000"/>
                </a:lnTo>
                <a:lnTo>
                  <a:pt x="20320" y="32690"/>
                </a:lnTo>
                <a:lnTo>
                  <a:pt x="20340" y="33800"/>
                </a:lnTo>
                <a:lnTo>
                  <a:pt x="20510" y="34890"/>
                </a:lnTo>
                <a:lnTo>
                  <a:pt x="20800" y="35790"/>
                </a:lnTo>
                <a:lnTo>
                  <a:pt x="21270" y="36470"/>
                </a:lnTo>
                <a:lnTo>
                  <a:pt x="21740" y="36880"/>
                </a:lnTo>
                <a:lnTo>
                  <a:pt x="24330" y="38580"/>
                </a:lnTo>
                <a:lnTo>
                  <a:pt x="24650" y="38700"/>
                </a:lnTo>
                <a:lnTo>
                  <a:pt x="24910" y="38740"/>
                </a:lnTo>
                <a:lnTo>
                  <a:pt x="25130" y="38730"/>
                </a:lnTo>
                <a:lnTo>
                  <a:pt x="25330" y="38690"/>
                </a:lnTo>
                <a:lnTo>
                  <a:pt x="25530" y="38610"/>
                </a:lnTo>
                <a:lnTo>
                  <a:pt x="26020" y="38340"/>
                </a:lnTo>
                <a:lnTo>
                  <a:pt x="26890" y="37750"/>
                </a:lnTo>
                <a:lnTo>
                  <a:pt x="31620" y="35510"/>
                </a:lnTo>
                <a:lnTo>
                  <a:pt x="32740" y="35210"/>
                </a:lnTo>
                <a:lnTo>
                  <a:pt x="33080" y="35580"/>
                </a:lnTo>
                <a:lnTo>
                  <a:pt x="34100" y="37270"/>
                </a:lnTo>
                <a:lnTo>
                  <a:pt x="34590" y="37890"/>
                </a:lnTo>
                <a:lnTo>
                  <a:pt x="34780" y="38060"/>
                </a:lnTo>
                <a:lnTo>
                  <a:pt x="34890" y="38150"/>
                </a:lnTo>
                <a:lnTo>
                  <a:pt x="35050" y="38210"/>
                </a:lnTo>
                <a:lnTo>
                  <a:pt x="36240" y="38420"/>
                </a:lnTo>
                <a:lnTo>
                  <a:pt x="36620" y="38580"/>
                </a:lnTo>
                <a:lnTo>
                  <a:pt x="37190" y="38930"/>
                </a:lnTo>
                <a:lnTo>
                  <a:pt x="37850" y="39440"/>
                </a:lnTo>
                <a:lnTo>
                  <a:pt x="38840" y="39990"/>
                </a:lnTo>
                <a:lnTo>
                  <a:pt x="39170" y="40110"/>
                </a:lnTo>
                <a:lnTo>
                  <a:pt x="39430" y="40250"/>
                </a:lnTo>
                <a:lnTo>
                  <a:pt x="39540" y="40430"/>
                </a:lnTo>
                <a:lnTo>
                  <a:pt x="39520" y="40640"/>
                </a:lnTo>
                <a:lnTo>
                  <a:pt x="39440" y="40840"/>
                </a:lnTo>
                <a:lnTo>
                  <a:pt x="39410" y="41010"/>
                </a:lnTo>
                <a:lnTo>
                  <a:pt x="39470" y="41160"/>
                </a:lnTo>
                <a:lnTo>
                  <a:pt x="39780" y="41400"/>
                </a:lnTo>
                <a:lnTo>
                  <a:pt x="39870" y="41600"/>
                </a:lnTo>
                <a:lnTo>
                  <a:pt x="39910" y="41910"/>
                </a:lnTo>
                <a:lnTo>
                  <a:pt x="39890" y="43200"/>
                </a:lnTo>
                <a:lnTo>
                  <a:pt x="39750" y="44450"/>
                </a:lnTo>
                <a:lnTo>
                  <a:pt x="39820" y="45430"/>
                </a:lnTo>
                <a:lnTo>
                  <a:pt x="40140" y="47250"/>
                </a:lnTo>
                <a:lnTo>
                  <a:pt x="36140" y="47590"/>
                </a:lnTo>
                <a:lnTo>
                  <a:pt x="36040" y="47580"/>
                </a:lnTo>
                <a:lnTo>
                  <a:pt x="35930" y="47550"/>
                </a:lnTo>
                <a:lnTo>
                  <a:pt x="35860" y="47510"/>
                </a:lnTo>
                <a:lnTo>
                  <a:pt x="34590" y="46610"/>
                </a:lnTo>
                <a:lnTo>
                  <a:pt x="22540" y="48050"/>
                </a:lnTo>
                <a:lnTo>
                  <a:pt x="22330" y="48080"/>
                </a:lnTo>
                <a:lnTo>
                  <a:pt x="22320" y="47910"/>
                </a:lnTo>
                <a:lnTo>
                  <a:pt x="21940" y="47690"/>
                </a:lnTo>
                <a:lnTo>
                  <a:pt x="21470" y="47520"/>
                </a:lnTo>
                <a:lnTo>
                  <a:pt x="21200" y="47380"/>
                </a:lnTo>
                <a:lnTo>
                  <a:pt x="21070" y="47240"/>
                </a:lnTo>
                <a:lnTo>
                  <a:pt x="20750" y="47010"/>
                </a:lnTo>
                <a:lnTo>
                  <a:pt x="20510" y="46700"/>
                </a:lnTo>
                <a:lnTo>
                  <a:pt x="20380" y="46650"/>
                </a:lnTo>
                <a:lnTo>
                  <a:pt x="20240" y="46610"/>
                </a:lnTo>
                <a:lnTo>
                  <a:pt x="20060" y="46500"/>
                </a:lnTo>
                <a:lnTo>
                  <a:pt x="19980" y="46410"/>
                </a:lnTo>
                <a:lnTo>
                  <a:pt x="19950" y="46320"/>
                </a:lnTo>
                <a:lnTo>
                  <a:pt x="19940" y="46230"/>
                </a:lnTo>
                <a:lnTo>
                  <a:pt x="19910" y="46130"/>
                </a:lnTo>
                <a:lnTo>
                  <a:pt x="19900" y="46080"/>
                </a:lnTo>
                <a:lnTo>
                  <a:pt x="19920" y="46030"/>
                </a:lnTo>
                <a:lnTo>
                  <a:pt x="19920" y="45990"/>
                </a:lnTo>
                <a:lnTo>
                  <a:pt x="19890" y="45960"/>
                </a:lnTo>
                <a:lnTo>
                  <a:pt x="19840" y="45960"/>
                </a:lnTo>
                <a:lnTo>
                  <a:pt x="19790" y="45970"/>
                </a:lnTo>
                <a:lnTo>
                  <a:pt x="19740" y="45970"/>
                </a:lnTo>
                <a:lnTo>
                  <a:pt x="19700" y="45950"/>
                </a:lnTo>
                <a:lnTo>
                  <a:pt x="19620" y="45770"/>
                </a:lnTo>
                <a:lnTo>
                  <a:pt x="19600" y="45360"/>
                </a:lnTo>
                <a:lnTo>
                  <a:pt x="19550" y="45180"/>
                </a:lnTo>
                <a:lnTo>
                  <a:pt x="19190" y="45150"/>
                </a:lnTo>
                <a:lnTo>
                  <a:pt x="19100" y="45130"/>
                </a:lnTo>
                <a:lnTo>
                  <a:pt x="19080" y="45080"/>
                </a:lnTo>
                <a:lnTo>
                  <a:pt x="19080" y="45020"/>
                </a:lnTo>
                <a:lnTo>
                  <a:pt x="19030" y="44960"/>
                </a:lnTo>
                <a:lnTo>
                  <a:pt x="18950" y="44930"/>
                </a:lnTo>
                <a:lnTo>
                  <a:pt x="18790" y="44900"/>
                </a:lnTo>
                <a:lnTo>
                  <a:pt x="18710" y="44880"/>
                </a:lnTo>
                <a:lnTo>
                  <a:pt x="18470" y="44740"/>
                </a:lnTo>
                <a:lnTo>
                  <a:pt x="18430" y="44670"/>
                </a:lnTo>
                <a:lnTo>
                  <a:pt x="18410" y="44520"/>
                </a:lnTo>
                <a:lnTo>
                  <a:pt x="18380" y="44460"/>
                </a:lnTo>
                <a:lnTo>
                  <a:pt x="18250" y="44400"/>
                </a:lnTo>
                <a:lnTo>
                  <a:pt x="17890" y="44360"/>
                </a:lnTo>
                <a:lnTo>
                  <a:pt x="17770" y="44320"/>
                </a:lnTo>
                <a:lnTo>
                  <a:pt x="17700" y="44190"/>
                </a:lnTo>
                <a:lnTo>
                  <a:pt x="17700" y="44090"/>
                </a:lnTo>
                <a:lnTo>
                  <a:pt x="17660" y="44020"/>
                </a:lnTo>
                <a:lnTo>
                  <a:pt x="17460" y="44010"/>
                </a:lnTo>
                <a:lnTo>
                  <a:pt x="17380" y="43990"/>
                </a:lnTo>
                <a:lnTo>
                  <a:pt x="17250" y="43870"/>
                </a:lnTo>
                <a:lnTo>
                  <a:pt x="17170" y="43830"/>
                </a:lnTo>
                <a:lnTo>
                  <a:pt x="17020" y="43830"/>
                </a:lnTo>
                <a:lnTo>
                  <a:pt x="16960" y="43820"/>
                </a:lnTo>
                <a:lnTo>
                  <a:pt x="16760" y="43660"/>
                </a:lnTo>
                <a:lnTo>
                  <a:pt x="16620" y="43600"/>
                </a:lnTo>
                <a:lnTo>
                  <a:pt x="16130" y="43480"/>
                </a:lnTo>
                <a:lnTo>
                  <a:pt x="16010" y="43410"/>
                </a:lnTo>
                <a:lnTo>
                  <a:pt x="15650" y="43080"/>
                </a:lnTo>
                <a:lnTo>
                  <a:pt x="15540" y="43010"/>
                </a:lnTo>
                <a:lnTo>
                  <a:pt x="15410" y="42990"/>
                </a:lnTo>
                <a:lnTo>
                  <a:pt x="15260" y="43040"/>
                </a:lnTo>
                <a:lnTo>
                  <a:pt x="15050" y="42950"/>
                </a:lnTo>
                <a:lnTo>
                  <a:pt x="14740" y="42710"/>
                </a:lnTo>
                <a:lnTo>
                  <a:pt x="14300" y="42490"/>
                </a:lnTo>
                <a:lnTo>
                  <a:pt x="14200" y="42420"/>
                </a:lnTo>
                <a:lnTo>
                  <a:pt x="14110" y="42300"/>
                </a:lnTo>
                <a:lnTo>
                  <a:pt x="14070" y="42180"/>
                </a:lnTo>
                <a:lnTo>
                  <a:pt x="14020" y="41960"/>
                </a:lnTo>
                <a:lnTo>
                  <a:pt x="13960" y="41840"/>
                </a:lnTo>
                <a:lnTo>
                  <a:pt x="13910" y="41800"/>
                </a:lnTo>
                <a:lnTo>
                  <a:pt x="13770" y="41760"/>
                </a:lnTo>
                <a:lnTo>
                  <a:pt x="13710" y="41730"/>
                </a:lnTo>
                <a:lnTo>
                  <a:pt x="13660" y="41670"/>
                </a:lnTo>
                <a:lnTo>
                  <a:pt x="13590" y="41550"/>
                </a:lnTo>
                <a:lnTo>
                  <a:pt x="13540" y="41490"/>
                </a:lnTo>
                <a:lnTo>
                  <a:pt x="13430" y="41420"/>
                </a:lnTo>
                <a:lnTo>
                  <a:pt x="12970" y="41170"/>
                </a:lnTo>
                <a:lnTo>
                  <a:pt x="12800" y="40780"/>
                </a:lnTo>
                <a:lnTo>
                  <a:pt x="12760" y="40650"/>
                </a:lnTo>
                <a:lnTo>
                  <a:pt x="12770" y="40550"/>
                </a:lnTo>
                <a:lnTo>
                  <a:pt x="12930" y="40390"/>
                </a:lnTo>
                <a:lnTo>
                  <a:pt x="13450" y="40210"/>
                </a:lnTo>
                <a:lnTo>
                  <a:pt x="13630" y="40060"/>
                </a:lnTo>
                <a:lnTo>
                  <a:pt x="13670" y="39920"/>
                </a:lnTo>
                <a:lnTo>
                  <a:pt x="13640" y="39800"/>
                </a:lnTo>
                <a:lnTo>
                  <a:pt x="13600" y="39690"/>
                </a:lnTo>
                <a:lnTo>
                  <a:pt x="13570" y="39570"/>
                </a:lnTo>
                <a:lnTo>
                  <a:pt x="13600" y="39230"/>
                </a:lnTo>
                <a:lnTo>
                  <a:pt x="13590" y="39110"/>
                </a:lnTo>
                <a:lnTo>
                  <a:pt x="13550" y="38980"/>
                </a:lnTo>
                <a:lnTo>
                  <a:pt x="13430" y="38770"/>
                </a:lnTo>
                <a:lnTo>
                  <a:pt x="13350" y="38510"/>
                </a:lnTo>
                <a:lnTo>
                  <a:pt x="13270" y="38390"/>
                </a:lnTo>
                <a:lnTo>
                  <a:pt x="13170" y="38290"/>
                </a:lnTo>
                <a:lnTo>
                  <a:pt x="12970" y="38220"/>
                </a:lnTo>
                <a:lnTo>
                  <a:pt x="12930" y="38180"/>
                </a:lnTo>
                <a:lnTo>
                  <a:pt x="12890" y="38130"/>
                </a:lnTo>
                <a:lnTo>
                  <a:pt x="12830" y="38100"/>
                </a:lnTo>
                <a:lnTo>
                  <a:pt x="12640" y="38060"/>
                </a:lnTo>
                <a:lnTo>
                  <a:pt x="12520" y="38060"/>
                </a:lnTo>
                <a:lnTo>
                  <a:pt x="12280" y="38120"/>
                </a:lnTo>
                <a:lnTo>
                  <a:pt x="12170" y="38120"/>
                </a:lnTo>
                <a:lnTo>
                  <a:pt x="11930" y="38040"/>
                </a:lnTo>
                <a:lnTo>
                  <a:pt x="11700" y="37850"/>
                </a:lnTo>
                <a:lnTo>
                  <a:pt x="11320" y="37430"/>
                </a:lnTo>
                <a:lnTo>
                  <a:pt x="11250" y="37390"/>
                </a:lnTo>
                <a:lnTo>
                  <a:pt x="11190" y="37350"/>
                </a:lnTo>
                <a:lnTo>
                  <a:pt x="11140" y="37300"/>
                </a:lnTo>
                <a:lnTo>
                  <a:pt x="11090" y="37240"/>
                </a:lnTo>
                <a:lnTo>
                  <a:pt x="11080" y="37090"/>
                </a:lnTo>
                <a:lnTo>
                  <a:pt x="10910" y="36930"/>
                </a:lnTo>
                <a:lnTo>
                  <a:pt x="10900" y="36640"/>
                </a:lnTo>
                <a:lnTo>
                  <a:pt x="10820" y="36520"/>
                </a:lnTo>
                <a:lnTo>
                  <a:pt x="10140" y="35890"/>
                </a:lnTo>
                <a:lnTo>
                  <a:pt x="9890" y="35770"/>
                </a:lnTo>
                <a:lnTo>
                  <a:pt x="9440" y="35720"/>
                </a:lnTo>
                <a:lnTo>
                  <a:pt x="9190" y="35580"/>
                </a:lnTo>
                <a:lnTo>
                  <a:pt x="9030" y="35560"/>
                </a:lnTo>
                <a:lnTo>
                  <a:pt x="8870" y="35560"/>
                </a:lnTo>
                <a:lnTo>
                  <a:pt x="8430" y="35480"/>
                </a:lnTo>
                <a:lnTo>
                  <a:pt x="7880" y="35570"/>
                </a:lnTo>
                <a:lnTo>
                  <a:pt x="7630" y="35560"/>
                </a:lnTo>
                <a:lnTo>
                  <a:pt x="7380" y="35410"/>
                </a:lnTo>
                <a:lnTo>
                  <a:pt x="7300" y="35390"/>
                </a:lnTo>
                <a:lnTo>
                  <a:pt x="7250" y="35350"/>
                </a:lnTo>
                <a:lnTo>
                  <a:pt x="7200" y="35300"/>
                </a:lnTo>
                <a:lnTo>
                  <a:pt x="7170" y="35230"/>
                </a:lnTo>
                <a:lnTo>
                  <a:pt x="6980" y="35050"/>
                </a:lnTo>
                <a:lnTo>
                  <a:pt x="6710" y="35080"/>
                </a:lnTo>
                <a:lnTo>
                  <a:pt x="6200" y="35250"/>
                </a:lnTo>
                <a:lnTo>
                  <a:pt x="6160" y="35230"/>
                </a:lnTo>
                <a:lnTo>
                  <a:pt x="6030" y="35130"/>
                </a:lnTo>
                <a:lnTo>
                  <a:pt x="5970" y="35100"/>
                </a:lnTo>
                <a:lnTo>
                  <a:pt x="5920" y="35090"/>
                </a:lnTo>
                <a:lnTo>
                  <a:pt x="5800" y="35090"/>
                </a:lnTo>
                <a:lnTo>
                  <a:pt x="5660" y="35070"/>
                </a:lnTo>
                <a:lnTo>
                  <a:pt x="5610" y="35070"/>
                </a:lnTo>
                <a:lnTo>
                  <a:pt x="5340" y="35000"/>
                </a:lnTo>
                <a:lnTo>
                  <a:pt x="5220" y="34950"/>
                </a:lnTo>
                <a:lnTo>
                  <a:pt x="5010" y="34840"/>
                </a:lnTo>
                <a:lnTo>
                  <a:pt x="4790" y="34680"/>
                </a:lnTo>
                <a:lnTo>
                  <a:pt x="4620" y="34480"/>
                </a:lnTo>
                <a:lnTo>
                  <a:pt x="4550" y="34250"/>
                </a:lnTo>
                <a:lnTo>
                  <a:pt x="4570" y="33990"/>
                </a:lnTo>
                <a:lnTo>
                  <a:pt x="4670" y="33720"/>
                </a:lnTo>
                <a:lnTo>
                  <a:pt x="5110" y="32970"/>
                </a:lnTo>
                <a:lnTo>
                  <a:pt x="5190" y="32880"/>
                </a:lnTo>
                <a:lnTo>
                  <a:pt x="5510" y="32670"/>
                </a:lnTo>
                <a:lnTo>
                  <a:pt x="5560" y="32590"/>
                </a:lnTo>
                <a:lnTo>
                  <a:pt x="5520" y="32500"/>
                </a:lnTo>
                <a:lnTo>
                  <a:pt x="5310" y="32330"/>
                </a:lnTo>
                <a:lnTo>
                  <a:pt x="5250" y="32220"/>
                </a:lnTo>
                <a:lnTo>
                  <a:pt x="5280" y="32100"/>
                </a:lnTo>
                <a:lnTo>
                  <a:pt x="5430" y="31890"/>
                </a:lnTo>
                <a:lnTo>
                  <a:pt x="5450" y="31780"/>
                </a:lnTo>
                <a:lnTo>
                  <a:pt x="5300" y="31700"/>
                </a:lnTo>
                <a:lnTo>
                  <a:pt x="5010" y="31710"/>
                </a:lnTo>
                <a:lnTo>
                  <a:pt x="4930" y="31720"/>
                </a:lnTo>
                <a:lnTo>
                  <a:pt x="4960" y="31670"/>
                </a:lnTo>
                <a:lnTo>
                  <a:pt x="4970" y="31670"/>
                </a:lnTo>
                <a:lnTo>
                  <a:pt x="4980" y="31560"/>
                </a:lnTo>
                <a:lnTo>
                  <a:pt x="5030" y="31490"/>
                </a:lnTo>
                <a:lnTo>
                  <a:pt x="5480" y="31150"/>
                </a:lnTo>
                <a:lnTo>
                  <a:pt x="5720" y="31030"/>
                </a:lnTo>
                <a:lnTo>
                  <a:pt x="6580" y="30490"/>
                </a:lnTo>
                <a:lnTo>
                  <a:pt x="6760" y="30450"/>
                </a:lnTo>
                <a:lnTo>
                  <a:pt x="7480" y="30370"/>
                </a:lnTo>
                <a:lnTo>
                  <a:pt x="7860" y="30240"/>
                </a:lnTo>
                <a:lnTo>
                  <a:pt x="7910" y="30220"/>
                </a:lnTo>
                <a:lnTo>
                  <a:pt x="7990" y="30100"/>
                </a:lnTo>
                <a:lnTo>
                  <a:pt x="7990" y="29300"/>
                </a:lnTo>
                <a:lnTo>
                  <a:pt x="7990" y="29240"/>
                </a:lnTo>
                <a:lnTo>
                  <a:pt x="8010" y="29200"/>
                </a:lnTo>
                <a:lnTo>
                  <a:pt x="8040" y="29130"/>
                </a:lnTo>
                <a:lnTo>
                  <a:pt x="8760" y="27910"/>
                </a:lnTo>
                <a:lnTo>
                  <a:pt x="8790" y="27830"/>
                </a:lnTo>
                <a:lnTo>
                  <a:pt x="8790" y="27790"/>
                </a:lnTo>
                <a:lnTo>
                  <a:pt x="8950" y="26260"/>
                </a:lnTo>
                <a:lnTo>
                  <a:pt x="9000" y="26120"/>
                </a:lnTo>
                <a:lnTo>
                  <a:pt x="9060" y="26030"/>
                </a:lnTo>
                <a:lnTo>
                  <a:pt x="9290" y="25820"/>
                </a:lnTo>
                <a:lnTo>
                  <a:pt x="9770" y="25270"/>
                </a:lnTo>
                <a:lnTo>
                  <a:pt x="9830" y="25090"/>
                </a:lnTo>
                <a:lnTo>
                  <a:pt x="9850" y="25000"/>
                </a:lnTo>
                <a:lnTo>
                  <a:pt x="9830" y="22910"/>
                </a:lnTo>
                <a:lnTo>
                  <a:pt x="9830" y="22870"/>
                </a:lnTo>
                <a:lnTo>
                  <a:pt x="9860" y="22710"/>
                </a:lnTo>
                <a:lnTo>
                  <a:pt x="9890" y="22650"/>
                </a:lnTo>
                <a:lnTo>
                  <a:pt x="9920" y="22620"/>
                </a:lnTo>
                <a:lnTo>
                  <a:pt x="9950" y="22620"/>
                </a:lnTo>
                <a:lnTo>
                  <a:pt x="10020" y="22610"/>
                </a:lnTo>
                <a:lnTo>
                  <a:pt x="10050" y="22600"/>
                </a:lnTo>
                <a:lnTo>
                  <a:pt x="10110" y="22590"/>
                </a:lnTo>
                <a:lnTo>
                  <a:pt x="10180" y="22560"/>
                </a:lnTo>
                <a:lnTo>
                  <a:pt x="10240" y="22520"/>
                </a:lnTo>
                <a:lnTo>
                  <a:pt x="10510" y="22300"/>
                </a:lnTo>
                <a:lnTo>
                  <a:pt x="10790" y="22130"/>
                </a:lnTo>
                <a:lnTo>
                  <a:pt x="10890" y="22010"/>
                </a:lnTo>
                <a:lnTo>
                  <a:pt x="11060" y="21780"/>
                </a:lnTo>
                <a:lnTo>
                  <a:pt x="11070" y="21760"/>
                </a:lnTo>
                <a:lnTo>
                  <a:pt x="11110" y="21720"/>
                </a:lnTo>
                <a:lnTo>
                  <a:pt x="11210" y="21610"/>
                </a:lnTo>
                <a:lnTo>
                  <a:pt x="11280" y="21520"/>
                </a:lnTo>
                <a:lnTo>
                  <a:pt x="11350" y="21370"/>
                </a:lnTo>
                <a:lnTo>
                  <a:pt x="11370" y="21290"/>
                </a:lnTo>
                <a:lnTo>
                  <a:pt x="11390" y="21230"/>
                </a:lnTo>
                <a:lnTo>
                  <a:pt x="11600" y="20800"/>
                </a:lnTo>
                <a:lnTo>
                  <a:pt x="11680" y="20570"/>
                </a:lnTo>
                <a:lnTo>
                  <a:pt x="11690" y="20520"/>
                </a:lnTo>
                <a:lnTo>
                  <a:pt x="11700" y="20470"/>
                </a:lnTo>
                <a:lnTo>
                  <a:pt x="11690" y="20430"/>
                </a:lnTo>
                <a:lnTo>
                  <a:pt x="11670" y="20340"/>
                </a:lnTo>
                <a:lnTo>
                  <a:pt x="11600" y="20190"/>
                </a:lnTo>
                <a:lnTo>
                  <a:pt x="11590" y="20150"/>
                </a:lnTo>
                <a:lnTo>
                  <a:pt x="11570" y="20060"/>
                </a:lnTo>
                <a:lnTo>
                  <a:pt x="11580" y="20000"/>
                </a:lnTo>
                <a:lnTo>
                  <a:pt x="11600" y="19910"/>
                </a:lnTo>
                <a:lnTo>
                  <a:pt x="11990" y="19060"/>
                </a:lnTo>
                <a:lnTo>
                  <a:pt x="12070" y="18960"/>
                </a:lnTo>
                <a:lnTo>
                  <a:pt x="12130" y="18910"/>
                </a:lnTo>
                <a:lnTo>
                  <a:pt x="12180" y="18890"/>
                </a:lnTo>
                <a:lnTo>
                  <a:pt x="12200" y="18880"/>
                </a:lnTo>
                <a:lnTo>
                  <a:pt x="12300" y="18850"/>
                </a:lnTo>
                <a:lnTo>
                  <a:pt x="12420" y="18810"/>
                </a:lnTo>
                <a:lnTo>
                  <a:pt x="12500" y="18790"/>
                </a:lnTo>
                <a:lnTo>
                  <a:pt x="12700" y="18810"/>
                </a:lnTo>
                <a:lnTo>
                  <a:pt x="12790" y="18790"/>
                </a:lnTo>
                <a:lnTo>
                  <a:pt x="12980" y="18720"/>
                </a:lnTo>
                <a:lnTo>
                  <a:pt x="13030" y="18720"/>
                </a:lnTo>
                <a:lnTo>
                  <a:pt x="13120" y="18730"/>
                </a:lnTo>
                <a:lnTo>
                  <a:pt x="13170" y="18720"/>
                </a:lnTo>
                <a:lnTo>
                  <a:pt x="13240" y="18690"/>
                </a:lnTo>
                <a:lnTo>
                  <a:pt x="13300" y="18680"/>
                </a:lnTo>
                <a:lnTo>
                  <a:pt x="13350" y="18670"/>
                </a:lnTo>
                <a:lnTo>
                  <a:pt x="13450" y="18690"/>
                </a:lnTo>
                <a:lnTo>
                  <a:pt x="13490" y="18700"/>
                </a:lnTo>
                <a:lnTo>
                  <a:pt x="13570" y="18740"/>
                </a:lnTo>
                <a:lnTo>
                  <a:pt x="13610" y="18750"/>
                </a:lnTo>
                <a:lnTo>
                  <a:pt x="13660" y="18760"/>
                </a:lnTo>
                <a:lnTo>
                  <a:pt x="13710" y="18760"/>
                </a:lnTo>
                <a:lnTo>
                  <a:pt x="13750" y="18750"/>
                </a:lnTo>
                <a:lnTo>
                  <a:pt x="13830" y="18720"/>
                </a:lnTo>
                <a:lnTo>
                  <a:pt x="13870" y="18720"/>
                </a:lnTo>
                <a:lnTo>
                  <a:pt x="13960" y="18730"/>
                </a:lnTo>
                <a:lnTo>
                  <a:pt x="14000" y="18730"/>
                </a:lnTo>
                <a:lnTo>
                  <a:pt x="14040" y="18720"/>
                </a:lnTo>
                <a:lnTo>
                  <a:pt x="14190" y="18650"/>
                </a:lnTo>
                <a:lnTo>
                  <a:pt x="14230" y="18640"/>
                </a:lnTo>
                <a:lnTo>
                  <a:pt x="14320" y="18630"/>
                </a:lnTo>
                <a:lnTo>
                  <a:pt x="14370" y="18630"/>
                </a:lnTo>
                <a:lnTo>
                  <a:pt x="14470" y="18620"/>
                </a:lnTo>
                <a:lnTo>
                  <a:pt x="14550" y="18590"/>
                </a:lnTo>
                <a:lnTo>
                  <a:pt x="14620" y="18560"/>
                </a:lnTo>
                <a:lnTo>
                  <a:pt x="14740" y="18520"/>
                </a:lnTo>
                <a:lnTo>
                  <a:pt x="14830" y="18500"/>
                </a:lnTo>
                <a:lnTo>
                  <a:pt x="14930" y="18490"/>
                </a:lnTo>
                <a:lnTo>
                  <a:pt x="15240" y="18510"/>
                </a:lnTo>
                <a:lnTo>
                  <a:pt x="15330" y="18490"/>
                </a:lnTo>
                <a:lnTo>
                  <a:pt x="15430" y="18460"/>
                </a:lnTo>
                <a:lnTo>
                  <a:pt x="15460" y="18460"/>
                </a:lnTo>
                <a:lnTo>
                  <a:pt x="15880" y="18310"/>
                </a:lnTo>
                <a:lnTo>
                  <a:pt x="15900" y="18300"/>
                </a:lnTo>
                <a:lnTo>
                  <a:pt x="15940" y="18290"/>
                </a:lnTo>
                <a:lnTo>
                  <a:pt x="16000" y="18270"/>
                </a:lnTo>
                <a:lnTo>
                  <a:pt x="16010" y="18260"/>
                </a:lnTo>
                <a:lnTo>
                  <a:pt x="16030" y="18260"/>
                </a:lnTo>
                <a:lnTo>
                  <a:pt x="16040" y="18250"/>
                </a:lnTo>
                <a:lnTo>
                  <a:pt x="16380" y="18170"/>
                </a:lnTo>
                <a:lnTo>
                  <a:pt x="16420" y="18160"/>
                </a:lnTo>
                <a:lnTo>
                  <a:pt x="16680" y="18160"/>
                </a:lnTo>
                <a:lnTo>
                  <a:pt x="16850" y="18130"/>
                </a:lnTo>
                <a:lnTo>
                  <a:pt x="16980" y="18090"/>
                </a:lnTo>
                <a:lnTo>
                  <a:pt x="17020" y="18090"/>
                </a:lnTo>
                <a:lnTo>
                  <a:pt x="17340" y="18100"/>
                </a:lnTo>
                <a:lnTo>
                  <a:pt x="17400" y="18090"/>
                </a:lnTo>
                <a:lnTo>
                  <a:pt x="17470" y="18070"/>
                </a:lnTo>
                <a:lnTo>
                  <a:pt x="17640" y="17990"/>
                </a:lnTo>
                <a:lnTo>
                  <a:pt x="17990" y="17900"/>
                </a:lnTo>
                <a:lnTo>
                  <a:pt x="18080" y="17890"/>
                </a:lnTo>
                <a:lnTo>
                  <a:pt x="18110" y="17910"/>
                </a:lnTo>
                <a:lnTo>
                  <a:pt x="18450" y="18340"/>
                </a:lnTo>
                <a:lnTo>
                  <a:pt x="18490" y="18410"/>
                </a:lnTo>
                <a:lnTo>
                  <a:pt x="18510" y="18440"/>
                </a:lnTo>
                <a:lnTo>
                  <a:pt x="18510" y="18490"/>
                </a:lnTo>
                <a:lnTo>
                  <a:pt x="18560" y="19730"/>
                </a:lnTo>
                <a:lnTo>
                  <a:pt x="18580" y="19770"/>
                </a:lnTo>
                <a:lnTo>
                  <a:pt x="18600" y="19810"/>
                </a:lnTo>
                <a:lnTo>
                  <a:pt x="18650" y="19860"/>
                </a:lnTo>
                <a:lnTo>
                  <a:pt x="18710" y="19910"/>
                </a:lnTo>
                <a:lnTo>
                  <a:pt x="18930" y="20040"/>
                </a:lnTo>
                <a:lnTo>
                  <a:pt x="18990" y="20080"/>
                </a:lnTo>
                <a:lnTo>
                  <a:pt x="19110" y="20130"/>
                </a:lnTo>
                <a:lnTo>
                  <a:pt x="19190" y="20160"/>
                </a:lnTo>
                <a:lnTo>
                  <a:pt x="19240" y="20170"/>
                </a:lnTo>
                <a:lnTo>
                  <a:pt x="19330" y="20200"/>
                </a:lnTo>
                <a:lnTo>
                  <a:pt x="19350" y="20210"/>
                </a:lnTo>
                <a:lnTo>
                  <a:pt x="19400" y="20250"/>
                </a:lnTo>
                <a:lnTo>
                  <a:pt x="19430" y="20280"/>
                </a:lnTo>
                <a:lnTo>
                  <a:pt x="19470" y="20340"/>
                </a:lnTo>
                <a:lnTo>
                  <a:pt x="19510" y="20400"/>
                </a:lnTo>
                <a:lnTo>
                  <a:pt x="19550" y="20460"/>
                </a:lnTo>
                <a:lnTo>
                  <a:pt x="19610" y="20560"/>
                </a:lnTo>
                <a:lnTo>
                  <a:pt x="19940" y="21120"/>
                </a:lnTo>
                <a:lnTo>
                  <a:pt x="20040" y="21230"/>
                </a:lnTo>
                <a:lnTo>
                  <a:pt x="20150" y="2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