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Warrap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Warrap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0140" y="47250"/>
                </a:moveTo>
                <a:lnTo>
                  <a:pt x="39820" y="45430"/>
                </a:lnTo>
                <a:lnTo>
                  <a:pt x="39750" y="44450"/>
                </a:lnTo>
                <a:lnTo>
                  <a:pt x="39890" y="43200"/>
                </a:lnTo>
                <a:lnTo>
                  <a:pt x="39910" y="41910"/>
                </a:lnTo>
                <a:lnTo>
                  <a:pt x="39870" y="41600"/>
                </a:lnTo>
                <a:lnTo>
                  <a:pt x="39780" y="41400"/>
                </a:lnTo>
                <a:lnTo>
                  <a:pt x="39470" y="41160"/>
                </a:lnTo>
                <a:lnTo>
                  <a:pt x="39410" y="41010"/>
                </a:lnTo>
                <a:lnTo>
                  <a:pt x="39440" y="40840"/>
                </a:lnTo>
                <a:lnTo>
                  <a:pt x="39520" y="40640"/>
                </a:lnTo>
                <a:lnTo>
                  <a:pt x="39540" y="40430"/>
                </a:lnTo>
                <a:lnTo>
                  <a:pt x="39430" y="40250"/>
                </a:lnTo>
                <a:lnTo>
                  <a:pt x="39170" y="40110"/>
                </a:lnTo>
                <a:lnTo>
                  <a:pt x="38840" y="39990"/>
                </a:lnTo>
                <a:lnTo>
                  <a:pt x="37850" y="39440"/>
                </a:lnTo>
                <a:lnTo>
                  <a:pt x="37190" y="38930"/>
                </a:lnTo>
                <a:lnTo>
                  <a:pt x="36620" y="38580"/>
                </a:lnTo>
                <a:lnTo>
                  <a:pt x="36240" y="38420"/>
                </a:lnTo>
                <a:lnTo>
                  <a:pt x="35050" y="38210"/>
                </a:lnTo>
                <a:lnTo>
                  <a:pt x="34890" y="38150"/>
                </a:lnTo>
                <a:lnTo>
                  <a:pt x="34780" y="38060"/>
                </a:lnTo>
                <a:lnTo>
                  <a:pt x="34590" y="37890"/>
                </a:lnTo>
                <a:lnTo>
                  <a:pt x="34100" y="37270"/>
                </a:lnTo>
                <a:lnTo>
                  <a:pt x="33080" y="35580"/>
                </a:lnTo>
                <a:lnTo>
                  <a:pt x="32740" y="35210"/>
                </a:lnTo>
                <a:lnTo>
                  <a:pt x="33250" y="32930"/>
                </a:lnTo>
                <a:lnTo>
                  <a:pt x="33420" y="32580"/>
                </a:lnTo>
                <a:lnTo>
                  <a:pt x="33650" y="32250"/>
                </a:lnTo>
                <a:lnTo>
                  <a:pt x="33870" y="31820"/>
                </a:lnTo>
                <a:lnTo>
                  <a:pt x="33980" y="31480"/>
                </a:lnTo>
                <a:lnTo>
                  <a:pt x="34080" y="30260"/>
                </a:lnTo>
                <a:lnTo>
                  <a:pt x="34240" y="29800"/>
                </a:lnTo>
                <a:lnTo>
                  <a:pt x="34400" y="29570"/>
                </a:lnTo>
                <a:lnTo>
                  <a:pt x="34570" y="29450"/>
                </a:lnTo>
                <a:lnTo>
                  <a:pt x="34790" y="29350"/>
                </a:lnTo>
                <a:lnTo>
                  <a:pt x="35130" y="29270"/>
                </a:lnTo>
                <a:lnTo>
                  <a:pt x="36030" y="29180"/>
                </a:lnTo>
                <a:lnTo>
                  <a:pt x="37370" y="29240"/>
                </a:lnTo>
                <a:lnTo>
                  <a:pt x="37450" y="29260"/>
                </a:lnTo>
                <a:lnTo>
                  <a:pt x="37970" y="29320"/>
                </a:lnTo>
                <a:lnTo>
                  <a:pt x="38050" y="29320"/>
                </a:lnTo>
                <a:lnTo>
                  <a:pt x="38130" y="29300"/>
                </a:lnTo>
                <a:lnTo>
                  <a:pt x="38240" y="29250"/>
                </a:lnTo>
                <a:lnTo>
                  <a:pt x="38260" y="29240"/>
                </a:lnTo>
                <a:lnTo>
                  <a:pt x="41670" y="28990"/>
                </a:lnTo>
                <a:lnTo>
                  <a:pt x="43280" y="28860"/>
                </a:lnTo>
                <a:lnTo>
                  <a:pt x="43720" y="29010"/>
                </a:lnTo>
                <a:lnTo>
                  <a:pt x="45740" y="32100"/>
                </a:lnTo>
                <a:lnTo>
                  <a:pt x="47990" y="33660"/>
                </a:lnTo>
                <a:lnTo>
                  <a:pt x="48120" y="33830"/>
                </a:lnTo>
                <a:lnTo>
                  <a:pt x="48190" y="33990"/>
                </a:lnTo>
                <a:lnTo>
                  <a:pt x="48480" y="38630"/>
                </a:lnTo>
                <a:lnTo>
                  <a:pt x="47460" y="40190"/>
                </a:lnTo>
                <a:lnTo>
                  <a:pt x="44870" y="43060"/>
                </a:lnTo>
                <a:lnTo>
                  <a:pt x="44360" y="43820"/>
                </a:lnTo>
                <a:lnTo>
                  <a:pt x="44220" y="44110"/>
                </a:lnTo>
                <a:lnTo>
                  <a:pt x="43250" y="47290"/>
                </a:lnTo>
                <a:lnTo>
                  <a:pt x="43160" y="47470"/>
                </a:lnTo>
                <a:lnTo>
                  <a:pt x="43000" y="47680"/>
                </a:lnTo>
                <a:lnTo>
                  <a:pt x="42760" y="47830"/>
                </a:lnTo>
                <a:lnTo>
                  <a:pt x="42490" y="47940"/>
                </a:lnTo>
                <a:lnTo>
                  <a:pt x="42230" y="48000"/>
                </a:lnTo>
                <a:lnTo>
                  <a:pt x="41950" y="48050"/>
                </a:lnTo>
                <a:lnTo>
                  <a:pt x="41680" y="48050"/>
                </a:lnTo>
                <a:lnTo>
                  <a:pt x="41410" y="48010"/>
                </a:lnTo>
                <a:lnTo>
                  <a:pt x="40780" y="47750"/>
                </a:lnTo>
                <a:lnTo>
                  <a:pt x="40140" y="4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