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Upper Nile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Upper Nile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4540" y="37650"/>
                </a:moveTo>
                <a:lnTo>
                  <a:pt x="74530" y="37650"/>
                </a:lnTo>
                <a:lnTo>
                  <a:pt x="74510" y="37640"/>
                </a:lnTo>
                <a:lnTo>
                  <a:pt x="73600" y="37240"/>
                </a:lnTo>
                <a:lnTo>
                  <a:pt x="73420" y="37120"/>
                </a:lnTo>
                <a:lnTo>
                  <a:pt x="73230" y="36940"/>
                </a:lnTo>
                <a:lnTo>
                  <a:pt x="73210" y="36720"/>
                </a:lnTo>
                <a:lnTo>
                  <a:pt x="73260" y="36500"/>
                </a:lnTo>
                <a:lnTo>
                  <a:pt x="73510" y="35980"/>
                </a:lnTo>
                <a:lnTo>
                  <a:pt x="73610" y="35680"/>
                </a:lnTo>
                <a:lnTo>
                  <a:pt x="73680" y="35350"/>
                </a:lnTo>
                <a:lnTo>
                  <a:pt x="73700" y="35030"/>
                </a:lnTo>
                <a:lnTo>
                  <a:pt x="73670" y="34640"/>
                </a:lnTo>
                <a:lnTo>
                  <a:pt x="73550" y="34380"/>
                </a:lnTo>
                <a:lnTo>
                  <a:pt x="73350" y="34210"/>
                </a:lnTo>
                <a:lnTo>
                  <a:pt x="72530" y="33810"/>
                </a:lnTo>
                <a:lnTo>
                  <a:pt x="71850" y="33230"/>
                </a:lnTo>
                <a:lnTo>
                  <a:pt x="71400" y="32680"/>
                </a:lnTo>
                <a:lnTo>
                  <a:pt x="70000" y="30210"/>
                </a:lnTo>
                <a:lnTo>
                  <a:pt x="69860" y="29860"/>
                </a:lnTo>
                <a:lnTo>
                  <a:pt x="69580" y="29300"/>
                </a:lnTo>
                <a:lnTo>
                  <a:pt x="69420" y="29100"/>
                </a:lnTo>
                <a:lnTo>
                  <a:pt x="69270" y="28990"/>
                </a:lnTo>
                <a:lnTo>
                  <a:pt x="69110" y="28990"/>
                </a:lnTo>
                <a:lnTo>
                  <a:pt x="68930" y="29040"/>
                </a:lnTo>
                <a:lnTo>
                  <a:pt x="68740" y="29130"/>
                </a:lnTo>
                <a:lnTo>
                  <a:pt x="67780" y="29720"/>
                </a:lnTo>
                <a:lnTo>
                  <a:pt x="66730" y="30230"/>
                </a:lnTo>
                <a:lnTo>
                  <a:pt x="66480" y="30290"/>
                </a:lnTo>
                <a:lnTo>
                  <a:pt x="66180" y="30300"/>
                </a:lnTo>
                <a:lnTo>
                  <a:pt x="65860" y="30180"/>
                </a:lnTo>
                <a:lnTo>
                  <a:pt x="65590" y="29940"/>
                </a:lnTo>
                <a:lnTo>
                  <a:pt x="62970" y="26430"/>
                </a:lnTo>
                <a:lnTo>
                  <a:pt x="62880" y="26340"/>
                </a:lnTo>
                <a:lnTo>
                  <a:pt x="62830" y="26320"/>
                </a:lnTo>
                <a:lnTo>
                  <a:pt x="62780" y="26320"/>
                </a:lnTo>
                <a:lnTo>
                  <a:pt x="62750" y="26330"/>
                </a:lnTo>
                <a:lnTo>
                  <a:pt x="62390" y="26460"/>
                </a:lnTo>
                <a:lnTo>
                  <a:pt x="62040" y="26500"/>
                </a:lnTo>
                <a:lnTo>
                  <a:pt x="61920" y="26490"/>
                </a:lnTo>
                <a:lnTo>
                  <a:pt x="61760" y="26440"/>
                </a:lnTo>
                <a:lnTo>
                  <a:pt x="61620" y="26370"/>
                </a:lnTo>
                <a:lnTo>
                  <a:pt x="61550" y="26310"/>
                </a:lnTo>
                <a:lnTo>
                  <a:pt x="61480" y="26210"/>
                </a:lnTo>
                <a:lnTo>
                  <a:pt x="61310" y="26160"/>
                </a:lnTo>
                <a:lnTo>
                  <a:pt x="60960" y="26120"/>
                </a:lnTo>
                <a:lnTo>
                  <a:pt x="59710" y="25790"/>
                </a:lnTo>
                <a:lnTo>
                  <a:pt x="58760" y="25260"/>
                </a:lnTo>
                <a:lnTo>
                  <a:pt x="58410" y="25140"/>
                </a:lnTo>
                <a:lnTo>
                  <a:pt x="58250" y="25110"/>
                </a:lnTo>
                <a:lnTo>
                  <a:pt x="58330" y="23270"/>
                </a:lnTo>
                <a:lnTo>
                  <a:pt x="59700" y="23260"/>
                </a:lnTo>
                <a:lnTo>
                  <a:pt x="59720" y="23260"/>
                </a:lnTo>
                <a:lnTo>
                  <a:pt x="60150" y="23260"/>
                </a:lnTo>
                <a:lnTo>
                  <a:pt x="60320" y="23250"/>
                </a:lnTo>
                <a:lnTo>
                  <a:pt x="60460" y="23230"/>
                </a:lnTo>
                <a:lnTo>
                  <a:pt x="60620" y="23220"/>
                </a:lnTo>
                <a:lnTo>
                  <a:pt x="60770" y="23210"/>
                </a:lnTo>
                <a:lnTo>
                  <a:pt x="60890" y="23190"/>
                </a:lnTo>
                <a:lnTo>
                  <a:pt x="61000" y="23160"/>
                </a:lnTo>
                <a:lnTo>
                  <a:pt x="61130" y="23110"/>
                </a:lnTo>
                <a:lnTo>
                  <a:pt x="61210" y="23080"/>
                </a:lnTo>
                <a:lnTo>
                  <a:pt x="61290" y="23030"/>
                </a:lnTo>
                <a:lnTo>
                  <a:pt x="61410" y="22920"/>
                </a:lnTo>
                <a:lnTo>
                  <a:pt x="61500" y="22830"/>
                </a:lnTo>
                <a:lnTo>
                  <a:pt x="61640" y="22670"/>
                </a:lnTo>
                <a:lnTo>
                  <a:pt x="61790" y="22460"/>
                </a:lnTo>
                <a:lnTo>
                  <a:pt x="61920" y="22290"/>
                </a:lnTo>
                <a:lnTo>
                  <a:pt x="62070" y="22090"/>
                </a:lnTo>
                <a:lnTo>
                  <a:pt x="62230" y="22080"/>
                </a:lnTo>
                <a:lnTo>
                  <a:pt x="62240" y="22060"/>
                </a:lnTo>
                <a:lnTo>
                  <a:pt x="62330" y="21950"/>
                </a:lnTo>
                <a:lnTo>
                  <a:pt x="62500" y="21750"/>
                </a:lnTo>
                <a:lnTo>
                  <a:pt x="62720" y="21460"/>
                </a:lnTo>
                <a:lnTo>
                  <a:pt x="62720" y="21450"/>
                </a:lnTo>
                <a:lnTo>
                  <a:pt x="62730" y="21440"/>
                </a:lnTo>
                <a:lnTo>
                  <a:pt x="62740" y="21430"/>
                </a:lnTo>
                <a:lnTo>
                  <a:pt x="62830" y="21330"/>
                </a:lnTo>
                <a:lnTo>
                  <a:pt x="62930" y="21240"/>
                </a:lnTo>
                <a:lnTo>
                  <a:pt x="62970" y="21230"/>
                </a:lnTo>
                <a:lnTo>
                  <a:pt x="63140" y="21030"/>
                </a:lnTo>
                <a:lnTo>
                  <a:pt x="63690" y="20310"/>
                </a:lnTo>
                <a:lnTo>
                  <a:pt x="63970" y="19960"/>
                </a:lnTo>
                <a:lnTo>
                  <a:pt x="64310" y="19540"/>
                </a:lnTo>
                <a:lnTo>
                  <a:pt x="64440" y="19430"/>
                </a:lnTo>
                <a:lnTo>
                  <a:pt x="64510" y="19350"/>
                </a:lnTo>
                <a:lnTo>
                  <a:pt x="64570" y="19220"/>
                </a:lnTo>
                <a:lnTo>
                  <a:pt x="64670" y="19110"/>
                </a:lnTo>
                <a:lnTo>
                  <a:pt x="64830" y="18960"/>
                </a:lnTo>
                <a:lnTo>
                  <a:pt x="64930" y="18880"/>
                </a:lnTo>
                <a:lnTo>
                  <a:pt x="65040" y="18780"/>
                </a:lnTo>
                <a:lnTo>
                  <a:pt x="65100" y="18650"/>
                </a:lnTo>
                <a:lnTo>
                  <a:pt x="65200" y="18450"/>
                </a:lnTo>
                <a:lnTo>
                  <a:pt x="65210" y="18440"/>
                </a:lnTo>
                <a:lnTo>
                  <a:pt x="65490" y="17990"/>
                </a:lnTo>
                <a:lnTo>
                  <a:pt x="65660" y="17770"/>
                </a:lnTo>
                <a:lnTo>
                  <a:pt x="66080" y="17330"/>
                </a:lnTo>
                <a:lnTo>
                  <a:pt x="66270" y="17200"/>
                </a:lnTo>
                <a:lnTo>
                  <a:pt x="66760" y="17200"/>
                </a:lnTo>
                <a:lnTo>
                  <a:pt x="67100" y="17410"/>
                </a:lnTo>
                <a:lnTo>
                  <a:pt x="67830" y="17520"/>
                </a:lnTo>
                <a:lnTo>
                  <a:pt x="68130" y="17370"/>
                </a:lnTo>
                <a:lnTo>
                  <a:pt x="68410" y="17180"/>
                </a:lnTo>
                <a:lnTo>
                  <a:pt x="68430" y="16720"/>
                </a:lnTo>
                <a:lnTo>
                  <a:pt x="68390" y="16530"/>
                </a:lnTo>
                <a:lnTo>
                  <a:pt x="68380" y="16470"/>
                </a:lnTo>
                <a:lnTo>
                  <a:pt x="68370" y="16440"/>
                </a:lnTo>
                <a:lnTo>
                  <a:pt x="68370" y="16430"/>
                </a:lnTo>
                <a:lnTo>
                  <a:pt x="68370" y="16410"/>
                </a:lnTo>
                <a:lnTo>
                  <a:pt x="68360" y="16390"/>
                </a:lnTo>
                <a:lnTo>
                  <a:pt x="68360" y="16380"/>
                </a:lnTo>
                <a:lnTo>
                  <a:pt x="68360" y="16360"/>
                </a:lnTo>
                <a:lnTo>
                  <a:pt x="68350" y="16350"/>
                </a:lnTo>
                <a:lnTo>
                  <a:pt x="68350" y="16340"/>
                </a:lnTo>
                <a:lnTo>
                  <a:pt x="68350" y="16330"/>
                </a:lnTo>
                <a:lnTo>
                  <a:pt x="68350" y="16320"/>
                </a:lnTo>
                <a:lnTo>
                  <a:pt x="68350" y="16310"/>
                </a:lnTo>
                <a:lnTo>
                  <a:pt x="68340" y="16300"/>
                </a:lnTo>
                <a:lnTo>
                  <a:pt x="68320" y="16200"/>
                </a:lnTo>
                <a:lnTo>
                  <a:pt x="68130" y="15540"/>
                </a:lnTo>
                <a:lnTo>
                  <a:pt x="68390" y="15250"/>
                </a:lnTo>
                <a:lnTo>
                  <a:pt x="69050" y="14620"/>
                </a:lnTo>
                <a:lnTo>
                  <a:pt x="69410" y="14260"/>
                </a:lnTo>
                <a:lnTo>
                  <a:pt x="69640" y="14040"/>
                </a:lnTo>
                <a:lnTo>
                  <a:pt x="69830" y="13850"/>
                </a:lnTo>
                <a:lnTo>
                  <a:pt x="69890" y="13800"/>
                </a:lnTo>
                <a:lnTo>
                  <a:pt x="69970" y="13730"/>
                </a:lnTo>
                <a:lnTo>
                  <a:pt x="70230" y="13430"/>
                </a:lnTo>
                <a:lnTo>
                  <a:pt x="70160" y="13070"/>
                </a:lnTo>
                <a:lnTo>
                  <a:pt x="70140" y="12910"/>
                </a:lnTo>
                <a:lnTo>
                  <a:pt x="70070" y="12730"/>
                </a:lnTo>
                <a:lnTo>
                  <a:pt x="69990" y="12600"/>
                </a:lnTo>
                <a:lnTo>
                  <a:pt x="70000" y="12590"/>
                </a:lnTo>
                <a:lnTo>
                  <a:pt x="70040" y="12390"/>
                </a:lnTo>
                <a:lnTo>
                  <a:pt x="69680" y="11700"/>
                </a:lnTo>
                <a:lnTo>
                  <a:pt x="69680" y="11660"/>
                </a:lnTo>
                <a:lnTo>
                  <a:pt x="69680" y="11560"/>
                </a:lnTo>
                <a:lnTo>
                  <a:pt x="69680" y="11480"/>
                </a:lnTo>
                <a:lnTo>
                  <a:pt x="69690" y="11330"/>
                </a:lnTo>
                <a:lnTo>
                  <a:pt x="69640" y="11230"/>
                </a:lnTo>
                <a:lnTo>
                  <a:pt x="69630" y="11030"/>
                </a:lnTo>
                <a:lnTo>
                  <a:pt x="69630" y="10920"/>
                </a:lnTo>
                <a:lnTo>
                  <a:pt x="69630" y="10690"/>
                </a:lnTo>
                <a:lnTo>
                  <a:pt x="69630" y="10510"/>
                </a:lnTo>
                <a:lnTo>
                  <a:pt x="69620" y="10160"/>
                </a:lnTo>
                <a:lnTo>
                  <a:pt x="69610" y="9880"/>
                </a:lnTo>
                <a:lnTo>
                  <a:pt x="69610" y="9570"/>
                </a:lnTo>
                <a:lnTo>
                  <a:pt x="69610" y="9400"/>
                </a:lnTo>
                <a:lnTo>
                  <a:pt x="69610" y="9340"/>
                </a:lnTo>
                <a:lnTo>
                  <a:pt x="69680" y="9270"/>
                </a:lnTo>
                <a:lnTo>
                  <a:pt x="69700" y="8630"/>
                </a:lnTo>
                <a:lnTo>
                  <a:pt x="69690" y="8650"/>
                </a:lnTo>
                <a:lnTo>
                  <a:pt x="69680" y="8660"/>
                </a:lnTo>
                <a:lnTo>
                  <a:pt x="69700" y="8310"/>
                </a:lnTo>
                <a:lnTo>
                  <a:pt x="69690" y="8020"/>
                </a:lnTo>
                <a:lnTo>
                  <a:pt x="69690" y="8000"/>
                </a:lnTo>
                <a:lnTo>
                  <a:pt x="69690" y="7980"/>
                </a:lnTo>
                <a:lnTo>
                  <a:pt x="69680" y="7970"/>
                </a:lnTo>
                <a:lnTo>
                  <a:pt x="69680" y="7930"/>
                </a:lnTo>
                <a:lnTo>
                  <a:pt x="69670" y="7740"/>
                </a:lnTo>
                <a:lnTo>
                  <a:pt x="69640" y="7650"/>
                </a:lnTo>
                <a:lnTo>
                  <a:pt x="69570" y="7520"/>
                </a:lnTo>
                <a:lnTo>
                  <a:pt x="69520" y="7500"/>
                </a:lnTo>
                <a:lnTo>
                  <a:pt x="69450" y="7430"/>
                </a:lnTo>
                <a:lnTo>
                  <a:pt x="68380" y="6480"/>
                </a:lnTo>
                <a:lnTo>
                  <a:pt x="67650" y="5650"/>
                </a:lnTo>
                <a:lnTo>
                  <a:pt x="67260" y="5210"/>
                </a:lnTo>
                <a:lnTo>
                  <a:pt x="69870" y="5200"/>
                </a:lnTo>
                <a:lnTo>
                  <a:pt x="72490" y="5180"/>
                </a:lnTo>
                <a:lnTo>
                  <a:pt x="72500" y="4990"/>
                </a:lnTo>
                <a:lnTo>
                  <a:pt x="72500" y="4890"/>
                </a:lnTo>
                <a:lnTo>
                  <a:pt x="72480" y="4790"/>
                </a:lnTo>
                <a:lnTo>
                  <a:pt x="72380" y="4510"/>
                </a:lnTo>
                <a:lnTo>
                  <a:pt x="72320" y="4140"/>
                </a:lnTo>
                <a:lnTo>
                  <a:pt x="72320" y="4040"/>
                </a:lnTo>
                <a:lnTo>
                  <a:pt x="72330" y="3930"/>
                </a:lnTo>
                <a:lnTo>
                  <a:pt x="72360" y="3740"/>
                </a:lnTo>
                <a:lnTo>
                  <a:pt x="72360" y="3640"/>
                </a:lnTo>
                <a:lnTo>
                  <a:pt x="72360" y="3590"/>
                </a:lnTo>
                <a:lnTo>
                  <a:pt x="72350" y="3540"/>
                </a:lnTo>
                <a:lnTo>
                  <a:pt x="72350" y="3500"/>
                </a:lnTo>
                <a:lnTo>
                  <a:pt x="72370" y="3460"/>
                </a:lnTo>
                <a:lnTo>
                  <a:pt x="72430" y="3470"/>
                </a:lnTo>
                <a:lnTo>
                  <a:pt x="76130" y="3510"/>
                </a:lnTo>
                <a:lnTo>
                  <a:pt x="76080" y="4170"/>
                </a:lnTo>
                <a:lnTo>
                  <a:pt x="75630" y="5730"/>
                </a:lnTo>
                <a:lnTo>
                  <a:pt x="75640" y="6670"/>
                </a:lnTo>
                <a:lnTo>
                  <a:pt x="75530" y="7730"/>
                </a:lnTo>
                <a:lnTo>
                  <a:pt x="75500" y="7820"/>
                </a:lnTo>
                <a:lnTo>
                  <a:pt x="75400" y="8050"/>
                </a:lnTo>
                <a:lnTo>
                  <a:pt x="75310" y="8180"/>
                </a:lnTo>
                <a:lnTo>
                  <a:pt x="75210" y="8310"/>
                </a:lnTo>
                <a:lnTo>
                  <a:pt x="75180" y="8350"/>
                </a:lnTo>
                <a:lnTo>
                  <a:pt x="75140" y="8430"/>
                </a:lnTo>
                <a:lnTo>
                  <a:pt x="75140" y="8550"/>
                </a:lnTo>
                <a:lnTo>
                  <a:pt x="75530" y="11530"/>
                </a:lnTo>
                <a:lnTo>
                  <a:pt x="75920" y="14500"/>
                </a:lnTo>
                <a:lnTo>
                  <a:pt x="75890" y="14650"/>
                </a:lnTo>
                <a:lnTo>
                  <a:pt x="75860" y="14750"/>
                </a:lnTo>
                <a:lnTo>
                  <a:pt x="75650" y="15120"/>
                </a:lnTo>
                <a:lnTo>
                  <a:pt x="75600" y="15240"/>
                </a:lnTo>
                <a:lnTo>
                  <a:pt x="75590" y="15340"/>
                </a:lnTo>
                <a:lnTo>
                  <a:pt x="75670" y="15400"/>
                </a:lnTo>
                <a:lnTo>
                  <a:pt x="77400" y="16040"/>
                </a:lnTo>
                <a:lnTo>
                  <a:pt x="77490" y="16090"/>
                </a:lnTo>
                <a:lnTo>
                  <a:pt x="77560" y="16140"/>
                </a:lnTo>
                <a:lnTo>
                  <a:pt x="78180" y="16900"/>
                </a:lnTo>
                <a:lnTo>
                  <a:pt x="79890" y="18310"/>
                </a:lnTo>
                <a:lnTo>
                  <a:pt x="81290" y="19470"/>
                </a:lnTo>
                <a:lnTo>
                  <a:pt x="81590" y="19720"/>
                </a:lnTo>
                <a:lnTo>
                  <a:pt x="81710" y="19860"/>
                </a:lnTo>
                <a:lnTo>
                  <a:pt x="81750" y="19960"/>
                </a:lnTo>
                <a:lnTo>
                  <a:pt x="82060" y="20740"/>
                </a:lnTo>
                <a:lnTo>
                  <a:pt x="82100" y="20880"/>
                </a:lnTo>
                <a:lnTo>
                  <a:pt x="82110" y="21090"/>
                </a:lnTo>
                <a:lnTo>
                  <a:pt x="82100" y="21250"/>
                </a:lnTo>
                <a:lnTo>
                  <a:pt x="82020" y="21780"/>
                </a:lnTo>
                <a:lnTo>
                  <a:pt x="82050" y="22020"/>
                </a:lnTo>
                <a:lnTo>
                  <a:pt x="82100" y="22180"/>
                </a:lnTo>
                <a:lnTo>
                  <a:pt x="82150" y="22360"/>
                </a:lnTo>
                <a:lnTo>
                  <a:pt x="82150" y="22420"/>
                </a:lnTo>
                <a:lnTo>
                  <a:pt x="82150" y="22450"/>
                </a:lnTo>
                <a:lnTo>
                  <a:pt x="82150" y="22470"/>
                </a:lnTo>
                <a:lnTo>
                  <a:pt x="82120" y="22550"/>
                </a:lnTo>
                <a:lnTo>
                  <a:pt x="81850" y="23100"/>
                </a:lnTo>
                <a:lnTo>
                  <a:pt x="81680" y="23440"/>
                </a:lnTo>
                <a:lnTo>
                  <a:pt x="81610" y="23570"/>
                </a:lnTo>
                <a:lnTo>
                  <a:pt x="81450" y="24300"/>
                </a:lnTo>
                <a:lnTo>
                  <a:pt x="81400" y="24910"/>
                </a:lnTo>
                <a:lnTo>
                  <a:pt x="81430" y="25260"/>
                </a:lnTo>
                <a:lnTo>
                  <a:pt x="81490" y="25490"/>
                </a:lnTo>
                <a:lnTo>
                  <a:pt x="81510" y="25540"/>
                </a:lnTo>
                <a:lnTo>
                  <a:pt x="81530" y="25580"/>
                </a:lnTo>
                <a:lnTo>
                  <a:pt x="81560" y="25600"/>
                </a:lnTo>
                <a:lnTo>
                  <a:pt x="81580" y="25610"/>
                </a:lnTo>
                <a:lnTo>
                  <a:pt x="82920" y="25620"/>
                </a:lnTo>
                <a:lnTo>
                  <a:pt x="83020" y="27610"/>
                </a:lnTo>
                <a:lnTo>
                  <a:pt x="83130" y="29920"/>
                </a:lnTo>
                <a:lnTo>
                  <a:pt x="83240" y="32220"/>
                </a:lnTo>
                <a:lnTo>
                  <a:pt x="83210" y="32420"/>
                </a:lnTo>
                <a:lnTo>
                  <a:pt x="83180" y="32600"/>
                </a:lnTo>
                <a:lnTo>
                  <a:pt x="83070" y="32780"/>
                </a:lnTo>
                <a:lnTo>
                  <a:pt x="82910" y="32960"/>
                </a:lnTo>
                <a:lnTo>
                  <a:pt x="82130" y="33660"/>
                </a:lnTo>
                <a:lnTo>
                  <a:pt x="82000" y="33740"/>
                </a:lnTo>
                <a:lnTo>
                  <a:pt x="81970" y="33760"/>
                </a:lnTo>
                <a:lnTo>
                  <a:pt x="81820" y="33800"/>
                </a:lnTo>
                <a:lnTo>
                  <a:pt x="81380" y="33800"/>
                </a:lnTo>
                <a:lnTo>
                  <a:pt x="81190" y="33830"/>
                </a:lnTo>
                <a:lnTo>
                  <a:pt x="81110" y="33830"/>
                </a:lnTo>
                <a:lnTo>
                  <a:pt x="80980" y="33870"/>
                </a:lnTo>
                <a:lnTo>
                  <a:pt x="80850" y="33920"/>
                </a:lnTo>
                <a:lnTo>
                  <a:pt x="80770" y="33980"/>
                </a:lnTo>
                <a:lnTo>
                  <a:pt x="80440" y="34260"/>
                </a:lnTo>
                <a:lnTo>
                  <a:pt x="80440" y="34270"/>
                </a:lnTo>
                <a:lnTo>
                  <a:pt x="80410" y="34270"/>
                </a:lnTo>
                <a:lnTo>
                  <a:pt x="80320" y="34290"/>
                </a:lnTo>
                <a:lnTo>
                  <a:pt x="79960" y="34240"/>
                </a:lnTo>
                <a:lnTo>
                  <a:pt x="79770" y="34020"/>
                </a:lnTo>
                <a:lnTo>
                  <a:pt x="79620" y="33750"/>
                </a:lnTo>
                <a:lnTo>
                  <a:pt x="79370" y="33540"/>
                </a:lnTo>
                <a:lnTo>
                  <a:pt x="79210" y="33520"/>
                </a:lnTo>
                <a:lnTo>
                  <a:pt x="79100" y="33560"/>
                </a:lnTo>
                <a:lnTo>
                  <a:pt x="78980" y="33630"/>
                </a:lnTo>
                <a:lnTo>
                  <a:pt x="78830" y="33650"/>
                </a:lnTo>
                <a:lnTo>
                  <a:pt x="78720" y="33600"/>
                </a:lnTo>
                <a:lnTo>
                  <a:pt x="78600" y="33510"/>
                </a:lnTo>
                <a:lnTo>
                  <a:pt x="78580" y="33500"/>
                </a:lnTo>
                <a:lnTo>
                  <a:pt x="78460" y="33430"/>
                </a:lnTo>
                <a:lnTo>
                  <a:pt x="78300" y="33440"/>
                </a:lnTo>
                <a:lnTo>
                  <a:pt x="78350" y="33500"/>
                </a:lnTo>
                <a:lnTo>
                  <a:pt x="78340" y="33520"/>
                </a:lnTo>
                <a:lnTo>
                  <a:pt x="78320" y="33540"/>
                </a:lnTo>
                <a:lnTo>
                  <a:pt x="78270" y="33570"/>
                </a:lnTo>
                <a:lnTo>
                  <a:pt x="78240" y="33570"/>
                </a:lnTo>
                <a:lnTo>
                  <a:pt x="78200" y="33570"/>
                </a:lnTo>
                <a:lnTo>
                  <a:pt x="78090" y="33590"/>
                </a:lnTo>
                <a:lnTo>
                  <a:pt x="77740" y="33630"/>
                </a:lnTo>
                <a:lnTo>
                  <a:pt x="77640" y="33610"/>
                </a:lnTo>
                <a:lnTo>
                  <a:pt x="77570" y="33610"/>
                </a:lnTo>
                <a:lnTo>
                  <a:pt x="77520" y="33640"/>
                </a:lnTo>
                <a:lnTo>
                  <a:pt x="77430" y="33710"/>
                </a:lnTo>
                <a:lnTo>
                  <a:pt x="77410" y="33730"/>
                </a:lnTo>
                <a:lnTo>
                  <a:pt x="77330" y="33750"/>
                </a:lnTo>
                <a:lnTo>
                  <a:pt x="76510" y="33570"/>
                </a:lnTo>
                <a:lnTo>
                  <a:pt x="76480" y="33560"/>
                </a:lnTo>
                <a:lnTo>
                  <a:pt x="76340" y="33580"/>
                </a:lnTo>
                <a:lnTo>
                  <a:pt x="76110" y="33780"/>
                </a:lnTo>
                <a:lnTo>
                  <a:pt x="76120" y="33810"/>
                </a:lnTo>
                <a:lnTo>
                  <a:pt x="76130" y="33830"/>
                </a:lnTo>
                <a:lnTo>
                  <a:pt x="76140" y="33860"/>
                </a:lnTo>
                <a:lnTo>
                  <a:pt x="76080" y="33910"/>
                </a:lnTo>
                <a:lnTo>
                  <a:pt x="75970" y="33940"/>
                </a:lnTo>
                <a:lnTo>
                  <a:pt x="75830" y="34030"/>
                </a:lnTo>
                <a:lnTo>
                  <a:pt x="75810" y="34140"/>
                </a:lnTo>
                <a:lnTo>
                  <a:pt x="75810" y="34240"/>
                </a:lnTo>
                <a:lnTo>
                  <a:pt x="75800" y="34280"/>
                </a:lnTo>
                <a:lnTo>
                  <a:pt x="75760" y="34330"/>
                </a:lnTo>
                <a:lnTo>
                  <a:pt x="75760" y="34340"/>
                </a:lnTo>
                <a:lnTo>
                  <a:pt x="75750" y="34370"/>
                </a:lnTo>
                <a:lnTo>
                  <a:pt x="75770" y="34400"/>
                </a:lnTo>
                <a:lnTo>
                  <a:pt x="75840" y="34450"/>
                </a:lnTo>
                <a:lnTo>
                  <a:pt x="75860" y="34480"/>
                </a:lnTo>
                <a:lnTo>
                  <a:pt x="75840" y="34580"/>
                </a:lnTo>
                <a:lnTo>
                  <a:pt x="75770" y="34720"/>
                </a:lnTo>
                <a:lnTo>
                  <a:pt x="75780" y="34890"/>
                </a:lnTo>
                <a:lnTo>
                  <a:pt x="75840" y="34960"/>
                </a:lnTo>
                <a:lnTo>
                  <a:pt x="75890" y="35020"/>
                </a:lnTo>
                <a:lnTo>
                  <a:pt x="75950" y="35100"/>
                </a:lnTo>
                <a:lnTo>
                  <a:pt x="76020" y="35150"/>
                </a:lnTo>
                <a:lnTo>
                  <a:pt x="76130" y="35190"/>
                </a:lnTo>
                <a:lnTo>
                  <a:pt x="76120" y="35290"/>
                </a:lnTo>
                <a:lnTo>
                  <a:pt x="76060" y="35330"/>
                </a:lnTo>
                <a:lnTo>
                  <a:pt x="75990" y="35360"/>
                </a:lnTo>
                <a:lnTo>
                  <a:pt x="75920" y="35410"/>
                </a:lnTo>
                <a:lnTo>
                  <a:pt x="75890" y="35450"/>
                </a:lnTo>
                <a:lnTo>
                  <a:pt x="75860" y="35500"/>
                </a:lnTo>
                <a:lnTo>
                  <a:pt x="75820" y="35570"/>
                </a:lnTo>
                <a:lnTo>
                  <a:pt x="75810" y="35650"/>
                </a:lnTo>
                <a:lnTo>
                  <a:pt x="75810" y="35770"/>
                </a:lnTo>
                <a:lnTo>
                  <a:pt x="75830" y="35810"/>
                </a:lnTo>
                <a:lnTo>
                  <a:pt x="75930" y="35880"/>
                </a:lnTo>
                <a:lnTo>
                  <a:pt x="75940" y="35890"/>
                </a:lnTo>
                <a:lnTo>
                  <a:pt x="75960" y="35930"/>
                </a:lnTo>
                <a:lnTo>
                  <a:pt x="75950" y="36060"/>
                </a:lnTo>
                <a:lnTo>
                  <a:pt x="75940" y="36090"/>
                </a:lnTo>
                <a:lnTo>
                  <a:pt x="75920" y="36120"/>
                </a:lnTo>
                <a:lnTo>
                  <a:pt x="75880" y="36200"/>
                </a:lnTo>
                <a:lnTo>
                  <a:pt x="75780" y="36280"/>
                </a:lnTo>
                <a:lnTo>
                  <a:pt x="75700" y="36320"/>
                </a:lnTo>
                <a:lnTo>
                  <a:pt x="75650" y="36340"/>
                </a:lnTo>
                <a:lnTo>
                  <a:pt x="75610" y="36350"/>
                </a:lnTo>
                <a:lnTo>
                  <a:pt x="75440" y="36410"/>
                </a:lnTo>
                <a:lnTo>
                  <a:pt x="75420" y="36430"/>
                </a:lnTo>
                <a:lnTo>
                  <a:pt x="75350" y="36510"/>
                </a:lnTo>
                <a:lnTo>
                  <a:pt x="75330" y="36570"/>
                </a:lnTo>
                <a:lnTo>
                  <a:pt x="75280" y="36640"/>
                </a:lnTo>
                <a:lnTo>
                  <a:pt x="74960" y="36970"/>
                </a:lnTo>
                <a:lnTo>
                  <a:pt x="74860" y="37090"/>
                </a:lnTo>
                <a:lnTo>
                  <a:pt x="74790" y="37170"/>
                </a:lnTo>
                <a:lnTo>
                  <a:pt x="74740" y="37230"/>
                </a:lnTo>
                <a:lnTo>
                  <a:pt x="74720" y="37260"/>
                </a:lnTo>
                <a:lnTo>
                  <a:pt x="74690" y="37320"/>
                </a:lnTo>
                <a:lnTo>
                  <a:pt x="74660" y="37490"/>
                </a:lnTo>
                <a:lnTo>
                  <a:pt x="74620" y="37540"/>
                </a:lnTo>
                <a:lnTo>
                  <a:pt x="74580" y="37580"/>
                </a:lnTo>
                <a:lnTo>
                  <a:pt x="74540" y="3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