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Unity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Unity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8330" y="23270"/>
                </a:moveTo>
                <a:lnTo>
                  <a:pt x="58250" y="25110"/>
                </a:lnTo>
                <a:lnTo>
                  <a:pt x="58130" y="25170"/>
                </a:lnTo>
                <a:lnTo>
                  <a:pt x="58030" y="25230"/>
                </a:lnTo>
                <a:lnTo>
                  <a:pt x="57910" y="25250"/>
                </a:lnTo>
                <a:lnTo>
                  <a:pt x="57280" y="25250"/>
                </a:lnTo>
                <a:lnTo>
                  <a:pt x="56950" y="25210"/>
                </a:lnTo>
                <a:lnTo>
                  <a:pt x="55940" y="24970"/>
                </a:lnTo>
                <a:lnTo>
                  <a:pt x="54980" y="24930"/>
                </a:lnTo>
                <a:lnTo>
                  <a:pt x="54830" y="24960"/>
                </a:lnTo>
                <a:lnTo>
                  <a:pt x="54700" y="25030"/>
                </a:lnTo>
                <a:lnTo>
                  <a:pt x="54620" y="25110"/>
                </a:lnTo>
                <a:lnTo>
                  <a:pt x="54540" y="25220"/>
                </a:lnTo>
                <a:lnTo>
                  <a:pt x="54450" y="25310"/>
                </a:lnTo>
                <a:lnTo>
                  <a:pt x="54340" y="25360"/>
                </a:lnTo>
                <a:lnTo>
                  <a:pt x="54200" y="25390"/>
                </a:lnTo>
                <a:lnTo>
                  <a:pt x="54130" y="25480"/>
                </a:lnTo>
                <a:lnTo>
                  <a:pt x="54040" y="25740"/>
                </a:lnTo>
                <a:lnTo>
                  <a:pt x="53960" y="25830"/>
                </a:lnTo>
                <a:lnTo>
                  <a:pt x="53850" y="25910"/>
                </a:lnTo>
                <a:lnTo>
                  <a:pt x="53760" y="26020"/>
                </a:lnTo>
                <a:lnTo>
                  <a:pt x="53730" y="26200"/>
                </a:lnTo>
                <a:lnTo>
                  <a:pt x="53650" y="26330"/>
                </a:lnTo>
                <a:lnTo>
                  <a:pt x="53500" y="26390"/>
                </a:lnTo>
                <a:lnTo>
                  <a:pt x="53410" y="26470"/>
                </a:lnTo>
                <a:lnTo>
                  <a:pt x="53510" y="26670"/>
                </a:lnTo>
                <a:lnTo>
                  <a:pt x="53590" y="26730"/>
                </a:lnTo>
                <a:lnTo>
                  <a:pt x="53660" y="26750"/>
                </a:lnTo>
                <a:lnTo>
                  <a:pt x="53710" y="26800"/>
                </a:lnTo>
                <a:lnTo>
                  <a:pt x="53730" y="26920"/>
                </a:lnTo>
                <a:lnTo>
                  <a:pt x="53730" y="27440"/>
                </a:lnTo>
                <a:lnTo>
                  <a:pt x="53690" y="27500"/>
                </a:lnTo>
                <a:lnTo>
                  <a:pt x="53640" y="27550"/>
                </a:lnTo>
                <a:lnTo>
                  <a:pt x="53620" y="27590"/>
                </a:lnTo>
                <a:lnTo>
                  <a:pt x="53680" y="27650"/>
                </a:lnTo>
                <a:lnTo>
                  <a:pt x="53590" y="27750"/>
                </a:lnTo>
                <a:lnTo>
                  <a:pt x="53470" y="27810"/>
                </a:lnTo>
                <a:lnTo>
                  <a:pt x="53370" y="27890"/>
                </a:lnTo>
                <a:lnTo>
                  <a:pt x="53290" y="28040"/>
                </a:lnTo>
                <a:lnTo>
                  <a:pt x="53250" y="28300"/>
                </a:lnTo>
                <a:lnTo>
                  <a:pt x="53220" y="28380"/>
                </a:lnTo>
                <a:lnTo>
                  <a:pt x="53130" y="28480"/>
                </a:lnTo>
                <a:lnTo>
                  <a:pt x="53070" y="28510"/>
                </a:lnTo>
                <a:lnTo>
                  <a:pt x="52960" y="28550"/>
                </a:lnTo>
                <a:lnTo>
                  <a:pt x="52910" y="28580"/>
                </a:lnTo>
                <a:lnTo>
                  <a:pt x="52890" y="28630"/>
                </a:lnTo>
                <a:lnTo>
                  <a:pt x="52870" y="28760"/>
                </a:lnTo>
                <a:lnTo>
                  <a:pt x="52860" y="28800"/>
                </a:lnTo>
                <a:lnTo>
                  <a:pt x="52840" y="28820"/>
                </a:lnTo>
                <a:lnTo>
                  <a:pt x="52700" y="28960"/>
                </a:lnTo>
                <a:lnTo>
                  <a:pt x="52660" y="28970"/>
                </a:lnTo>
                <a:lnTo>
                  <a:pt x="52530" y="29000"/>
                </a:lnTo>
                <a:lnTo>
                  <a:pt x="52480" y="29020"/>
                </a:lnTo>
                <a:lnTo>
                  <a:pt x="52430" y="29080"/>
                </a:lnTo>
                <a:lnTo>
                  <a:pt x="52380" y="29190"/>
                </a:lnTo>
                <a:lnTo>
                  <a:pt x="52360" y="29320"/>
                </a:lnTo>
                <a:lnTo>
                  <a:pt x="52380" y="29460"/>
                </a:lnTo>
                <a:lnTo>
                  <a:pt x="52420" y="29550"/>
                </a:lnTo>
                <a:lnTo>
                  <a:pt x="52510" y="29710"/>
                </a:lnTo>
                <a:lnTo>
                  <a:pt x="52540" y="29840"/>
                </a:lnTo>
                <a:lnTo>
                  <a:pt x="52540" y="29900"/>
                </a:lnTo>
                <a:lnTo>
                  <a:pt x="52530" y="30010"/>
                </a:lnTo>
                <a:lnTo>
                  <a:pt x="52540" y="30060"/>
                </a:lnTo>
                <a:lnTo>
                  <a:pt x="52570" y="30120"/>
                </a:lnTo>
                <a:lnTo>
                  <a:pt x="52670" y="30210"/>
                </a:lnTo>
                <a:lnTo>
                  <a:pt x="52700" y="30280"/>
                </a:lnTo>
                <a:lnTo>
                  <a:pt x="52720" y="30420"/>
                </a:lnTo>
                <a:lnTo>
                  <a:pt x="52710" y="30690"/>
                </a:lnTo>
                <a:lnTo>
                  <a:pt x="52750" y="30820"/>
                </a:lnTo>
                <a:lnTo>
                  <a:pt x="52810" y="30770"/>
                </a:lnTo>
                <a:lnTo>
                  <a:pt x="52860" y="30890"/>
                </a:lnTo>
                <a:lnTo>
                  <a:pt x="52820" y="30990"/>
                </a:lnTo>
                <a:lnTo>
                  <a:pt x="52740" y="31080"/>
                </a:lnTo>
                <a:lnTo>
                  <a:pt x="52640" y="31150"/>
                </a:lnTo>
                <a:lnTo>
                  <a:pt x="52700" y="31260"/>
                </a:lnTo>
                <a:lnTo>
                  <a:pt x="52770" y="31350"/>
                </a:lnTo>
                <a:lnTo>
                  <a:pt x="53080" y="31640"/>
                </a:lnTo>
                <a:lnTo>
                  <a:pt x="53130" y="31660"/>
                </a:lnTo>
                <a:lnTo>
                  <a:pt x="53190" y="31670"/>
                </a:lnTo>
                <a:lnTo>
                  <a:pt x="53240" y="31690"/>
                </a:lnTo>
                <a:lnTo>
                  <a:pt x="53290" y="31750"/>
                </a:lnTo>
                <a:lnTo>
                  <a:pt x="53290" y="31870"/>
                </a:lnTo>
                <a:lnTo>
                  <a:pt x="53230" y="31990"/>
                </a:lnTo>
                <a:lnTo>
                  <a:pt x="53080" y="32190"/>
                </a:lnTo>
                <a:lnTo>
                  <a:pt x="53040" y="32270"/>
                </a:lnTo>
                <a:lnTo>
                  <a:pt x="53000" y="32370"/>
                </a:lnTo>
                <a:lnTo>
                  <a:pt x="52980" y="32470"/>
                </a:lnTo>
                <a:lnTo>
                  <a:pt x="52970" y="32570"/>
                </a:lnTo>
                <a:lnTo>
                  <a:pt x="53020" y="32570"/>
                </a:lnTo>
                <a:lnTo>
                  <a:pt x="53020" y="32540"/>
                </a:lnTo>
                <a:lnTo>
                  <a:pt x="53020" y="32490"/>
                </a:lnTo>
                <a:lnTo>
                  <a:pt x="53020" y="32460"/>
                </a:lnTo>
                <a:lnTo>
                  <a:pt x="53100" y="32510"/>
                </a:lnTo>
                <a:lnTo>
                  <a:pt x="53090" y="32580"/>
                </a:lnTo>
                <a:lnTo>
                  <a:pt x="53050" y="32660"/>
                </a:lnTo>
                <a:lnTo>
                  <a:pt x="53020" y="32760"/>
                </a:lnTo>
                <a:lnTo>
                  <a:pt x="53050" y="32830"/>
                </a:lnTo>
                <a:lnTo>
                  <a:pt x="53160" y="32950"/>
                </a:lnTo>
                <a:lnTo>
                  <a:pt x="53190" y="33040"/>
                </a:lnTo>
                <a:lnTo>
                  <a:pt x="53230" y="33070"/>
                </a:lnTo>
                <a:lnTo>
                  <a:pt x="53460" y="33230"/>
                </a:lnTo>
                <a:lnTo>
                  <a:pt x="53460" y="33260"/>
                </a:lnTo>
                <a:lnTo>
                  <a:pt x="53450" y="33360"/>
                </a:lnTo>
                <a:lnTo>
                  <a:pt x="53460" y="33390"/>
                </a:lnTo>
                <a:lnTo>
                  <a:pt x="53490" y="33400"/>
                </a:lnTo>
                <a:lnTo>
                  <a:pt x="53590" y="33390"/>
                </a:lnTo>
                <a:lnTo>
                  <a:pt x="53620" y="33390"/>
                </a:lnTo>
                <a:lnTo>
                  <a:pt x="53690" y="33540"/>
                </a:lnTo>
                <a:lnTo>
                  <a:pt x="53680" y="33660"/>
                </a:lnTo>
                <a:lnTo>
                  <a:pt x="53640" y="33770"/>
                </a:lnTo>
                <a:lnTo>
                  <a:pt x="53600" y="33990"/>
                </a:lnTo>
                <a:lnTo>
                  <a:pt x="53550" y="34030"/>
                </a:lnTo>
                <a:lnTo>
                  <a:pt x="53500" y="34050"/>
                </a:lnTo>
                <a:lnTo>
                  <a:pt x="53460" y="34100"/>
                </a:lnTo>
                <a:lnTo>
                  <a:pt x="53400" y="34310"/>
                </a:lnTo>
                <a:lnTo>
                  <a:pt x="53480" y="34390"/>
                </a:lnTo>
                <a:lnTo>
                  <a:pt x="53510" y="34620"/>
                </a:lnTo>
                <a:lnTo>
                  <a:pt x="53560" y="34700"/>
                </a:lnTo>
                <a:lnTo>
                  <a:pt x="53410" y="34790"/>
                </a:lnTo>
                <a:lnTo>
                  <a:pt x="53350" y="34810"/>
                </a:lnTo>
                <a:lnTo>
                  <a:pt x="53510" y="35070"/>
                </a:lnTo>
                <a:lnTo>
                  <a:pt x="53520" y="35200"/>
                </a:lnTo>
                <a:lnTo>
                  <a:pt x="53380" y="35250"/>
                </a:lnTo>
                <a:lnTo>
                  <a:pt x="53370" y="35290"/>
                </a:lnTo>
                <a:lnTo>
                  <a:pt x="53430" y="35380"/>
                </a:lnTo>
                <a:lnTo>
                  <a:pt x="53450" y="35470"/>
                </a:lnTo>
                <a:lnTo>
                  <a:pt x="53320" y="35510"/>
                </a:lnTo>
                <a:lnTo>
                  <a:pt x="53280" y="35680"/>
                </a:lnTo>
                <a:lnTo>
                  <a:pt x="53300" y="36020"/>
                </a:lnTo>
                <a:lnTo>
                  <a:pt x="53410" y="36270"/>
                </a:lnTo>
                <a:lnTo>
                  <a:pt x="53620" y="36170"/>
                </a:lnTo>
                <a:lnTo>
                  <a:pt x="53620" y="36320"/>
                </a:lnTo>
                <a:lnTo>
                  <a:pt x="53690" y="36320"/>
                </a:lnTo>
                <a:lnTo>
                  <a:pt x="53790" y="36280"/>
                </a:lnTo>
                <a:lnTo>
                  <a:pt x="53880" y="36280"/>
                </a:lnTo>
                <a:lnTo>
                  <a:pt x="53940" y="36370"/>
                </a:lnTo>
                <a:lnTo>
                  <a:pt x="53940" y="36480"/>
                </a:lnTo>
                <a:lnTo>
                  <a:pt x="53930" y="36600"/>
                </a:lnTo>
                <a:lnTo>
                  <a:pt x="53950" y="36710"/>
                </a:lnTo>
                <a:lnTo>
                  <a:pt x="54050" y="36860"/>
                </a:lnTo>
                <a:lnTo>
                  <a:pt x="54200" y="37040"/>
                </a:lnTo>
                <a:lnTo>
                  <a:pt x="54300" y="37190"/>
                </a:lnTo>
                <a:lnTo>
                  <a:pt x="54210" y="37260"/>
                </a:lnTo>
                <a:lnTo>
                  <a:pt x="54680" y="37820"/>
                </a:lnTo>
                <a:lnTo>
                  <a:pt x="54760" y="38110"/>
                </a:lnTo>
                <a:lnTo>
                  <a:pt x="54840" y="38160"/>
                </a:lnTo>
                <a:lnTo>
                  <a:pt x="54850" y="38210"/>
                </a:lnTo>
                <a:lnTo>
                  <a:pt x="54850" y="38430"/>
                </a:lnTo>
                <a:lnTo>
                  <a:pt x="54910" y="38500"/>
                </a:lnTo>
                <a:lnTo>
                  <a:pt x="55020" y="38550"/>
                </a:lnTo>
                <a:lnTo>
                  <a:pt x="55080" y="38610"/>
                </a:lnTo>
                <a:lnTo>
                  <a:pt x="54970" y="38680"/>
                </a:lnTo>
                <a:lnTo>
                  <a:pt x="54970" y="38740"/>
                </a:lnTo>
                <a:lnTo>
                  <a:pt x="55030" y="38740"/>
                </a:lnTo>
                <a:lnTo>
                  <a:pt x="55180" y="38790"/>
                </a:lnTo>
                <a:lnTo>
                  <a:pt x="55140" y="38800"/>
                </a:lnTo>
                <a:lnTo>
                  <a:pt x="55110" y="38820"/>
                </a:lnTo>
                <a:lnTo>
                  <a:pt x="55080" y="38830"/>
                </a:lnTo>
                <a:lnTo>
                  <a:pt x="55020" y="38840"/>
                </a:lnTo>
                <a:lnTo>
                  <a:pt x="55020" y="38890"/>
                </a:lnTo>
                <a:lnTo>
                  <a:pt x="55080" y="38950"/>
                </a:lnTo>
                <a:lnTo>
                  <a:pt x="55070" y="39010"/>
                </a:lnTo>
                <a:lnTo>
                  <a:pt x="55010" y="39060"/>
                </a:lnTo>
                <a:lnTo>
                  <a:pt x="54970" y="39110"/>
                </a:lnTo>
                <a:lnTo>
                  <a:pt x="54930" y="39180"/>
                </a:lnTo>
                <a:lnTo>
                  <a:pt x="54890" y="39210"/>
                </a:lnTo>
                <a:lnTo>
                  <a:pt x="54870" y="39260"/>
                </a:lnTo>
                <a:lnTo>
                  <a:pt x="54800" y="39620"/>
                </a:lnTo>
                <a:lnTo>
                  <a:pt x="54870" y="39770"/>
                </a:lnTo>
                <a:lnTo>
                  <a:pt x="54820" y="39820"/>
                </a:lnTo>
                <a:lnTo>
                  <a:pt x="54760" y="39870"/>
                </a:lnTo>
                <a:lnTo>
                  <a:pt x="54750" y="39930"/>
                </a:lnTo>
                <a:lnTo>
                  <a:pt x="54790" y="40000"/>
                </a:lnTo>
                <a:lnTo>
                  <a:pt x="54920" y="40100"/>
                </a:lnTo>
                <a:lnTo>
                  <a:pt x="54970" y="40150"/>
                </a:lnTo>
                <a:lnTo>
                  <a:pt x="54980" y="40220"/>
                </a:lnTo>
                <a:lnTo>
                  <a:pt x="54970" y="40310"/>
                </a:lnTo>
                <a:lnTo>
                  <a:pt x="54980" y="40390"/>
                </a:lnTo>
                <a:lnTo>
                  <a:pt x="55150" y="40470"/>
                </a:lnTo>
                <a:lnTo>
                  <a:pt x="55250" y="40580"/>
                </a:lnTo>
                <a:lnTo>
                  <a:pt x="55320" y="40730"/>
                </a:lnTo>
                <a:lnTo>
                  <a:pt x="55340" y="40880"/>
                </a:lnTo>
                <a:lnTo>
                  <a:pt x="55340" y="40980"/>
                </a:lnTo>
                <a:lnTo>
                  <a:pt x="55310" y="41040"/>
                </a:lnTo>
                <a:lnTo>
                  <a:pt x="55250" y="41070"/>
                </a:lnTo>
                <a:lnTo>
                  <a:pt x="55160" y="41080"/>
                </a:lnTo>
                <a:lnTo>
                  <a:pt x="55110" y="41110"/>
                </a:lnTo>
                <a:lnTo>
                  <a:pt x="55160" y="41190"/>
                </a:lnTo>
                <a:lnTo>
                  <a:pt x="55250" y="41270"/>
                </a:lnTo>
                <a:lnTo>
                  <a:pt x="55280" y="41290"/>
                </a:lnTo>
                <a:lnTo>
                  <a:pt x="55310" y="41320"/>
                </a:lnTo>
                <a:lnTo>
                  <a:pt x="55400" y="41400"/>
                </a:lnTo>
                <a:lnTo>
                  <a:pt x="55410" y="41430"/>
                </a:lnTo>
                <a:lnTo>
                  <a:pt x="55390" y="41530"/>
                </a:lnTo>
                <a:lnTo>
                  <a:pt x="55400" y="41560"/>
                </a:lnTo>
                <a:lnTo>
                  <a:pt x="55460" y="41590"/>
                </a:lnTo>
                <a:lnTo>
                  <a:pt x="55530" y="41580"/>
                </a:lnTo>
                <a:lnTo>
                  <a:pt x="55590" y="41600"/>
                </a:lnTo>
                <a:lnTo>
                  <a:pt x="55610" y="41700"/>
                </a:lnTo>
                <a:lnTo>
                  <a:pt x="55670" y="41850"/>
                </a:lnTo>
                <a:lnTo>
                  <a:pt x="55910" y="42120"/>
                </a:lnTo>
                <a:lnTo>
                  <a:pt x="55990" y="42280"/>
                </a:lnTo>
                <a:lnTo>
                  <a:pt x="56030" y="42600"/>
                </a:lnTo>
                <a:lnTo>
                  <a:pt x="56080" y="42720"/>
                </a:lnTo>
                <a:lnTo>
                  <a:pt x="56210" y="42870"/>
                </a:lnTo>
                <a:lnTo>
                  <a:pt x="56260" y="43080"/>
                </a:lnTo>
                <a:lnTo>
                  <a:pt x="56340" y="43240"/>
                </a:lnTo>
                <a:lnTo>
                  <a:pt x="56410" y="43330"/>
                </a:lnTo>
                <a:lnTo>
                  <a:pt x="56460" y="43430"/>
                </a:lnTo>
                <a:lnTo>
                  <a:pt x="56500" y="43680"/>
                </a:lnTo>
                <a:lnTo>
                  <a:pt x="56540" y="43720"/>
                </a:lnTo>
                <a:lnTo>
                  <a:pt x="56640" y="43800"/>
                </a:lnTo>
                <a:lnTo>
                  <a:pt x="56800" y="44020"/>
                </a:lnTo>
                <a:lnTo>
                  <a:pt x="57180" y="44220"/>
                </a:lnTo>
                <a:lnTo>
                  <a:pt x="57240" y="44310"/>
                </a:lnTo>
                <a:lnTo>
                  <a:pt x="57260" y="44460"/>
                </a:lnTo>
                <a:lnTo>
                  <a:pt x="57280" y="44510"/>
                </a:lnTo>
                <a:lnTo>
                  <a:pt x="53470" y="44420"/>
                </a:lnTo>
                <a:lnTo>
                  <a:pt x="52550" y="44130"/>
                </a:lnTo>
                <a:lnTo>
                  <a:pt x="50030" y="38930"/>
                </a:lnTo>
                <a:lnTo>
                  <a:pt x="49950" y="38820"/>
                </a:lnTo>
                <a:lnTo>
                  <a:pt x="49820" y="38760"/>
                </a:lnTo>
                <a:lnTo>
                  <a:pt x="49680" y="38730"/>
                </a:lnTo>
                <a:lnTo>
                  <a:pt x="48480" y="38630"/>
                </a:lnTo>
                <a:lnTo>
                  <a:pt x="48190" y="33990"/>
                </a:lnTo>
                <a:lnTo>
                  <a:pt x="48120" y="33830"/>
                </a:lnTo>
                <a:lnTo>
                  <a:pt x="47990" y="33660"/>
                </a:lnTo>
                <a:lnTo>
                  <a:pt x="45740" y="32100"/>
                </a:lnTo>
                <a:lnTo>
                  <a:pt x="43720" y="29010"/>
                </a:lnTo>
                <a:lnTo>
                  <a:pt x="43280" y="28860"/>
                </a:lnTo>
                <a:lnTo>
                  <a:pt x="41670" y="28990"/>
                </a:lnTo>
                <a:lnTo>
                  <a:pt x="41750" y="28770"/>
                </a:lnTo>
                <a:lnTo>
                  <a:pt x="41950" y="27910"/>
                </a:lnTo>
                <a:lnTo>
                  <a:pt x="42070" y="27670"/>
                </a:lnTo>
                <a:lnTo>
                  <a:pt x="42230" y="27510"/>
                </a:lnTo>
                <a:lnTo>
                  <a:pt x="42600" y="27390"/>
                </a:lnTo>
                <a:lnTo>
                  <a:pt x="42780" y="27310"/>
                </a:lnTo>
                <a:lnTo>
                  <a:pt x="42940" y="27170"/>
                </a:lnTo>
                <a:lnTo>
                  <a:pt x="42970" y="27110"/>
                </a:lnTo>
                <a:lnTo>
                  <a:pt x="42970" y="27080"/>
                </a:lnTo>
                <a:lnTo>
                  <a:pt x="42900" y="27030"/>
                </a:lnTo>
                <a:lnTo>
                  <a:pt x="42790" y="26920"/>
                </a:lnTo>
                <a:lnTo>
                  <a:pt x="42730" y="26870"/>
                </a:lnTo>
                <a:lnTo>
                  <a:pt x="42590" y="26790"/>
                </a:lnTo>
                <a:lnTo>
                  <a:pt x="42510" y="26760"/>
                </a:lnTo>
                <a:lnTo>
                  <a:pt x="42440" y="26750"/>
                </a:lnTo>
                <a:lnTo>
                  <a:pt x="42370" y="26720"/>
                </a:lnTo>
                <a:lnTo>
                  <a:pt x="42310" y="26700"/>
                </a:lnTo>
                <a:lnTo>
                  <a:pt x="42250" y="26720"/>
                </a:lnTo>
                <a:lnTo>
                  <a:pt x="42190" y="26730"/>
                </a:lnTo>
                <a:lnTo>
                  <a:pt x="42120" y="26750"/>
                </a:lnTo>
                <a:lnTo>
                  <a:pt x="42070" y="26750"/>
                </a:lnTo>
                <a:lnTo>
                  <a:pt x="42030" y="26750"/>
                </a:lnTo>
                <a:lnTo>
                  <a:pt x="41980" y="26710"/>
                </a:lnTo>
                <a:lnTo>
                  <a:pt x="41910" y="26690"/>
                </a:lnTo>
                <a:lnTo>
                  <a:pt x="41850" y="26680"/>
                </a:lnTo>
                <a:lnTo>
                  <a:pt x="41750" y="26660"/>
                </a:lnTo>
                <a:lnTo>
                  <a:pt x="41750" y="26650"/>
                </a:lnTo>
                <a:lnTo>
                  <a:pt x="41650" y="26460"/>
                </a:lnTo>
                <a:lnTo>
                  <a:pt x="41620" y="26170"/>
                </a:lnTo>
                <a:lnTo>
                  <a:pt x="41630" y="25830"/>
                </a:lnTo>
                <a:lnTo>
                  <a:pt x="41790" y="25530"/>
                </a:lnTo>
                <a:lnTo>
                  <a:pt x="42300" y="25020"/>
                </a:lnTo>
                <a:lnTo>
                  <a:pt x="42890" y="24560"/>
                </a:lnTo>
                <a:lnTo>
                  <a:pt x="43050" y="24430"/>
                </a:lnTo>
                <a:lnTo>
                  <a:pt x="44020" y="23910"/>
                </a:lnTo>
                <a:lnTo>
                  <a:pt x="44960" y="23570"/>
                </a:lnTo>
                <a:lnTo>
                  <a:pt x="46360" y="23260"/>
                </a:lnTo>
                <a:lnTo>
                  <a:pt x="47210" y="23250"/>
                </a:lnTo>
                <a:lnTo>
                  <a:pt x="47210" y="22750"/>
                </a:lnTo>
                <a:lnTo>
                  <a:pt x="47440" y="22530"/>
                </a:lnTo>
                <a:lnTo>
                  <a:pt x="47810" y="21940"/>
                </a:lnTo>
                <a:lnTo>
                  <a:pt x="47820" y="20790"/>
                </a:lnTo>
                <a:lnTo>
                  <a:pt x="48060" y="20600"/>
                </a:lnTo>
                <a:lnTo>
                  <a:pt x="48500" y="20340"/>
                </a:lnTo>
                <a:lnTo>
                  <a:pt x="50600" y="19310"/>
                </a:lnTo>
                <a:lnTo>
                  <a:pt x="50960" y="19090"/>
                </a:lnTo>
                <a:lnTo>
                  <a:pt x="52810" y="20290"/>
                </a:lnTo>
                <a:lnTo>
                  <a:pt x="54670" y="21480"/>
                </a:lnTo>
                <a:lnTo>
                  <a:pt x="56760" y="23370"/>
                </a:lnTo>
                <a:lnTo>
                  <a:pt x="56880" y="23460"/>
                </a:lnTo>
                <a:lnTo>
                  <a:pt x="56990" y="23500"/>
                </a:lnTo>
                <a:lnTo>
                  <a:pt x="57100" y="23430"/>
                </a:lnTo>
                <a:lnTo>
                  <a:pt x="57190" y="23340"/>
                </a:lnTo>
                <a:lnTo>
                  <a:pt x="57360" y="23480"/>
                </a:lnTo>
                <a:lnTo>
                  <a:pt x="57370" y="23500"/>
                </a:lnTo>
                <a:lnTo>
                  <a:pt x="57440" y="23460"/>
                </a:lnTo>
                <a:lnTo>
                  <a:pt x="57530" y="23450"/>
                </a:lnTo>
                <a:lnTo>
                  <a:pt x="57640" y="23410"/>
                </a:lnTo>
                <a:lnTo>
                  <a:pt x="57760" y="23350"/>
                </a:lnTo>
                <a:lnTo>
                  <a:pt x="57830" y="23300"/>
                </a:lnTo>
                <a:lnTo>
                  <a:pt x="57880" y="23270"/>
                </a:lnTo>
                <a:lnTo>
                  <a:pt x="58330" y="2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