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Lakes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Lakes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4280" y="52130"/>
                </a:moveTo>
                <a:lnTo>
                  <a:pt x="53940" y="51710"/>
                </a:lnTo>
                <a:lnTo>
                  <a:pt x="53130" y="50090"/>
                </a:lnTo>
                <a:lnTo>
                  <a:pt x="52870" y="49750"/>
                </a:lnTo>
                <a:lnTo>
                  <a:pt x="52590" y="49480"/>
                </a:lnTo>
                <a:lnTo>
                  <a:pt x="52440" y="49370"/>
                </a:lnTo>
                <a:lnTo>
                  <a:pt x="52310" y="49310"/>
                </a:lnTo>
                <a:lnTo>
                  <a:pt x="51960" y="49350"/>
                </a:lnTo>
                <a:lnTo>
                  <a:pt x="50360" y="49380"/>
                </a:lnTo>
                <a:lnTo>
                  <a:pt x="50240" y="49460"/>
                </a:lnTo>
                <a:lnTo>
                  <a:pt x="50150" y="49610"/>
                </a:lnTo>
                <a:lnTo>
                  <a:pt x="50120" y="50300"/>
                </a:lnTo>
                <a:lnTo>
                  <a:pt x="50210" y="50800"/>
                </a:lnTo>
                <a:lnTo>
                  <a:pt x="50300" y="51110"/>
                </a:lnTo>
                <a:lnTo>
                  <a:pt x="50300" y="51470"/>
                </a:lnTo>
                <a:lnTo>
                  <a:pt x="50160" y="52250"/>
                </a:lnTo>
                <a:lnTo>
                  <a:pt x="50010" y="52610"/>
                </a:lnTo>
                <a:lnTo>
                  <a:pt x="49880" y="52830"/>
                </a:lnTo>
                <a:lnTo>
                  <a:pt x="49580" y="53110"/>
                </a:lnTo>
                <a:lnTo>
                  <a:pt x="49030" y="53820"/>
                </a:lnTo>
                <a:lnTo>
                  <a:pt x="48870" y="54120"/>
                </a:lnTo>
                <a:lnTo>
                  <a:pt x="48620" y="54860"/>
                </a:lnTo>
                <a:lnTo>
                  <a:pt x="48520" y="55230"/>
                </a:lnTo>
                <a:lnTo>
                  <a:pt x="48130" y="55460"/>
                </a:lnTo>
                <a:lnTo>
                  <a:pt x="47580" y="55470"/>
                </a:lnTo>
                <a:lnTo>
                  <a:pt x="44130" y="55130"/>
                </a:lnTo>
                <a:lnTo>
                  <a:pt x="43860" y="55060"/>
                </a:lnTo>
                <a:lnTo>
                  <a:pt x="43590" y="54900"/>
                </a:lnTo>
                <a:lnTo>
                  <a:pt x="43470" y="54740"/>
                </a:lnTo>
                <a:lnTo>
                  <a:pt x="43320" y="54630"/>
                </a:lnTo>
                <a:lnTo>
                  <a:pt x="43160" y="54530"/>
                </a:lnTo>
                <a:lnTo>
                  <a:pt x="42940" y="54440"/>
                </a:lnTo>
                <a:lnTo>
                  <a:pt x="42670" y="54360"/>
                </a:lnTo>
                <a:lnTo>
                  <a:pt x="42460" y="54170"/>
                </a:lnTo>
                <a:lnTo>
                  <a:pt x="41890" y="53410"/>
                </a:lnTo>
                <a:lnTo>
                  <a:pt x="41680" y="53070"/>
                </a:lnTo>
                <a:lnTo>
                  <a:pt x="41210" y="52570"/>
                </a:lnTo>
                <a:lnTo>
                  <a:pt x="40860" y="52380"/>
                </a:lnTo>
                <a:lnTo>
                  <a:pt x="40650" y="52140"/>
                </a:lnTo>
                <a:lnTo>
                  <a:pt x="40520" y="51730"/>
                </a:lnTo>
                <a:lnTo>
                  <a:pt x="40370" y="51430"/>
                </a:lnTo>
                <a:lnTo>
                  <a:pt x="40060" y="50960"/>
                </a:lnTo>
                <a:lnTo>
                  <a:pt x="39990" y="50770"/>
                </a:lnTo>
                <a:lnTo>
                  <a:pt x="39970" y="50530"/>
                </a:lnTo>
                <a:lnTo>
                  <a:pt x="40020" y="50250"/>
                </a:lnTo>
                <a:lnTo>
                  <a:pt x="39940" y="49790"/>
                </a:lnTo>
                <a:lnTo>
                  <a:pt x="39840" y="49540"/>
                </a:lnTo>
                <a:lnTo>
                  <a:pt x="39970" y="49260"/>
                </a:lnTo>
                <a:lnTo>
                  <a:pt x="39910" y="48950"/>
                </a:lnTo>
                <a:lnTo>
                  <a:pt x="39990" y="48660"/>
                </a:lnTo>
                <a:lnTo>
                  <a:pt x="39940" y="48310"/>
                </a:lnTo>
                <a:lnTo>
                  <a:pt x="40140" y="47250"/>
                </a:lnTo>
                <a:lnTo>
                  <a:pt x="40780" y="47750"/>
                </a:lnTo>
                <a:lnTo>
                  <a:pt x="41410" y="48010"/>
                </a:lnTo>
                <a:lnTo>
                  <a:pt x="41680" y="48050"/>
                </a:lnTo>
                <a:lnTo>
                  <a:pt x="41950" y="48050"/>
                </a:lnTo>
                <a:lnTo>
                  <a:pt x="42230" y="48000"/>
                </a:lnTo>
                <a:lnTo>
                  <a:pt x="42490" y="47940"/>
                </a:lnTo>
                <a:lnTo>
                  <a:pt x="42760" y="47830"/>
                </a:lnTo>
                <a:lnTo>
                  <a:pt x="43000" y="47680"/>
                </a:lnTo>
                <a:lnTo>
                  <a:pt x="43160" y="47470"/>
                </a:lnTo>
                <a:lnTo>
                  <a:pt x="43250" y="47290"/>
                </a:lnTo>
                <a:lnTo>
                  <a:pt x="44220" y="44110"/>
                </a:lnTo>
                <a:lnTo>
                  <a:pt x="44360" y="43820"/>
                </a:lnTo>
                <a:lnTo>
                  <a:pt x="44870" y="43060"/>
                </a:lnTo>
                <a:lnTo>
                  <a:pt x="47460" y="40190"/>
                </a:lnTo>
                <a:lnTo>
                  <a:pt x="48480" y="38630"/>
                </a:lnTo>
                <a:lnTo>
                  <a:pt x="49680" y="38730"/>
                </a:lnTo>
                <a:lnTo>
                  <a:pt x="49820" y="38760"/>
                </a:lnTo>
                <a:lnTo>
                  <a:pt x="49950" y="38820"/>
                </a:lnTo>
                <a:lnTo>
                  <a:pt x="50030" y="38930"/>
                </a:lnTo>
                <a:lnTo>
                  <a:pt x="52550" y="44130"/>
                </a:lnTo>
                <a:lnTo>
                  <a:pt x="53470" y="44420"/>
                </a:lnTo>
                <a:lnTo>
                  <a:pt x="57280" y="44510"/>
                </a:lnTo>
                <a:lnTo>
                  <a:pt x="57310" y="44580"/>
                </a:lnTo>
                <a:lnTo>
                  <a:pt x="57520" y="44890"/>
                </a:lnTo>
                <a:lnTo>
                  <a:pt x="57570" y="44930"/>
                </a:lnTo>
                <a:lnTo>
                  <a:pt x="57640" y="44940"/>
                </a:lnTo>
                <a:lnTo>
                  <a:pt x="57710" y="44950"/>
                </a:lnTo>
                <a:lnTo>
                  <a:pt x="57910" y="44990"/>
                </a:lnTo>
                <a:lnTo>
                  <a:pt x="57970" y="45020"/>
                </a:lnTo>
                <a:lnTo>
                  <a:pt x="58500" y="45470"/>
                </a:lnTo>
                <a:lnTo>
                  <a:pt x="58760" y="45590"/>
                </a:lnTo>
                <a:lnTo>
                  <a:pt x="58880" y="45670"/>
                </a:lnTo>
                <a:lnTo>
                  <a:pt x="58950" y="45720"/>
                </a:lnTo>
                <a:lnTo>
                  <a:pt x="59150" y="45760"/>
                </a:lnTo>
                <a:lnTo>
                  <a:pt x="59230" y="45810"/>
                </a:lnTo>
                <a:lnTo>
                  <a:pt x="59280" y="45890"/>
                </a:lnTo>
                <a:lnTo>
                  <a:pt x="59310" y="46070"/>
                </a:lnTo>
                <a:lnTo>
                  <a:pt x="59340" y="46140"/>
                </a:lnTo>
                <a:lnTo>
                  <a:pt x="59380" y="46170"/>
                </a:lnTo>
                <a:lnTo>
                  <a:pt x="59520" y="46230"/>
                </a:lnTo>
                <a:lnTo>
                  <a:pt x="59580" y="46270"/>
                </a:lnTo>
                <a:lnTo>
                  <a:pt x="59690" y="46400"/>
                </a:lnTo>
                <a:lnTo>
                  <a:pt x="59740" y="46440"/>
                </a:lnTo>
                <a:lnTo>
                  <a:pt x="59900" y="46510"/>
                </a:lnTo>
                <a:lnTo>
                  <a:pt x="60020" y="46600"/>
                </a:lnTo>
                <a:lnTo>
                  <a:pt x="60200" y="46790"/>
                </a:lnTo>
                <a:lnTo>
                  <a:pt x="60320" y="47020"/>
                </a:lnTo>
                <a:lnTo>
                  <a:pt x="60400" y="47130"/>
                </a:lnTo>
                <a:lnTo>
                  <a:pt x="60500" y="47170"/>
                </a:lnTo>
                <a:lnTo>
                  <a:pt x="60640" y="47220"/>
                </a:lnTo>
                <a:lnTo>
                  <a:pt x="60700" y="47320"/>
                </a:lnTo>
                <a:lnTo>
                  <a:pt x="60730" y="47470"/>
                </a:lnTo>
                <a:lnTo>
                  <a:pt x="60800" y="47610"/>
                </a:lnTo>
                <a:lnTo>
                  <a:pt x="61040" y="47850"/>
                </a:lnTo>
                <a:lnTo>
                  <a:pt x="61070" y="47910"/>
                </a:lnTo>
                <a:lnTo>
                  <a:pt x="61080" y="47990"/>
                </a:lnTo>
                <a:lnTo>
                  <a:pt x="61090" y="48060"/>
                </a:lnTo>
                <a:lnTo>
                  <a:pt x="61150" y="48090"/>
                </a:lnTo>
                <a:lnTo>
                  <a:pt x="61240" y="48160"/>
                </a:lnTo>
                <a:lnTo>
                  <a:pt x="61280" y="48320"/>
                </a:lnTo>
                <a:lnTo>
                  <a:pt x="61340" y="48690"/>
                </a:lnTo>
                <a:lnTo>
                  <a:pt x="61380" y="48850"/>
                </a:lnTo>
                <a:lnTo>
                  <a:pt x="61450" y="48970"/>
                </a:lnTo>
                <a:lnTo>
                  <a:pt x="61540" y="49040"/>
                </a:lnTo>
                <a:lnTo>
                  <a:pt x="61690" y="49070"/>
                </a:lnTo>
                <a:lnTo>
                  <a:pt x="61800" y="49130"/>
                </a:lnTo>
                <a:lnTo>
                  <a:pt x="61850" y="49280"/>
                </a:lnTo>
                <a:lnTo>
                  <a:pt x="61880" y="49610"/>
                </a:lnTo>
                <a:lnTo>
                  <a:pt x="61970" y="49820"/>
                </a:lnTo>
                <a:lnTo>
                  <a:pt x="62470" y="50430"/>
                </a:lnTo>
                <a:lnTo>
                  <a:pt x="62540" y="50530"/>
                </a:lnTo>
                <a:lnTo>
                  <a:pt x="62590" y="50650"/>
                </a:lnTo>
                <a:lnTo>
                  <a:pt x="62620" y="50800"/>
                </a:lnTo>
                <a:lnTo>
                  <a:pt x="62660" y="51110"/>
                </a:lnTo>
                <a:lnTo>
                  <a:pt x="62840" y="51520"/>
                </a:lnTo>
                <a:lnTo>
                  <a:pt x="62930" y="51880"/>
                </a:lnTo>
                <a:lnTo>
                  <a:pt x="63000" y="52080"/>
                </a:lnTo>
                <a:lnTo>
                  <a:pt x="63090" y="52170"/>
                </a:lnTo>
                <a:lnTo>
                  <a:pt x="63170" y="52210"/>
                </a:lnTo>
                <a:lnTo>
                  <a:pt x="63260" y="52320"/>
                </a:lnTo>
                <a:lnTo>
                  <a:pt x="63340" y="52450"/>
                </a:lnTo>
                <a:lnTo>
                  <a:pt x="63580" y="53070"/>
                </a:lnTo>
                <a:lnTo>
                  <a:pt x="63600" y="53230"/>
                </a:lnTo>
                <a:lnTo>
                  <a:pt x="63630" y="53310"/>
                </a:lnTo>
                <a:lnTo>
                  <a:pt x="63680" y="53420"/>
                </a:lnTo>
                <a:lnTo>
                  <a:pt x="63750" y="53510"/>
                </a:lnTo>
                <a:lnTo>
                  <a:pt x="63820" y="53580"/>
                </a:lnTo>
                <a:lnTo>
                  <a:pt x="63870" y="53570"/>
                </a:lnTo>
                <a:lnTo>
                  <a:pt x="63920" y="53540"/>
                </a:lnTo>
                <a:lnTo>
                  <a:pt x="63970" y="53540"/>
                </a:lnTo>
                <a:lnTo>
                  <a:pt x="64020" y="53670"/>
                </a:lnTo>
                <a:lnTo>
                  <a:pt x="63620" y="54020"/>
                </a:lnTo>
                <a:lnTo>
                  <a:pt x="63330" y="53990"/>
                </a:lnTo>
                <a:lnTo>
                  <a:pt x="62800" y="53710"/>
                </a:lnTo>
                <a:lnTo>
                  <a:pt x="60130" y="53220"/>
                </a:lnTo>
                <a:lnTo>
                  <a:pt x="59170" y="52800"/>
                </a:lnTo>
                <a:lnTo>
                  <a:pt x="57710" y="51560"/>
                </a:lnTo>
                <a:lnTo>
                  <a:pt x="57310" y="51540"/>
                </a:lnTo>
                <a:lnTo>
                  <a:pt x="56730" y="51840"/>
                </a:lnTo>
                <a:lnTo>
                  <a:pt x="56020" y="51980"/>
                </a:lnTo>
                <a:lnTo>
                  <a:pt x="54280" y="5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