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Jonglei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Sudan • State Map | Fully Editable Vector Shape</a:t>
            </a:r>
          </a:p>
        </p:txBody>
      </p:sp>
      <p:sp>
        <p:nvSpPr>
          <p:cNvPr id="101" name="Jonglei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89990" y="53020"/>
                </a:moveTo>
                <a:lnTo>
                  <a:pt x="83840" y="54860"/>
                </a:lnTo>
                <a:lnTo>
                  <a:pt x="68250" y="53900"/>
                </a:lnTo>
                <a:lnTo>
                  <a:pt x="64020" y="53670"/>
                </a:lnTo>
                <a:lnTo>
                  <a:pt x="63970" y="53540"/>
                </a:lnTo>
                <a:lnTo>
                  <a:pt x="63920" y="53540"/>
                </a:lnTo>
                <a:lnTo>
                  <a:pt x="63870" y="53570"/>
                </a:lnTo>
                <a:lnTo>
                  <a:pt x="63820" y="53580"/>
                </a:lnTo>
                <a:lnTo>
                  <a:pt x="63750" y="53510"/>
                </a:lnTo>
                <a:lnTo>
                  <a:pt x="63680" y="53420"/>
                </a:lnTo>
                <a:lnTo>
                  <a:pt x="63630" y="53310"/>
                </a:lnTo>
                <a:lnTo>
                  <a:pt x="63600" y="53230"/>
                </a:lnTo>
                <a:lnTo>
                  <a:pt x="63580" y="53070"/>
                </a:lnTo>
                <a:lnTo>
                  <a:pt x="63340" y="52450"/>
                </a:lnTo>
                <a:lnTo>
                  <a:pt x="63260" y="52320"/>
                </a:lnTo>
                <a:lnTo>
                  <a:pt x="63170" y="52210"/>
                </a:lnTo>
                <a:lnTo>
                  <a:pt x="63090" y="52170"/>
                </a:lnTo>
                <a:lnTo>
                  <a:pt x="63000" y="52080"/>
                </a:lnTo>
                <a:lnTo>
                  <a:pt x="62930" y="51880"/>
                </a:lnTo>
                <a:lnTo>
                  <a:pt x="62840" y="51520"/>
                </a:lnTo>
                <a:lnTo>
                  <a:pt x="62660" y="51110"/>
                </a:lnTo>
                <a:lnTo>
                  <a:pt x="62620" y="50800"/>
                </a:lnTo>
                <a:lnTo>
                  <a:pt x="62590" y="50650"/>
                </a:lnTo>
                <a:lnTo>
                  <a:pt x="62540" y="50530"/>
                </a:lnTo>
                <a:lnTo>
                  <a:pt x="62470" y="50430"/>
                </a:lnTo>
                <a:lnTo>
                  <a:pt x="61970" y="49820"/>
                </a:lnTo>
                <a:lnTo>
                  <a:pt x="61880" y="49610"/>
                </a:lnTo>
                <a:lnTo>
                  <a:pt x="61850" y="49280"/>
                </a:lnTo>
                <a:lnTo>
                  <a:pt x="61800" y="49130"/>
                </a:lnTo>
                <a:lnTo>
                  <a:pt x="61690" y="49070"/>
                </a:lnTo>
                <a:lnTo>
                  <a:pt x="61540" y="49040"/>
                </a:lnTo>
                <a:lnTo>
                  <a:pt x="61450" y="48970"/>
                </a:lnTo>
                <a:lnTo>
                  <a:pt x="61380" y="48850"/>
                </a:lnTo>
                <a:lnTo>
                  <a:pt x="61340" y="48690"/>
                </a:lnTo>
                <a:lnTo>
                  <a:pt x="61280" y="48320"/>
                </a:lnTo>
                <a:lnTo>
                  <a:pt x="61240" y="48160"/>
                </a:lnTo>
                <a:lnTo>
                  <a:pt x="61150" y="48090"/>
                </a:lnTo>
                <a:lnTo>
                  <a:pt x="61090" y="48060"/>
                </a:lnTo>
                <a:lnTo>
                  <a:pt x="61080" y="47990"/>
                </a:lnTo>
                <a:lnTo>
                  <a:pt x="61070" y="47910"/>
                </a:lnTo>
                <a:lnTo>
                  <a:pt x="61040" y="47850"/>
                </a:lnTo>
                <a:lnTo>
                  <a:pt x="60800" y="47610"/>
                </a:lnTo>
                <a:lnTo>
                  <a:pt x="60730" y="47470"/>
                </a:lnTo>
                <a:lnTo>
                  <a:pt x="60700" y="47320"/>
                </a:lnTo>
                <a:lnTo>
                  <a:pt x="60640" y="47220"/>
                </a:lnTo>
                <a:lnTo>
                  <a:pt x="60500" y="47170"/>
                </a:lnTo>
                <a:lnTo>
                  <a:pt x="60400" y="47130"/>
                </a:lnTo>
                <a:lnTo>
                  <a:pt x="60320" y="47020"/>
                </a:lnTo>
                <a:lnTo>
                  <a:pt x="60200" y="46790"/>
                </a:lnTo>
                <a:lnTo>
                  <a:pt x="60020" y="46600"/>
                </a:lnTo>
                <a:lnTo>
                  <a:pt x="59900" y="46510"/>
                </a:lnTo>
                <a:lnTo>
                  <a:pt x="59740" y="46440"/>
                </a:lnTo>
                <a:lnTo>
                  <a:pt x="59690" y="46400"/>
                </a:lnTo>
                <a:lnTo>
                  <a:pt x="59580" y="46270"/>
                </a:lnTo>
                <a:lnTo>
                  <a:pt x="59520" y="46230"/>
                </a:lnTo>
                <a:lnTo>
                  <a:pt x="59380" y="46170"/>
                </a:lnTo>
                <a:lnTo>
                  <a:pt x="59340" y="46140"/>
                </a:lnTo>
                <a:lnTo>
                  <a:pt x="59310" y="46070"/>
                </a:lnTo>
                <a:lnTo>
                  <a:pt x="59280" y="45890"/>
                </a:lnTo>
                <a:lnTo>
                  <a:pt x="59230" y="45810"/>
                </a:lnTo>
                <a:lnTo>
                  <a:pt x="59150" y="45760"/>
                </a:lnTo>
                <a:lnTo>
                  <a:pt x="58950" y="45720"/>
                </a:lnTo>
                <a:lnTo>
                  <a:pt x="58880" y="45670"/>
                </a:lnTo>
                <a:lnTo>
                  <a:pt x="58760" y="45590"/>
                </a:lnTo>
                <a:lnTo>
                  <a:pt x="58500" y="45470"/>
                </a:lnTo>
                <a:lnTo>
                  <a:pt x="57970" y="45020"/>
                </a:lnTo>
                <a:lnTo>
                  <a:pt x="57910" y="44990"/>
                </a:lnTo>
                <a:lnTo>
                  <a:pt x="57710" y="44950"/>
                </a:lnTo>
                <a:lnTo>
                  <a:pt x="57640" y="44940"/>
                </a:lnTo>
                <a:lnTo>
                  <a:pt x="57570" y="44930"/>
                </a:lnTo>
                <a:lnTo>
                  <a:pt x="57520" y="44890"/>
                </a:lnTo>
                <a:lnTo>
                  <a:pt x="57310" y="44580"/>
                </a:lnTo>
                <a:lnTo>
                  <a:pt x="57280" y="44510"/>
                </a:lnTo>
                <a:lnTo>
                  <a:pt x="57260" y="44460"/>
                </a:lnTo>
                <a:lnTo>
                  <a:pt x="57240" y="44310"/>
                </a:lnTo>
                <a:lnTo>
                  <a:pt x="57180" y="44220"/>
                </a:lnTo>
                <a:lnTo>
                  <a:pt x="56800" y="44020"/>
                </a:lnTo>
                <a:lnTo>
                  <a:pt x="56640" y="43800"/>
                </a:lnTo>
                <a:lnTo>
                  <a:pt x="56540" y="43720"/>
                </a:lnTo>
                <a:lnTo>
                  <a:pt x="56500" y="43680"/>
                </a:lnTo>
                <a:lnTo>
                  <a:pt x="56460" y="43430"/>
                </a:lnTo>
                <a:lnTo>
                  <a:pt x="56410" y="43330"/>
                </a:lnTo>
                <a:lnTo>
                  <a:pt x="56340" y="43240"/>
                </a:lnTo>
                <a:lnTo>
                  <a:pt x="56260" y="43080"/>
                </a:lnTo>
                <a:lnTo>
                  <a:pt x="56210" y="42870"/>
                </a:lnTo>
                <a:lnTo>
                  <a:pt x="56080" y="42720"/>
                </a:lnTo>
                <a:lnTo>
                  <a:pt x="56030" y="42600"/>
                </a:lnTo>
                <a:lnTo>
                  <a:pt x="55990" y="42280"/>
                </a:lnTo>
                <a:lnTo>
                  <a:pt x="55910" y="42120"/>
                </a:lnTo>
                <a:lnTo>
                  <a:pt x="55670" y="41850"/>
                </a:lnTo>
                <a:lnTo>
                  <a:pt x="55610" y="41700"/>
                </a:lnTo>
                <a:lnTo>
                  <a:pt x="55590" y="41600"/>
                </a:lnTo>
                <a:lnTo>
                  <a:pt x="55530" y="41580"/>
                </a:lnTo>
                <a:lnTo>
                  <a:pt x="55460" y="41590"/>
                </a:lnTo>
                <a:lnTo>
                  <a:pt x="55400" y="41560"/>
                </a:lnTo>
                <a:lnTo>
                  <a:pt x="55390" y="41530"/>
                </a:lnTo>
                <a:lnTo>
                  <a:pt x="55410" y="41430"/>
                </a:lnTo>
                <a:lnTo>
                  <a:pt x="55400" y="41400"/>
                </a:lnTo>
                <a:lnTo>
                  <a:pt x="55310" y="41320"/>
                </a:lnTo>
                <a:lnTo>
                  <a:pt x="55280" y="41290"/>
                </a:lnTo>
                <a:lnTo>
                  <a:pt x="55250" y="41270"/>
                </a:lnTo>
                <a:lnTo>
                  <a:pt x="55160" y="41190"/>
                </a:lnTo>
                <a:lnTo>
                  <a:pt x="55110" y="41110"/>
                </a:lnTo>
                <a:lnTo>
                  <a:pt x="55160" y="41080"/>
                </a:lnTo>
                <a:lnTo>
                  <a:pt x="55250" y="41070"/>
                </a:lnTo>
                <a:lnTo>
                  <a:pt x="55310" y="41040"/>
                </a:lnTo>
                <a:lnTo>
                  <a:pt x="55340" y="40980"/>
                </a:lnTo>
                <a:lnTo>
                  <a:pt x="55340" y="40880"/>
                </a:lnTo>
                <a:lnTo>
                  <a:pt x="55320" y="40730"/>
                </a:lnTo>
                <a:lnTo>
                  <a:pt x="55250" y="40580"/>
                </a:lnTo>
                <a:lnTo>
                  <a:pt x="55150" y="40470"/>
                </a:lnTo>
                <a:lnTo>
                  <a:pt x="54980" y="40390"/>
                </a:lnTo>
                <a:lnTo>
                  <a:pt x="54970" y="40310"/>
                </a:lnTo>
                <a:lnTo>
                  <a:pt x="54980" y="40220"/>
                </a:lnTo>
                <a:lnTo>
                  <a:pt x="54970" y="40150"/>
                </a:lnTo>
                <a:lnTo>
                  <a:pt x="54920" y="40100"/>
                </a:lnTo>
                <a:lnTo>
                  <a:pt x="54790" y="40000"/>
                </a:lnTo>
                <a:lnTo>
                  <a:pt x="54750" y="39930"/>
                </a:lnTo>
                <a:lnTo>
                  <a:pt x="54760" y="39870"/>
                </a:lnTo>
                <a:lnTo>
                  <a:pt x="54820" y="39820"/>
                </a:lnTo>
                <a:lnTo>
                  <a:pt x="54870" y="39770"/>
                </a:lnTo>
                <a:lnTo>
                  <a:pt x="54800" y="39620"/>
                </a:lnTo>
                <a:lnTo>
                  <a:pt x="54870" y="39260"/>
                </a:lnTo>
                <a:lnTo>
                  <a:pt x="54890" y="39210"/>
                </a:lnTo>
                <a:lnTo>
                  <a:pt x="54930" y="39180"/>
                </a:lnTo>
                <a:lnTo>
                  <a:pt x="54970" y="39110"/>
                </a:lnTo>
                <a:lnTo>
                  <a:pt x="55010" y="39060"/>
                </a:lnTo>
                <a:lnTo>
                  <a:pt x="55070" y="39010"/>
                </a:lnTo>
                <a:lnTo>
                  <a:pt x="55080" y="38950"/>
                </a:lnTo>
                <a:lnTo>
                  <a:pt x="55020" y="38890"/>
                </a:lnTo>
                <a:lnTo>
                  <a:pt x="55020" y="38840"/>
                </a:lnTo>
                <a:lnTo>
                  <a:pt x="55080" y="38830"/>
                </a:lnTo>
                <a:lnTo>
                  <a:pt x="55110" y="38820"/>
                </a:lnTo>
                <a:lnTo>
                  <a:pt x="55140" y="38800"/>
                </a:lnTo>
                <a:lnTo>
                  <a:pt x="55180" y="38790"/>
                </a:lnTo>
                <a:lnTo>
                  <a:pt x="55030" y="38740"/>
                </a:lnTo>
                <a:lnTo>
                  <a:pt x="54970" y="38740"/>
                </a:lnTo>
                <a:lnTo>
                  <a:pt x="54970" y="38680"/>
                </a:lnTo>
                <a:lnTo>
                  <a:pt x="55080" y="38610"/>
                </a:lnTo>
                <a:lnTo>
                  <a:pt x="55020" y="38550"/>
                </a:lnTo>
                <a:lnTo>
                  <a:pt x="54910" y="38500"/>
                </a:lnTo>
                <a:lnTo>
                  <a:pt x="54850" y="38430"/>
                </a:lnTo>
                <a:lnTo>
                  <a:pt x="54850" y="38210"/>
                </a:lnTo>
                <a:lnTo>
                  <a:pt x="54840" y="38160"/>
                </a:lnTo>
                <a:lnTo>
                  <a:pt x="54760" y="38110"/>
                </a:lnTo>
                <a:lnTo>
                  <a:pt x="54680" y="37820"/>
                </a:lnTo>
                <a:lnTo>
                  <a:pt x="54210" y="37260"/>
                </a:lnTo>
                <a:lnTo>
                  <a:pt x="54300" y="37190"/>
                </a:lnTo>
                <a:lnTo>
                  <a:pt x="54200" y="37040"/>
                </a:lnTo>
                <a:lnTo>
                  <a:pt x="54050" y="36860"/>
                </a:lnTo>
                <a:lnTo>
                  <a:pt x="53950" y="36710"/>
                </a:lnTo>
                <a:lnTo>
                  <a:pt x="53930" y="36600"/>
                </a:lnTo>
                <a:lnTo>
                  <a:pt x="53940" y="36480"/>
                </a:lnTo>
                <a:lnTo>
                  <a:pt x="53940" y="36370"/>
                </a:lnTo>
                <a:lnTo>
                  <a:pt x="53880" y="36280"/>
                </a:lnTo>
                <a:lnTo>
                  <a:pt x="53790" y="36280"/>
                </a:lnTo>
                <a:lnTo>
                  <a:pt x="53690" y="36320"/>
                </a:lnTo>
                <a:lnTo>
                  <a:pt x="53620" y="36320"/>
                </a:lnTo>
                <a:lnTo>
                  <a:pt x="53620" y="36170"/>
                </a:lnTo>
                <a:lnTo>
                  <a:pt x="53410" y="36270"/>
                </a:lnTo>
                <a:lnTo>
                  <a:pt x="53300" y="36020"/>
                </a:lnTo>
                <a:lnTo>
                  <a:pt x="53280" y="35680"/>
                </a:lnTo>
                <a:lnTo>
                  <a:pt x="53320" y="35510"/>
                </a:lnTo>
                <a:lnTo>
                  <a:pt x="53450" y="35470"/>
                </a:lnTo>
                <a:lnTo>
                  <a:pt x="53430" y="35380"/>
                </a:lnTo>
                <a:lnTo>
                  <a:pt x="53370" y="35290"/>
                </a:lnTo>
                <a:lnTo>
                  <a:pt x="53380" y="35250"/>
                </a:lnTo>
                <a:lnTo>
                  <a:pt x="53520" y="35200"/>
                </a:lnTo>
                <a:lnTo>
                  <a:pt x="53510" y="35070"/>
                </a:lnTo>
                <a:lnTo>
                  <a:pt x="53350" y="34810"/>
                </a:lnTo>
                <a:lnTo>
                  <a:pt x="53410" y="34790"/>
                </a:lnTo>
                <a:lnTo>
                  <a:pt x="53560" y="34700"/>
                </a:lnTo>
                <a:lnTo>
                  <a:pt x="53510" y="34620"/>
                </a:lnTo>
                <a:lnTo>
                  <a:pt x="53480" y="34390"/>
                </a:lnTo>
                <a:lnTo>
                  <a:pt x="53400" y="34310"/>
                </a:lnTo>
                <a:lnTo>
                  <a:pt x="53460" y="34100"/>
                </a:lnTo>
                <a:lnTo>
                  <a:pt x="53500" y="34050"/>
                </a:lnTo>
                <a:lnTo>
                  <a:pt x="53550" y="34030"/>
                </a:lnTo>
                <a:lnTo>
                  <a:pt x="53600" y="33990"/>
                </a:lnTo>
                <a:lnTo>
                  <a:pt x="53640" y="33770"/>
                </a:lnTo>
                <a:lnTo>
                  <a:pt x="53680" y="33660"/>
                </a:lnTo>
                <a:lnTo>
                  <a:pt x="53690" y="33540"/>
                </a:lnTo>
                <a:lnTo>
                  <a:pt x="53620" y="33390"/>
                </a:lnTo>
                <a:lnTo>
                  <a:pt x="53590" y="33390"/>
                </a:lnTo>
                <a:lnTo>
                  <a:pt x="53490" y="33400"/>
                </a:lnTo>
                <a:lnTo>
                  <a:pt x="53460" y="33390"/>
                </a:lnTo>
                <a:lnTo>
                  <a:pt x="53450" y="33360"/>
                </a:lnTo>
                <a:lnTo>
                  <a:pt x="53460" y="33260"/>
                </a:lnTo>
                <a:lnTo>
                  <a:pt x="53460" y="33230"/>
                </a:lnTo>
                <a:lnTo>
                  <a:pt x="53230" y="33070"/>
                </a:lnTo>
                <a:lnTo>
                  <a:pt x="53190" y="33040"/>
                </a:lnTo>
                <a:lnTo>
                  <a:pt x="53160" y="32950"/>
                </a:lnTo>
                <a:lnTo>
                  <a:pt x="53050" y="32830"/>
                </a:lnTo>
                <a:lnTo>
                  <a:pt x="53020" y="32760"/>
                </a:lnTo>
                <a:lnTo>
                  <a:pt x="53050" y="32660"/>
                </a:lnTo>
                <a:lnTo>
                  <a:pt x="53090" y="32580"/>
                </a:lnTo>
                <a:lnTo>
                  <a:pt x="53100" y="32510"/>
                </a:lnTo>
                <a:lnTo>
                  <a:pt x="53020" y="32460"/>
                </a:lnTo>
                <a:lnTo>
                  <a:pt x="53020" y="32490"/>
                </a:lnTo>
                <a:lnTo>
                  <a:pt x="53020" y="32540"/>
                </a:lnTo>
                <a:lnTo>
                  <a:pt x="53020" y="32570"/>
                </a:lnTo>
                <a:lnTo>
                  <a:pt x="52970" y="32570"/>
                </a:lnTo>
                <a:lnTo>
                  <a:pt x="52980" y="32470"/>
                </a:lnTo>
                <a:lnTo>
                  <a:pt x="53000" y="32370"/>
                </a:lnTo>
                <a:lnTo>
                  <a:pt x="53040" y="32270"/>
                </a:lnTo>
                <a:lnTo>
                  <a:pt x="53080" y="32190"/>
                </a:lnTo>
                <a:lnTo>
                  <a:pt x="53230" y="31990"/>
                </a:lnTo>
                <a:lnTo>
                  <a:pt x="53290" y="31870"/>
                </a:lnTo>
                <a:lnTo>
                  <a:pt x="53290" y="31750"/>
                </a:lnTo>
                <a:lnTo>
                  <a:pt x="53240" y="31690"/>
                </a:lnTo>
                <a:lnTo>
                  <a:pt x="53190" y="31670"/>
                </a:lnTo>
                <a:lnTo>
                  <a:pt x="53130" y="31660"/>
                </a:lnTo>
                <a:lnTo>
                  <a:pt x="53080" y="31640"/>
                </a:lnTo>
                <a:lnTo>
                  <a:pt x="52770" y="31350"/>
                </a:lnTo>
                <a:lnTo>
                  <a:pt x="52700" y="31260"/>
                </a:lnTo>
                <a:lnTo>
                  <a:pt x="52640" y="31150"/>
                </a:lnTo>
                <a:lnTo>
                  <a:pt x="52740" y="31080"/>
                </a:lnTo>
                <a:lnTo>
                  <a:pt x="52820" y="30990"/>
                </a:lnTo>
                <a:lnTo>
                  <a:pt x="52860" y="30890"/>
                </a:lnTo>
                <a:lnTo>
                  <a:pt x="52810" y="30770"/>
                </a:lnTo>
                <a:lnTo>
                  <a:pt x="52750" y="30820"/>
                </a:lnTo>
                <a:lnTo>
                  <a:pt x="52710" y="30690"/>
                </a:lnTo>
                <a:lnTo>
                  <a:pt x="52720" y="30420"/>
                </a:lnTo>
                <a:lnTo>
                  <a:pt x="52700" y="30280"/>
                </a:lnTo>
                <a:lnTo>
                  <a:pt x="52670" y="30210"/>
                </a:lnTo>
                <a:lnTo>
                  <a:pt x="52570" y="30120"/>
                </a:lnTo>
                <a:lnTo>
                  <a:pt x="52540" y="30060"/>
                </a:lnTo>
                <a:lnTo>
                  <a:pt x="52530" y="30010"/>
                </a:lnTo>
                <a:lnTo>
                  <a:pt x="52540" y="29900"/>
                </a:lnTo>
                <a:lnTo>
                  <a:pt x="52540" y="29840"/>
                </a:lnTo>
                <a:lnTo>
                  <a:pt x="52510" y="29710"/>
                </a:lnTo>
                <a:lnTo>
                  <a:pt x="52420" y="29550"/>
                </a:lnTo>
                <a:lnTo>
                  <a:pt x="52380" y="29460"/>
                </a:lnTo>
                <a:lnTo>
                  <a:pt x="52360" y="29320"/>
                </a:lnTo>
                <a:lnTo>
                  <a:pt x="52380" y="29190"/>
                </a:lnTo>
                <a:lnTo>
                  <a:pt x="52430" y="29080"/>
                </a:lnTo>
                <a:lnTo>
                  <a:pt x="52480" y="29020"/>
                </a:lnTo>
                <a:lnTo>
                  <a:pt x="52530" y="29000"/>
                </a:lnTo>
                <a:lnTo>
                  <a:pt x="52660" y="28970"/>
                </a:lnTo>
                <a:lnTo>
                  <a:pt x="52700" y="28960"/>
                </a:lnTo>
                <a:lnTo>
                  <a:pt x="52840" y="28820"/>
                </a:lnTo>
                <a:lnTo>
                  <a:pt x="52860" y="28800"/>
                </a:lnTo>
                <a:lnTo>
                  <a:pt x="52870" y="28760"/>
                </a:lnTo>
                <a:lnTo>
                  <a:pt x="52890" y="28630"/>
                </a:lnTo>
                <a:lnTo>
                  <a:pt x="52910" y="28580"/>
                </a:lnTo>
                <a:lnTo>
                  <a:pt x="52960" y="28550"/>
                </a:lnTo>
                <a:lnTo>
                  <a:pt x="53070" y="28510"/>
                </a:lnTo>
                <a:lnTo>
                  <a:pt x="53130" y="28480"/>
                </a:lnTo>
                <a:lnTo>
                  <a:pt x="53220" y="28380"/>
                </a:lnTo>
                <a:lnTo>
                  <a:pt x="53250" y="28300"/>
                </a:lnTo>
                <a:lnTo>
                  <a:pt x="53290" y="28040"/>
                </a:lnTo>
                <a:lnTo>
                  <a:pt x="53370" y="27890"/>
                </a:lnTo>
                <a:lnTo>
                  <a:pt x="53470" y="27810"/>
                </a:lnTo>
                <a:lnTo>
                  <a:pt x="53590" y="27750"/>
                </a:lnTo>
                <a:lnTo>
                  <a:pt x="53680" y="27650"/>
                </a:lnTo>
                <a:lnTo>
                  <a:pt x="53620" y="27590"/>
                </a:lnTo>
                <a:lnTo>
                  <a:pt x="53640" y="27550"/>
                </a:lnTo>
                <a:lnTo>
                  <a:pt x="53690" y="27500"/>
                </a:lnTo>
                <a:lnTo>
                  <a:pt x="53730" y="27440"/>
                </a:lnTo>
                <a:lnTo>
                  <a:pt x="53730" y="26920"/>
                </a:lnTo>
                <a:lnTo>
                  <a:pt x="53710" y="26800"/>
                </a:lnTo>
                <a:lnTo>
                  <a:pt x="53660" y="26750"/>
                </a:lnTo>
                <a:lnTo>
                  <a:pt x="53590" y="26730"/>
                </a:lnTo>
                <a:lnTo>
                  <a:pt x="53510" y="26670"/>
                </a:lnTo>
                <a:lnTo>
                  <a:pt x="53410" y="26470"/>
                </a:lnTo>
                <a:lnTo>
                  <a:pt x="53500" y="26390"/>
                </a:lnTo>
                <a:lnTo>
                  <a:pt x="53650" y="26330"/>
                </a:lnTo>
                <a:lnTo>
                  <a:pt x="53730" y="26200"/>
                </a:lnTo>
                <a:lnTo>
                  <a:pt x="53760" y="26020"/>
                </a:lnTo>
                <a:lnTo>
                  <a:pt x="53850" y="25910"/>
                </a:lnTo>
                <a:lnTo>
                  <a:pt x="53960" y="25830"/>
                </a:lnTo>
                <a:lnTo>
                  <a:pt x="54040" y="25740"/>
                </a:lnTo>
                <a:lnTo>
                  <a:pt x="54130" y="25480"/>
                </a:lnTo>
                <a:lnTo>
                  <a:pt x="54200" y="25390"/>
                </a:lnTo>
                <a:lnTo>
                  <a:pt x="54340" y="25360"/>
                </a:lnTo>
                <a:lnTo>
                  <a:pt x="54450" y="25310"/>
                </a:lnTo>
                <a:lnTo>
                  <a:pt x="54540" y="25220"/>
                </a:lnTo>
                <a:lnTo>
                  <a:pt x="54620" y="25110"/>
                </a:lnTo>
                <a:lnTo>
                  <a:pt x="54700" y="25030"/>
                </a:lnTo>
                <a:lnTo>
                  <a:pt x="54830" y="24960"/>
                </a:lnTo>
                <a:lnTo>
                  <a:pt x="54980" y="24930"/>
                </a:lnTo>
                <a:lnTo>
                  <a:pt x="55940" y="24970"/>
                </a:lnTo>
                <a:lnTo>
                  <a:pt x="56950" y="25210"/>
                </a:lnTo>
                <a:lnTo>
                  <a:pt x="57280" y="25250"/>
                </a:lnTo>
                <a:lnTo>
                  <a:pt x="57910" y="25250"/>
                </a:lnTo>
                <a:lnTo>
                  <a:pt x="58030" y="25230"/>
                </a:lnTo>
                <a:lnTo>
                  <a:pt x="58130" y="25170"/>
                </a:lnTo>
                <a:lnTo>
                  <a:pt x="58250" y="25110"/>
                </a:lnTo>
                <a:lnTo>
                  <a:pt x="58410" y="25140"/>
                </a:lnTo>
                <a:lnTo>
                  <a:pt x="58760" y="25260"/>
                </a:lnTo>
                <a:lnTo>
                  <a:pt x="59710" y="25790"/>
                </a:lnTo>
                <a:lnTo>
                  <a:pt x="60960" y="26120"/>
                </a:lnTo>
                <a:lnTo>
                  <a:pt x="61310" y="26160"/>
                </a:lnTo>
                <a:lnTo>
                  <a:pt x="61480" y="26210"/>
                </a:lnTo>
                <a:lnTo>
                  <a:pt x="61550" y="26310"/>
                </a:lnTo>
                <a:lnTo>
                  <a:pt x="61620" y="26370"/>
                </a:lnTo>
                <a:lnTo>
                  <a:pt x="61760" y="26440"/>
                </a:lnTo>
                <a:lnTo>
                  <a:pt x="61920" y="26490"/>
                </a:lnTo>
                <a:lnTo>
                  <a:pt x="62040" y="26500"/>
                </a:lnTo>
                <a:lnTo>
                  <a:pt x="62390" y="26460"/>
                </a:lnTo>
                <a:lnTo>
                  <a:pt x="62750" y="26330"/>
                </a:lnTo>
                <a:lnTo>
                  <a:pt x="62780" y="26320"/>
                </a:lnTo>
                <a:lnTo>
                  <a:pt x="62830" y="26320"/>
                </a:lnTo>
                <a:lnTo>
                  <a:pt x="62880" y="26340"/>
                </a:lnTo>
                <a:lnTo>
                  <a:pt x="62970" y="26430"/>
                </a:lnTo>
                <a:lnTo>
                  <a:pt x="65590" y="29940"/>
                </a:lnTo>
                <a:lnTo>
                  <a:pt x="65860" y="30180"/>
                </a:lnTo>
                <a:lnTo>
                  <a:pt x="66180" y="30300"/>
                </a:lnTo>
                <a:lnTo>
                  <a:pt x="66480" y="30290"/>
                </a:lnTo>
                <a:lnTo>
                  <a:pt x="66730" y="30230"/>
                </a:lnTo>
                <a:lnTo>
                  <a:pt x="67780" y="29720"/>
                </a:lnTo>
                <a:lnTo>
                  <a:pt x="68740" y="29130"/>
                </a:lnTo>
                <a:lnTo>
                  <a:pt x="68930" y="29040"/>
                </a:lnTo>
                <a:lnTo>
                  <a:pt x="69110" y="28990"/>
                </a:lnTo>
                <a:lnTo>
                  <a:pt x="69270" y="28990"/>
                </a:lnTo>
                <a:lnTo>
                  <a:pt x="69420" y="29100"/>
                </a:lnTo>
                <a:lnTo>
                  <a:pt x="69580" y="29300"/>
                </a:lnTo>
                <a:lnTo>
                  <a:pt x="69860" y="29860"/>
                </a:lnTo>
                <a:lnTo>
                  <a:pt x="70000" y="30210"/>
                </a:lnTo>
                <a:lnTo>
                  <a:pt x="71400" y="32680"/>
                </a:lnTo>
                <a:lnTo>
                  <a:pt x="71850" y="33230"/>
                </a:lnTo>
                <a:lnTo>
                  <a:pt x="72530" y="33810"/>
                </a:lnTo>
                <a:lnTo>
                  <a:pt x="73350" y="34210"/>
                </a:lnTo>
                <a:lnTo>
                  <a:pt x="73550" y="34380"/>
                </a:lnTo>
                <a:lnTo>
                  <a:pt x="73670" y="34640"/>
                </a:lnTo>
                <a:lnTo>
                  <a:pt x="73700" y="35030"/>
                </a:lnTo>
                <a:lnTo>
                  <a:pt x="73680" y="35350"/>
                </a:lnTo>
                <a:lnTo>
                  <a:pt x="73610" y="35680"/>
                </a:lnTo>
                <a:lnTo>
                  <a:pt x="73510" y="35980"/>
                </a:lnTo>
                <a:lnTo>
                  <a:pt x="73260" y="36500"/>
                </a:lnTo>
                <a:lnTo>
                  <a:pt x="73210" y="36720"/>
                </a:lnTo>
                <a:lnTo>
                  <a:pt x="73230" y="36940"/>
                </a:lnTo>
                <a:lnTo>
                  <a:pt x="73420" y="37120"/>
                </a:lnTo>
                <a:lnTo>
                  <a:pt x="73600" y="37240"/>
                </a:lnTo>
                <a:lnTo>
                  <a:pt x="74510" y="37640"/>
                </a:lnTo>
                <a:lnTo>
                  <a:pt x="74530" y="37650"/>
                </a:lnTo>
                <a:lnTo>
                  <a:pt x="74540" y="37650"/>
                </a:lnTo>
                <a:lnTo>
                  <a:pt x="74540" y="37670"/>
                </a:lnTo>
                <a:lnTo>
                  <a:pt x="74430" y="37780"/>
                </a:lnTo>
                <a:lnTo>
                  <a:pt x="74420" y="37810"/>
                </a:lnTo>
                <a:lnTo>
                  <a:pt x="74440" y="37970"/>
                </a:lnTo>
                <a:lnTo>
                  <a:pt x="74600" y="38400"/>
                </a:lnTo>
                <a:lnTo>
                  <a:pt x="74670" y="38520"/>
                </a:lnTo>
                <a:lnTo>
                  <a:pt x="74810" y="38600"/>
                </a:lnTo>
                <a:lnTo>
                  <a:pt x="74840" y="38670"/>
                </a:lnTo>
                <a:lnTo>
                  <a:pt x="74860" y="38740"/>
                </a:lnTo>
                <a:lnTo>
                  <a:pt x="74890" y="38790"/>
                </a:lnTo>
                <a:lnTo>
                  <a:pt x="74940" y="38820"/>
                </a:lnTo>
                <a:lnTo>
                  <a:pt x="75160" y="38840"/>
                </a:lnTo>
                <a:lnTo>
                  <a:pt x="75330" y="38920"/>
                </a:lnTo>
                <a:lnTo>
                  <a:pt x="75440" y="38930"/>
                </a:lnTo>
                <a:lnTo>
                  <a:pt x="75490" y="38870"/>
                </a:lnTo>
                <a:lnTo>
                  <a:pt x="75530" y="38850"/>
                </a:lnTo>
                <a:lnTo>
                  <a:pt x="75780" y="38790"/>
                </a:lnTo>
                <a:lnTo>
                  <a:pt x="75850" y="38800"/>
                </a:lnTo>
                <a:lnTo>
                  <a:pt x="76070" y="38890"/>
                </a:lnTo>
                <a:lnTo>
                  <a:pt x="76330" y="38930"/>
                </a:lnTo>
                <a:lnTo>
                  <a:pt x="76390" y="38950"/>
                </a:lnTo>
                <a:lnTo>
                  <a:pt x="76520" y="39060"/>
                </a:lnTo>
                <a:lnTo>
                  <a:pt x="76540" y="39090"/>
                </a:lnTo>
                <a:lnTo>
                  <a:pt x="76640" y="39200"/>
                </a:lnTo>
                <a:lnTo>
                  <a:pt x="76780" y="39330"/>
                </a:lnTo>
                <a:lnTo>
                  <a:pt x="77220" y="39440"/>
                </a:lnTo>
                <a:lnTo>
                  <a:pt x="77320" y="39440"/>
                </a:lnTo>
                <a:lnTo>
                  <a:pt x="77510" y="39310"/>
                </a:lnTo>
                <a:lnTo>
                  <a:pt x="77580" y="39280"/>
                </a:lnTo>
                <a:lnTo>
                  <a:pt x="77830" y="39230"/>
                </a:lnTo>
                <a:lnTo>
                  <a:pt x="77920" y="39210"/>
                </a:lnTo>
                <a:lnTo>
                  <a:pt x="78130" y="39200"/>
                </a:lnTo>
                <a:lnTo>
                  <a:pt x="78260" y="39250"/>
                </a:lnTo>
                <a:lnTo>
                  <a:pt x="78330" y="39310"/>
                </a:lnTo>
                <a:lnTo>
                  <a:pt x="78350" y="39310"/>
                </a:lnTo>
                <a:lnTo>
                  <a:pt x="78480" y="39350"/>
                </a:lnTo>
                <a:lnTo>
                  <a:pt x="78510" y="39360"/>
                </a:lnTo>
                <a:lnTo>
                  <a:pt x="78560" y="39390"/>
                </a:lnTo>
                <a:lnTo>
                  <a:pt x="78630" y="39460"/>
                </a:lnTo>
                <a:lnTo>
                  <a:pt x="78740" y="39600"/>
                </a:lnTo>
                <a:lnTo>
                  <a:pt x="78820" y="39660"/>
                </a:lnTo>
                <a:lnTo>
                  <a:pt x="78990" y="39710"/>
                </a:lnTo>
                <a:lnTo>
                  <a:pt x="79450" y="39670"/>
                </a:lnTo>
                <a:lnTo>
                  <a:pt x="79500" y="39660"/>
                </a:lnTo>
                <a:lnTo>
                  <a:pt x="79590" y="39680"/>
                </a:lnTo>
                <a:lnTo>
                  <a:pt x="79710" y="39770"/>
                </a:lnTo>
                <a:lnTo>
                  <a:pt x="79850" y="39820"/>
                </a:lnTo>
                <a:lnTo>
                  <a:pt x="79880" y="39840"/>
                </a:lnTo>
                <a:lnTo>
                  <a:pt x="79910" y="39850"/>
                </a:lnTo>
                <a:lnTo>
                  <a:pt x="79990" y="39880"/>
                </a:lnTo>
                <a:lnTo>
                  <a:pt x="80050" y="39900"/>
                </a:lnTo>
                <a:lnTo>
                  <a:pt x="80130" y="39940"/>
                </a:lnTo>
                <a:lnTo>
                  <a:pt x="80160" y="39970"/>
                </a:lnTo>
                <a:lnTo>
                  <a:pt x="80230" y="40050"/>
                </a:lnTo>
                <a:lnTo>
                  <a:pt x="80480" y="40400"/>
                </a:lnTo>
                <a:lnTo>
                  <a:pt x="80880" y="40700"/>
                </a:lnTo>
                <a:lnTo>
                  <a:pt x="80960" y="40720"/>
                </a:lnTo>
                <a:lnTo>
                  <a:pt x="81120" y="40740"/>
                </a:lnTo>
                <a:lnTo>
                  <a:pt x="81160" y="40750"/>
                </a:lnTo>
                <a:lnTo>
                  <a:pt x="81200" y="40760"/>
                </a:lnTo>
                <a:lnTo>
                  <a:pt x="81440" y="40900"/>
                </a:lnTo>
                <a:lnTo>
                  <a:pt x="82410" y="41900"/>
                </a:lnTo>
                <a:lnTo>
                  <a:pt x="82540" y="42110"/>
                </a:lnTo>
                <a:lnTo>
                  <a:pt x="82550" y="42120"/>
                </a:lnTo>
                <a:lnTo>
                  <a:pt x="82590" y="42340"/>
                </a:lnTo>
                <a:lnTo>
                  <a:pt x="82600" y="42390"/>
                </a:lnTo>
                <a:lnTo>
                  <a:pt x="82600" y="42490"/>
                </a:lnTo>
                <a:lnTo>
                  <a:pt x="82610" y="42860"/>
                </a:lnTo>
                <a:lnTo>
                  <a:pt x="82610" y="43130"/>
                </a:lnTo>
                <a:lnTo>
                  <a:pt x="82630" y="43170"/>
                </a:lnTo>
                <a:lnTo>
                  <a:pt x="82680" y="43190"/>
                </a:lnTo>
                <a:lnTo>
                  <a:pt x="83040" y="43480"/>
                </a:lnTo>
                <a:lnTo>
                  <a:pt x="83080" y="43530"/>
                </a:lnTo>
                <a:lnTo>
                  <a:pt x="83250" y="43750"/>
                </a:lnTo>
                <a:lnTo>
                  <a:pt x="83410" y="43860"/>
                </a:lnTo>
                <a:lnTo>
                  <a:pt x="83550" y="43830"/>
                </a:lnTo>
                <a:lnTo>
                  <a:pt x="83640" y="43790"/>
                </a:lnTo>
                <a:lnTo>
                  <a:pt x="83680" y="43760"/>
                </a:lnTo>
                <a:lnTo>
                  <a:pt x="83790" y="43830"/>
                </a:lnTo>
                <a:lnTo>
                  <a:pt x="83870" y="43970"/>
                </a:lnTo>
                <a:lnTo>
                  <a:pt x="83910" y="44130"/>
                </a:lnTo>
                <a:lnTo>
                  <a:pt x="83910" y="44380"/>
                </a:lnTo>
                <a:lnTo>
                  <a:pt x="83910" y="44460"/>
                </a:lnTo>
                <a:lnTo>
                  <a:pt x="83920" y="44640"/>
                </a:lnTo>
                <a:lnTo>
                  <a:pt x="83990" y="44720"/>
                </a:lnTo>
                <a:lnTo>
                  <a:pt x="84050" y="44740"/>
                </a:lnTo>
                <a:lnTo>
                  <a:pt x="84100" y="44790"/>
                </a:lnTo>
                <a:lnTo>
                  <a:pt x="84140" y="44840"/>
                </a:lnTo>
                <a:lnTo>
                  <a:pt x="84170" y="44890"/>
                </a:lnTo>
                <a:lnTo>
                  <a:pt x="84500" y="45130"/>
                </a:lnTo>
                <a:lnTo>
                  <a:pt x="84530" y="45180"/>
                </a:lnTo>
                <a:lnTo>
                  <a:pt x="84570" y="45310"/>
                </a:lnTo>
                <a:lnTo>
                  <a:pt x="84630" y="45350"/>
                </a:lnTo>
                <a:lnTo>
                  <a:pt x="84680" y="45370"/>
                </a:lnTo>
                <a:lnTo>
                  <a:pt x="84710" y="45400"/>
                </a:lnTo>
                <a:lnTo>
                  <a:pt x="85030" y="45480"/>
                </a:lnTo>
                <a:lnTo>
                  <a:pt x="85650" y="45630"/>
                </a:lnTo>
                <a:lnTo>
                  <a:pt x="85820" y="45670"/>
                </a:lnTo>
                <a:lnTo>
                  <a:pt x="85990" y="45790"/>
                </a:lnTo>
                <a:lnTo>
                  <a:pt x="86090" y="45860"/>
                </a:lnTo>
                <a:lnTo>
                  <a:pt x="86330" y="46030"/>
                </a:lnTo>
                <a:lnTo>
                  <a:pt x="86400" y="46130"/>
                </a:lnTo>
                <a:lnTo>
                  <a:pt x="86450" y="46250"/>
                </a:lnTo>
                <a:lnTo>
                  <a:pt x="86490" y="46390"/>
                </a:lnTo>
                <a:lnTo>
                  <a:pt x="86500" y="46550"/>
                </a:lnTo>
                <a:lnTo>
                  <a:pt x="86480" y="46570"/>
                </a:lnTo>
                <a:lnTo>
                  <a:pt x="86410" y="46620"/>
                </a:lnTo>
                <a:lnTo>
                  <a:pt x="86390" y="46630"/>
                </a:lnTo>
                <a:lnTo>
                  <a:pt x="86400" y="46680"/>
                </a:lnTo>
                <a:lnTo>
                  <a:pt x="86430" y="46760"/>
                </a:lnTo>
                <a:lnTo>
                  <a:pt x="86440" y="46790"/>
                </a:lnTo>
                <a:lnTo>
                  <a:pt x="86480" y="47000"/>
                </a:lnTo>
                <a:lnTo>
                  <a:pt x="86520" y="47140"/>
                </a:lnTo>
                <a:lnTo>
                  <a:pt x="86570" y="47180"/>
                </a:lnTo>
                <a:lnTo>
                  <a:pt x="86590" y="47190"/>
                </a:lnTo>
                <a:lnTo>
                  <a:pt x="86610" y="47200"/>
                </a:lnTo>
                <a:lnTo>
                  <a:pt x="86730" y="47220"/>
                </a:lnTo>
                <a:lnTo>
                  <a:pt x="87060" y="47220"/>
                </a:lnTo>
                <a:lnTo>
                  <a:pt x="87230" y="47240"/>
                </a:lnTo>
                <a:lnTo>
                  <a:pt x="87370" y="47300"/>
                </a:lnTo>
                <a:lnTo>
                  <a:pt x="87910" y="47650"/>
                </a:lnTo>
                <a:lnTo>
                  <a:pt x="87950" y="47740"/>
                </a:lnTo>
                <a:lnTo>
                  <a:pt x="87960" y="47770"/>
                </a:lnTo>
                <a:lnTo>
                  <a:pt x="87990" y="47890"/>
                </a:lnTo>
                <a:lnTo>
                  <a:pt x="88090" y="48000"/>
                </a:lnTo>
                <a:lnTo>
                  <a:pt x="88140" y="48030"/>
                </a:lnTo>
                <a:lnTo>
                  <a:pt x="88220" y="48350"/>
                </a:lnTo>
                <a:lnTo>
                  <a:pt x="88300" y="48670"/>
                </a:lnTo>
                <a:lnTo>
                  <a:pt x="88480" y="49130"/>
                </a:lnTo>
                <a:lnTo>
                  <a:pt x="88540" y="49580"/>
                </a:lnTo>
                <a:lnTo>
                  <a:pt x="88610" y="49740"/>
                </a:lnTo>
                <a:lnTo>
                  <a:pt x="88920" y="50280"/>
                </a:lnTo>
                <a:lnTo>
                  <a:pt x="88970" y="50490"/>
                </a:lnTo>
                <a:lnTo>
                  <a:pt x="88980" y="50950"/>
                </a:lnTo>
                <a:lnTo>
                  <a:pt x="89020" y="51110"/>
                </a:lnTo>
                <a:lnTo>
                  <a:pt x="89290" y="51600"/>
                </a:lnTo>
                <a:lnTo>
                  <a:pt x="89440" y="51980"/>
                </a:lnTo>
                <a:lnTo>
                  <a:pt x="89570" y="52130"/>
                </a:lnTo>
                <a:lnTo>
                  <a:pt x="89720" y="52270"/>
                </a:lnTo>
                <a:lnTo>
                  <a:pt x="89860" y="52440"/>
                </a:lnTo>
                <a:lnTo>
                  <a:pt x="89920" y="52590"/>
                </a:lnTo>
                <a:lnTo>
                  <a:pt x="89990" y="53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