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 Equatoria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Eastern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89990" y="53020"/>
                </a:moveTo>
                <a:lnTo>
                  <a:pt x="90000" y="53110"/>
                </a:lnTo>
                <a:lnTo>
                  <a:pt x="89920" y="53280"/>
                </a:lnTo>
                <a:lnTo>
                  <a:pt x="89890" y="53370"/>
                </a:lnTo>
                <a:lnTo>
                  <a:pt x="89890" y="53460"/>
                </a:lnTo>
                <a:lnTo>
                  <a:pt x="89930" y="53540"/>
                </a:lnTo>
                <a:lnTo>
                  <a:pt x="90060" y="53680"/>
                </a:lnTo>
                <a:lnTo>
                  <a:pt x="90080" y="53770"/>
                </a:lnTo>
                <a:lnTo>
                  <a:pt x="90070" y="53890"/>
                </a:lnTo>
                <a:lnTo>
                  <a:pt x="90040" y="53980"/>
                </a:lnTo>
                <a:lnTo>
                  <a:pt x="90030" y="54060"/>
                </a:lnTo>
                <a:lnTo>
                  <a:pt x="90040" y="54170"/>
                </a:lnTo>
                <a:lnTo>
                  <a:pt x="90120" y="54340"/>
                </a:lnTo>
                <a:lnTo>
                  <a:pt x="90750" y="55250"/>
                </a:lnTo>
                <a:lnTo>
                  <a:pt x="90870" y="55460"/>
                </a:lnTo>
                <a:lnTo>
                  <a:pt x="90940" y="55920"/>
                </a:lnTo>
                <a:lnTo>
                  <a:pt x="91020" y="56070"/>
                </a:lnTo>
                <a:lnTo>
                  <a:pt x="91370" y="56330"/>
                </a:lnTo>
                <a:lnTo>
                  <a:pt x="92000" y="56700"/>
                </a:lnTo>
                <a:lnTo>
                  <a:pt x="92300" y="56950"/>
                </a:lnTo>
                <a:lnTo>
                  <a:pt x="92360" y="57110"/>
                </a:lnTo>
                <a:lnTo>
                  <a:pt x="92400" y="57200"/>
                </a:lnTo>
                <a:lnTo>
                  <a:pt x="92350" y="57290"/>
                </a:lnTo>
                <a:lnTo>
                  <a:pt x="92280" y="57370"/>
                </a:lnTo>
                <a:lnTo>
                  <a:pt x="92220" y="57460"/>
                </a:lnTo>
                <a:lnTo>
                  <a:pt x="92220" y="57550"/>
                </a:lnTo>
                <a:lnTo>
                  <a:pt x="92250" y="57630"/>
                </a:lnTo>
                <a:lnTo>
                  <a:pt x="92320" y="57740"/>
                </a:lnTo>
                <a:lnTo>
                  <a:pt x="91230" y="59070"/>
                </a:lnTo>
                <a:lnTo>
                  <a:pt x="90780" y="59450"/>
                </a:lnTo>
                <a:lnTo>
                  <a:pt x="89760" y="60300"/>
                </a:lnTo>
                <a:lnTo>
                  <a:pt x="89320" y="60660"/>
                </a:lnTo>
                <a:lnTo>
                  <a:pt x="89090" y="60860"/>
                </a:lnTo>
                <a:lnTo>
                  <a:pt x="88830" y="61080"/>
                </a:lnTo>
                <a:lnTo>
                  <a:pt x="87890" y="61890"/>
                </a:lnTo>
                <a:lnTo>
                  <a:pt x="87300" y="62400"/>
                </a:lnTo>
                <a:lnTo>
                  <a:pt x="87050" y="62620"/>
                </a:lnTo>
                <a:lnTo>
                  <a:pt x="86300" y="63250"/>
                </a:lnTo>
                <a:lnTo>
                  <a:pt x="86090" y="63430"/>
                </a:lnTo>
                <a:lnTo>
                  <a:pt x="85660" y="63850"/>
                </a:lnTo>
                <a:lnTo>
                  <a:pt x="85370" y="64000"/>
                </a:lnTo>
                <a:lnTo>
                  <a:pt x="84570" y="64790"/>
                </a:lnTo>
                <a:lnTo>
                  <a:pt x="83770" y="65580"/>
                </a:lnTo>
                <a:lnTo>
                  <a:pt x="82980" y="66370"/>
                </a:lnTo>
                <a:lnTo>
                  <a:pt x="82270" y="67070"/>
                </a:lnTo>
                <a:lnTo>
                  <a:pt x="82180" y="67160"/>
                </a:lnTo>
                <a:lnTo>
                  <a:pt x="82110" y="67240"/>
                </a:lnTo>
                <a:lnTo>
                  <a:pt x="81800" y="67550"/>
                </a:lnTo>
                <a:lnTo>
                  <a:pt x="81270" y="68080"/>
                </a:lnTo>
                <a:lnTo>
                  <a:pt x="81180" y="68170"/>
                </a:lnTo>
                <a:lnTo>
                  <a:pt x="79830" y="69550"/>
                </a:lnTo>
                <a:lnTo>
                  <a:pt x="79480" y="69900"/>
                </a:lnTo>
                <a:lnTo>
                  <a:pt x="78560" y="70840"/>
                </a:lnTo>
                <a:lnTo>
                  <a:pt x="78540" y="70860"/>
                </a:lnTo>
                <a:lnTo>
                  <a:pt x="78510" y="70860"/>
                </a:lnTo>
                <a:lnTo>
                  <a:pt x="78390" y="70860"/>
                </a:lnTo>
                <a:lnTo>
                  <a:pt x="78370" y="70860"/>
                </a:lnTo>
                <a:lnTo>
                  <a:pt x="78350" y="70870"/>
                </a:lnTo>
                <a:lnTo>
                  <a:pt x="78010" y="70920"/>
                </a:lnTo>
                <a:lnTo>
                  <a:pt x="77080" y="70870"/>
                </a:lnTo>
                <a:lnTo>
                  <a:pt x="76740" y="70850"/>
                </a:lnTo>
                <a:lnTo>
                  <a:pt x="76560" y="70840"/>
                </a:lnTo>
                <a:lnTo>
                  <a:pt x="76020" y="70820"/>
                </a:lnTo>
                <a:lnTo>
                  <a:pt x="75780" y="70770"/>
                </a:lnTo>
                <a:lnTo>
                  <a:pt x="75620" y="70680"/>
                </a:lnTo>
                <a:lnTo>
                  <a:pt x="74620" y="69870"/>
                </a:lnTo>
                <a:lnTo>
                  <a:pt x="74570" y="69850"/>
                </a:lnTo>
                <a:lnTo>
                  <a:pt x="74460" y="69800"/>
                </a:lnTo>
                <a:lnTo>
                  <a:pt x="74320" y="69850"/>
                </a:lnTo>
                <a:lnTo>
                  <a:pt x="73850" y="70210"/>
                </a:lnTo>
                <a:lnTo>
                  <a:pt x="73310" y="70480"/>
                </a:lnTo>
                <a:lnTo>
                  <a:pt x="73230" y="70520"/>
                </a:lnTo>
                <a:lnTo>
                  <a:pt x="72570" y="70720"/>
                </a:lnTo>
                <a:lnTo>
                  <a:pt x="72330" y="70740"/>
                </a:lnTo>
                <a:lnTo>
                  <a:pt x="71590" y="70800"/>
                </a:lnTo>
                <a:lnTo>
                  <a:pt x="71330" y="70820"/>
                </a:lnTo>
                <a:lnTo>
                  <a:pt x="69880" y="70940"/>
                </a:lnTo>
                <a:lnTo>
                  <a:pt x="69860" y="70950"/>
                </a:lnTo>
                <a:lnTo>
                  <a:pt x="69540" y="71020"/>
                </a:lnTo>
                <a:lnTo>
                  <a:pt x="68090" y="71910"/>
                </a:lnTo>
                <a:lnTo>
                  <a:pt x="67990" y="72010"/>
                </a:lnTo>
                <a:lnTo>
                  <a:pt x="67990" y="72120"/>
                </a:lnTo>
                <a:lnTo>
                  <a:pt x="68020" y="72400"/>
                </a:lnTo>
                <a:lnTo>
                  <a:pt x="68020" y="72520"/>
                </a:lnTo>
                <a:lnTo>
                  <a:pt x="67990" y="72630"/>
                </a:lnTo>
                <a:lnTo>
                  <a:pt x="67980" y="72680"/>
                </a:lnTo>
                <a:lnTo>
                  <a:pt x="67940" y="72740"/>
                </a:lnTo>
                <a:lnTo>
                  <a:pt x="67930" y="72750"/>
                </a:lnTo>
                <a:lnTo>
                  <a:pt x="67840" y="72750"/>
                </a:lnTo>
                <a:lnTo>
                  <a:pt x="67340" y="72650"/>
                </a:lnTo>
                <a:lnTo>
                  <a:pt x="67210" y="72580"/>
                </a:lnTo>
                <a:lnTo>
                  <a:pt x="67090" y="72460"/>
                </a:lnTo>
                <a:lnTo>
                  <a:pt x="67070" y="72430"/>
                </a:lnTo>
                <a:lnTo>
                  <a:pt x="67040" y="72380"/>
                </a:lnTo>
                <a:lnTo>
                  <a:pt x="66940" y="72220"/>
                </a:lnTo>
                <a:lnTo>
                  <a:pt x="66870" y="72180"/>
                </a:lnTo>
                <a:lnTo>
                  <a:pt x="66860" y="72190"/>
                </a:lnTo>
                <a:lnTo>
                  <a:pt x="66840" y="72190"/>
                </a:lnTo>
                <a:lnTo>
                  <a:pt x="66810" y="72190"/>
                </a:lnTo>
                <a:lnTo>
                  <a:pt x="66780" y="72190"/>
                </a:lnTo>
                <a:lnTo>
                  <a:pt x="66760" y="72200"/>
                </a:lnTo>
                <a:lnTo>
                  <a:pt x="66750" y="72200"/>
                </a:lnTo>
                <a:lnTo>
                  <a:pt x="66730" y="72210"/>
                </a:lnTo>
                <a:lnTo>
                  <a:pt x="66690" y="72220"/>
                </a:lnTo>
                <a:lnTo>
                  <a:pt x="66670" y="72220"/>
                </a:lnTo>
                <a:lnTo>
                  <a:pt x="66650" y="72230"/>
                </a:lnTo>
                <a:lnTo>
                  <a:pt x="66620" y="72240"/>
                </a:lnTo>
                <a:lnTo>
                  <a:pt x="66610" y="72240"/>
                </a:lnTo>
                <a:lnTo>
                  <a:pt x="66610" y="72230"/>
                </a:lnTo>
                <a:lnTo>
                  <a:pt x="66610" y="72220"/>
                </a:lnTo>
                <a:lnTo>
                  <a:pt x="66610" y="72210"/>
                </a:lnTo>
                <a:lnTo>
                  <a:pt x="66610" y="72200"/>
                </a:lnTo>
                <a:lnTo>
                  <a:pt x="66610" y="72190"/>
                </a:lnTo>
                <a:lnTo>
                  <a:pt x="66610" y="72180"/>
                </a:lnTo>
                <a:lnTo>
                  <a:pt x="66610" y="72170"/>
                </a:lnTo>
                <a:lnTo>
                  <a:pt x="66590" y="72170"/>
                </a:lnTo>
                <a:lnTo>
                  <a:pt x="66580" y="72170"/>
                </a:lnTo>
                <a:lnTo>
                  <a:pt x="66570" y="72170"/>
                </a:lnTo>
                <a:lnTo>
                  <a:pt x="66550" y="72170"/>
                </a:lnTo>
                <a:lnTo>
                  <a:pt x="66540" y="72170"/>
                </a:lnTo>
                <a:lnTo>
                  <a:pt x="66520" y="72170"/>
                </a:lnTo>
                <a:lnTo>
                  <a:pt x="66500" y="72170"/>
                </a:lnTo>
                <a:lnTo>
                  <a:pt x="66480" y="72170"/>
                </a:lnTo>
                <a:lnTo>
                  <a:pt x="66460" y="72170"/>
                </a:lnTo>
                <a:lnTo>
                  <a:pt x="66440" y="72170"/>
                </a:lnTo>
                <a:lnTo>
                  <a:pt x="66430" y="72170"/>
                </a:lnTo>
                <a:lnTo>
                  <a:pt x="66420" y="72170"/>
                </a:lnTo>
                <a:lnTo>
                  <a:pt x="66400" y="72170"/>
                </a:lnTo>
                <a:lnTo>
                  <a:pt x="66390" y="72170"/>
                </a:lnTo>
                <a:lnTo>
                  <a:pt x="66380" y="72170"/>
                </a:lnTo>
                <a:lnTo>
                  <a:pt x="66360" y="72170"/>
                </a:lnTo>
                <a:lnTo>
                  <a:pt x="66340" y="72170"/>
                </a:lnTo>
                <a:lnTo>
                  <a:pt x="66330" y="72170"/>
                </a:lnTo>
                <a:lnTo>
                  <a:pt x="66320" y="72170"/>
                </a:lnTo>
                <a:lnTo>
                  <a:pt x="66310" y="72170"/>
                </a:lnTo>
                <a:lnTo>
                  <a:pt x="66300" y="72170"/>
                </a:lnTo>
                <a:lnTo>
                  <a:pt x="66290" y="72170"/>
                </a:lnTo>
                <a:lnTo>
                  <a:pt x="66280" y="72170"/>
                </a:lnTo>
                <a:lnTo>
                  <a:pt x="66280" y="72160"/>
                </a:lnTo>
                <a:lnTo>
                  <a:pt x="66280" y="72150"/>
                </a:lnTo>
                <a:lnTo>
                  <a:pt x="66270" y="72140"/>
                </a:lnTo>
                <a:lnTo>
                  <a:pt x="66280" y="72140"/>
                </a:lnTo>
                <a:lnTo>
                  <a:pt x="66280" y="72130"/>
                </a:lnTo>
                <a:lnTo>
                  <a:pt x="66160" y="72130"/>
                </a:lnTo>
                <a:lnTo>
                  <a:pt x="66060" y="72070"/>
                </a:lnTo>
                <a:lnTo>
                  <a:pt x="66000" y="71940"/>
                </a:lnTo>
                <a:lnTo>
                  <a:pt x="65980" y="71570"/>
                </a:lnTo>
                <a:lnTo>
                  <a:pt x="65950" y="71420"/>
                </a:lnTo>
                <a:lnTo>
                  <a:pt x="65840" y="71230"/>
                </a:lnTo>
                <a:lnTo>
                  <a:pt x="65270" y="70610"/>
                </a:lnTo>
                <a:lnTo>
                  <a:pt x="65090" y="70450"/>
                </a:lnTo>
                <a:lnTo>
                  <a:pt x="65060" y="70440"/>
                </a:lnTo>
                <a:lnTo>
                  <a:pt x="65040" y="70430"/>
                </a:lnTo>
                <a:lnTo>
                  <a:pt x="65050" y="70400"/>
                </a:lnTo>
                <a:lnTo>
                  <a:pt x="65060" y="70300"/>
                </a:lnTo>
                <a:lnTo>
                  <a:pt x="65070" y="70290"/>
                </a:lnTo>
                <a:lnTo>
                  <a:pt x="65260" y="69980"/>
                </a:lnTo>
                <a:lnTo>
                  <a:pt x="65780" y="68550"/>
                </a:lnTo>
                <a:lnTo>
                  <a:pt x="65930" y="68260"/>
                </a:lnTo>
                <a:lnTo>
                  <a:pt x="66080" y="68080"/>
                </a:lnTo>
                <a:lnTo>
                  <a:pt x="66900" y="67490"/>
                </a:lnTo>
                <a:lnTo>
                  <a:pt x="67160" y="67240"/>
                </a:lnTo>
                <a:lnTo>
                  <a:pt x="67350" y="66990"/>
                </a:lnTo>
                <a:lnTo>
                  <a:pt x="67510" y="66670"/>
                </a:lnTo>
                <a:lnTo>
                  <a:pt x="67800" y="65500"/>
                </a:lnTo>
                <a:lnTo>
                  <a:pt x="68530" y="63900"/>
                </a:lnTo>
                <a:lnTo>
                  <a:pt x="68990" y="63230"/>
                </a:lnTo>
                <a:lnTo>
                  <a:pt x="69140" y="62930"/>
                </a:lnTo>
                <a:lnTo>
                  <a:pt x="69230" y="62670"/>
                </a:lnTo>
                <a:lnTo>
                  <a:pt x="69240" y="62420"/>
                </a:lnTo>
                <a:lnTo>
                  <a:pt x="69170" y="62130"/>
                </a:lnTo>
                <a:lnTo>
                  <a:pt x="69050" y="61860"/>
                </a:lnTo>
                <a:lnTo>
                  <a:pt x="68420" y="60770"/>
                </a:lnTo>
                <a:lnTo>
                  <a:pt x="68310" y="60460"/>
                </a:lnTo>
                <a:lnTo>
                  <a:pt x="68120" y="59760"/>
                </a:lnTo>
                <a:lnTo>
                  <a:pt x="68050" y="54790"/>
                </a:lnTo>
                <a:lnTo>
                  <a:pt x="68250" y="53900"/>
                </a:lnTo>
                <a:lnTo>
                  <a:pt x="83840" y="54860"/>
                </a:lnTo>
                <a:lnTo>
                  <a:pt x="89990" y="53020"/>
                </a:lnTo>
                <a:close/>
                <a:moveTo>
                  <a:pt x="95200" y="58010"/>
                </a:moveTo>
                <a:lnTo>
                  <a:pt x="95280" y="57970"/>
                </a:lnTo>
                <a:lnTo>
                  <a:pt x="95420" y="57940"/>
                </a:lnTo>
                <a:lnTo>
                  <a:pt x="95440" y="57950"/>
                </a:lnTo>
                <a:lnTo>
                  <a:pt x="95450" y="57950"/>
                </a:lnTo>
                <a:lnTo>
                  <a:pt x="95450" y="57960"/>
                </a:lnTo>
                <a:lnTo>
                  <a:pt x="95440" y="57960"/>
                </a:lnTo>
                <a:lnTo>
                  <a:pt x="95420" y="57970"/>
                </a:lnTo>
                <a:lnTo>
                  <a:pt x="95400" y="57970"/>
                </a:lnTo>
                <a:lnTo>
                  <a:pt x="95390" y="57970"/>
                </a:lnTo>
                <a:lnTo>
                  <a:pt x="95380" y="57970"/>
                </a:lnTo>
                <a:lnTo>
                  <a:pt x="95370" y="57970"/>
                </a:lnTo>
                <a:lnTo>
                  <a:pt x="95350" y="57970"/>
                </a:lnTo>
                <a:lnTo>
                  <a:pt x="95340" y="57970"/>
                </a:lnTo>
                <a:lnTo>
                  <a:pt x="95330" y="57970"/>
                </a:lnTo>
                <a:lnTo>
                  <a:pt x="95320" y="57970"/>
                </a:lnTo>
                <a:lnTo>
                  <a:pt x="95320" y="57980"/>
                </a:lnTo>
                <a:lnTo>
                  <a:pt x="95310" y="57990"/>
                </a:lnTo>
                <a:lnTo>
                  <a:pt x="95300" y="57990"/>
                </a:lnTo>
                <a:lnTo>
                  <a:pt x="95290" y="58000"/>
                </a:lnTo>
                <a:lnTo>
                  <a:pt x="95280" y="58010"/>
                </a:lnTo>
                <a:lnTo>
                  <a:pt x="95270" y="58030"/>
                </a:lnTo>
                <a:lnTo>
                  <a:pt x="95250" y="58030"/>
                </a:lnTo>
                <a:lnTo>
                  <a:pt x="95240" y="58040"/>
                </a:lnTo>
                <a:lnTo>
                  <a:pt x="95220" y="58030"/>
                </a:lnTo>
                <a:lnTo>
                  <a:pt x="95210" y="58030"/>
                </a:lnTo>
                <a:lnTo>
                  <a:pt x="95200" y="58020"/>
                </a:lnTo>
                <a:lnTo>
                  <a:pt x="95200" y="58010"/>
                </a:lnTo>
                <a:close/>
                <a:moveTo>
                  <a:pt x="94030" y="57600"/>
                </a:moveTo>
                <a:lnTo>
                  <a:pt x="94100" y="57610"/>
                </a:lnTo>
                <a:lnTo>
                  <a:pt x="94240" y="57650"/>
                </a:lnTo>
                <a:lnTo>
                  <a:pt x="94370" y="57720"/>
                </a:lnTo>
                <a:lnTo>
                  <a:pt x="93650" y="57720"/>
                </a:lnTo>
                <a:lnTo>
                  <a:pt x="93740" y="57630"/>
                </a:lnTo>
                <a:lnTo>
                  <a:pt x="94030" y="5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