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Central Equatoria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South Sudan • State Map | Fully Editable Vector Shape</a:t>
            </a:r>
          </a:p>
        </p:txBody>
      </p:sp>
      <p:sp>
        <p:nvSpPr>
          <p:cNvPr id="101" name="Central Equatoria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68250" y="53900"/>
                </a:moveTo>
                <a:lnTo>
                  <a:pt x="68050" y="54790"/>
                </a:lnTo>
                <a:lnTo>
                  <a:pt x="68120" y="59760"/>
                </a:lnTo>
                <a:lnTo>
                  <a:pt x="68310" y="60460"/>
                </a:lnTo>
                <a:lnTo>
                  <a:pt x="68420" y="60770"/>
                </a:lnTo>
                <a:lnTo>
                  <a:pt x="69050" y="61860"/>
                </a:lnTo>
                <a:lnTo>
                  <a:pt x="69170" y="62130"/>
                </a:lnTo>
                <a:lnTo>
                  <a:pt x="69240" y="62420"/>
                </a:lnTo>
                <a:lnTo>
                  <a:pt x="69230" y="62670"/>
                </a:lnTo>
                <a:lnTo>
                  <a:pt x="69140" y="62930"/>
                </a:lnTo>
                <a:lnTo>
                  <a:pt x="68990" y="63230"/>
                </a:lnTo>
                <a:lnTo>
                  <a:pt x="68530" y="63900"/>
                </a:lnTo>
                <a:lnTo>
                  <a:pt x="67800" y="65500"/>
                </a:lnTo>
                <a:lnTo>
                  <a:pt x="67510" y="66670"/>
                </a:lnTo>
                <a:lnTo>
                  <a:pt x="67350" y="66990"/>
                </a:lnTo>
                <a:lnTo>
                  <a:pt x="67160" y="67240"/>
                </a:lnTo>
                <a:lnTo>
                  <a:pt x="66900" y="67490"/>
                </a:lnTo>
                <a:lnTo>
                  <a:pt x="66080" y="68080"/>
                </a:lnTo>
                <a:lnTo>
                  <a:pt x="65930" y="68260"/>
                </a:lnTo>
                <a:lnTo>
                  <a:pt x="65780" y="68550"/>
                </a:lnTo>
                <a:lnTo>
                  <a:pt x="65260" y="69980"/>
                </a:lnTo>
                <a:lnTo>
                  <a:pt x="65070" y="70290"/>
                </a:lnTo>
                <a:lnTo>
                  <a:pt x="65060" y="70300"/>
                </a:lnTo>
                <a:lnTo>
                  <a:pt x="65050" y="70400"/>
                </a:lnTo>
                <a:lnTo>
                  <a:pt x="65040" y="70430"/>
                </a:lnTo>
                <a:lnTo>
                  <a:pt x="64880" y="70350"/>
                </a:lnTo>
                <a:lnTo>
                  <a:pt x="64860" y="70350"/>
                </a:lnTo>
                <a:lnTo>
                  <a:pt x="64840" y="70390"/>
                </a:lnTo>
                <a:lnTo>
                  <a:pt x="64210" y="71100"/>
                </a:lnTo>
                <a:lnTo>
                  <a:pt x="64140" y="71170"/>
                </a:lnTo>
                <a:lnTo>
                  <a:pt x="64110" y="71180"/>
                </a:lnTo>
                <a:lnTo>
                  <a:pt x="64000" y="71230"/>
                </a:lnTo>
                <a:lnTo>
                  <a:pt x="63570" y="71290"/>
                </a:lnTo>
                <a:lnTo>
                  <a:pt x="63270" y="71330"/>
                </a:lnTo>
                <a:lnTo>
                  <a:pt x="63180" y="71350"/>
                </a:lnTo>
                <a:lnTo>
                  <a:pt x="63040" y="71420"/>
                </a:lnTo>
                <a:lnTo>
                  <a:pt x="62950" y="71530"/>
                </a:lnTo>
                <a:lnTo>
                  <a:pt x="62940" y="71540"/>
                </a:lnTo>
                <a:lnTo>
                  <a:pt x="62860" y="71610"/>
                </a:lnTo>
                <a:lnTo>
                  <a:pt x="62720" y="71590"/>
                </a:lnTo>
                <a:lnTo>
                  <a:pt x="62710" y="71580"/>
                </a:lnTo>
                <a:lnTo>
                  <a:pt x="61710" y="71040"/>
                </a:lnTo>
                <a:lnTo>
                  <a:pt x="61050" y="70680"/>
                </a:lnTo>
                <a:lnTo>
                  <a:pt x="60750" y="70580"/>
                </a:lnTo>
                <a:lnTo>
                  <a:pt x="60420" y="70540"/>
                </a:lnTo>
                <a:lnTo>
                  <a:pt x="60050" y="70540"/>
                </a:lnTo>
                <a:lnTo>
                  <a:pt x="60030" y="70550"/>
                </a:lnTo>
                <a:lnTo>
                  <a:pt x="59840" y="70600"/>
                </a:lnTo>
                <a:lnTo>
                  <a:pt x="59550" y="70820"/>
                </a:lnTo>
                <a:lnTo>
                  <a:pt x="59390" y="70950"/>
                </a:lnTo>
                <a:lnTo>
                  <a:pt x="59340" y="70990"/>
                </a:lnTo>
                <a:lnTo>
                  <a:pt x="59270" y="71020"/>
                </a:lnTo>
                <a:lnTo>
                  <a:pt x="59220" y="71030"/>
                </a:lnTo>
                <a:lnTo>
                  <a:pt x="59120" y="71050"/>
                </a:lnTo>
                <a:lnTo>
                  <a:pt x="59050" y="71080"/>
                </a:lnTo>
                <a:lnTo>
                  <a:pt x="58830" y="71250"/>
                </a:lnTo>
                <a:lnTo>
                  <a:pt x="58810" y="71270"/>
                </a:lnTo>
                <a:lnTo>
                  <a:pt x="58700" y="71320"/>
                </a:lnTo>
                <a:lnTo>
                  <a:pt x="58620" y="71330"/>
                </a:lnTo>
                <a:lnTo>
                  <a:pt x="58520" y="71330"/>
                </a:lnTo>
                <a:lnTo>
                  <a:pt x="58460" y="71330"/>
                </a:lnTo>
                <a:lnTo>
                  <a:pt x="58380" y="71350"/>
                </a:lnTo>
                <a:lnTo>
                  <a:pt x="58290" y="71430"/>
                </a:lnTo>
                <a:lnTo>
                  <a:pt x="58250" y="71520"/>
                </a:lnTo>
                <a:lnTo>
                  <a:pt x="58230" y="71610"/>
                </a:lnTo>
                <a:lnTo>
                  <a:pt x="58190" y="71700"/>
                </a:lnTo>
                <a:lnTo>
                  <a:pt x="57670" y="72460"/>
                </a:lnTo>
                <a:lnTo>
                  <a:pt x="57530" y="72750"/>
                </a:lnTo>
                <a:lnTo>
                  <a:pt x="57550" y="72660"/>
                </a:lnTo>
                <a:lnTo>
                  <a:pt x="57630" y="72480"/>
                </a:lnTo>
                <a:lnTo>
                  <a:pt x="57640" y="72420"/>
                </a:lnTo>
                <a:lnTo>
                  <a:pt x="57640" y="72350"/>
                </a:lnTo>
                <a:lnTo>
                  <a:pt x="57630" y="72330"/>
                </a:lnTo>
                <a:lnTo>
                  <a:pt x="57600" y="72300"/>
                </a:lnTo>
                <a:lnTo>
                  <a:pt x="57360" y="72240"/>
                </a:lnTo>
                <a:lnTo>
                  <a:pt x="57340" y="72210"/>
                </a:lnTo>
                <a:lnTo>
                  <a:pt x="57150" y="72140"/>
                </a:lnTo>
                <a:lnTo>
                  <a:pt x="57080" y="72030"/>
                </a:lnTo>
                <a:lnTo>
                  <a:pt x="57040" y="71890"/>
                </a:lnTo>
                <a:lnTo>
                  <a:pt x="57040" y="71690"/>
                </a:lnTo>
                <a:lnTo>
                  <a:pt x="57040" y="71680"/>
                </a:lnTo>
                <a:lnTo>
                  <a:pt x="57030" y="71610"/>
                </a:lnTo>
                <a:lnTo>
                  <a:pt x="56980" y="71510"/>
                </a:lnTo>
                <a:lnTo>
                  <a:pt x="56930" y="71470"/>
                </a:lnTo>
                <a:lnTo>
                  <a:pt x="56850" y="71490"/>
                </a:lnTo>
                <a:lnTo>
                  <a:pt x="56810" y="71520"/>
                </a:lnTo>
                <a:lnTo>
                  <a:pt x="56740" y="71470"/>
                </a:lnTo>
                <a:lnTo>
                  <a:pt x="56610" y="71560"/>
                </a:lnTo>
                <a:lnTo>
                  <a:pt x="56480" y="71710"/>
                </a:lnTo>
                <a:lnTo>
                  <a:pt x="56310" y="71800"/>
                </a:lnTo>
                <a:lnTo>
                  <a:pt x="56290" y="71800"/>
                </a:lnTo>
                <a:lnTo>
                  <a:pt x="56260" y="71790"/>
                </a:lnTo>
                <a:lnTo>
                  <a:pt x="56160" y="71760"/>
                </a:lnTo>
                <a:lnTo>
                  <a:pt x="56110" y="71770"/>
                </a:lnTo>
                <a:lnTo>
                  <a:pt x="56050" y="71810"/>
                </a:lnTo>
                <a:lnTo>
                  <a:pt x="56000" y="71820"/>
                </a:lnTo>
                <a:lnTo>
                  <a:pt x="55870" y="71870"/>
                </a:lnTo>
                <a:lnTo>
                  <a:pt x="55620" y="72000"/>
                </a:lnTo>
                <a:lnTo>
                  <a:pt x="55520" y="72030"/>
                </a:lnTo>
                <a:lnTo>
                  <a:pt x="55360" y="72050"/>
                </a:lnTo>
                <a:lnTo>
                  <a:pt x="55280" y="72050"/>
                </a:lnTo>
                <a:lnTo>
                  <a:pt x="55210" y="72020"/>
                </a:lnTo>
                <a:lnTo>
                  <a:pt x="55190" y="72000"/>
                </a:lnTo>
                <a:lnTo>
                  <a:pt x="55310" y="71870"/>
                </a:lnTo>
                <a:lnTo>
                  <a:pt x="55300" y="71750"/>
                </a:lnTo>
                <a:lnTo>
                  <a:pt x="55340" y="71650"/>
                </a:lnTo>
                <a:lnTo>
                  <a:pt x="55340" y="71590"/>
                </a:lnTo>
                <a:lnTo>
                  <a:pt x="55310" y="71500"/>
                </a:lnTo>
                <a:lnTo>
                  <a:pt x="55290" y="71480"/>
                </a:lnTo>
                <a:lnTo>
                  <a:pt x="55370" y="71360"/>
                </a:lnTo>
                <a:lnTo>
                  <a:pt x="55420" y="71260"/>
                </a:lnTo>
                <a:lnTo>
                  <a:pt x="55350" y="70750"/>
                </a:lnTo>
                <a:lnTo>
                  <a:pt x="55230" y="70260"/>
                </a:lnTo>
                <a:lnTo>
                  <a:pt x="55100" y="70170"/>
                </a:lnTo>
                <a:lnTo>
                  <a:pt x="55100" y="70150"/>
                </a:lnTo>
                <a:lnTo>
                  <a:pt x="54990" y="69940"/>
                </a:lnTo>
                <a:lnTo>
                  <a:pt x="54910" y="69920"/>
                </a:lnTo>
                <a:lnTo>
                  <a:pt x="54840" y="69930"/>
                </a:lnTo>
                <a:lnTo>
                  <a:pt x="54760" y="69950"/>
                </a:lnTo>
                <a:lnTo>
                  <a:pt x="54680" y="69960"/>
                </a:lnTo>
                <a:lnTo>
                  <a:pt x="54520" y="69960"/>
                </a:lnTo>
                <a:lnTo>
                  <a:pt x="54450" y="69940"/>
                </a:lnTo>
                <a:lnTo>
                  <a:pt x="54150" y="69850"/>
                </a:lnTo>
                <a:lnTo>
                  <a:pt x="53510" y="69470"/>
                </a:lnTo>
                <a:lnTo>
                  <a:pt x="53120" y="69340"/>
                </a:lnTo>
                <a:lnTo>
                  <a:pt x="53100" y="69320"/>
                </a:lnTo>
                <a:lnTo>
                  <a:pt x="52950" y="69240"/>
                </a:lnTo>
                <a:lnTo>
                  <a:pt x="52900" y="69250"/>
                </a:lnTo>
                <a:lnTo>
                  <a:pt x="52850" y="69280"/>
                </a:lnTo>
                <a:lnTo>
                  <a:pt x="52830" y="69300"/>
                </a:lnTo>
                <a:lnTo>
                  <a:pt x="52470" y="69290"/>
                </a:lnTo>
                <a:lnTo>
                  <a:pt x="52490" y="69200"/>
                </a:lnTo>
                <a:lnTo>
                  <a:pt x="52410" y="69120"/>
                </a:lnTo>
                <a:lnTo>
                  <a:pt x="52390" y="68990"/>
                </a:lnTo>
                <a:lnTo>
                  <a:pt x="52360" y="68780"/>
                </a:lnTo>
                <a:lnTo>
                  <a:pt x="52320" y="68760"/>
                </a:lnTo>
                <a:lnTo>
                  <a:pt x="52220" y="68660"/>
                </a:lnTo>
                <a:lnTo>
                  <a:pt x="52230" y="68460"/>
                </a:lnTo>
                <a:lnTo>
                  <a:pt x="52270" y="68170"/>
                </a:lnTo>
                <a:lnTo>
                  <a:pt x="52180" y="68050"/>
                </a:lnTo>
                <a:lnTo>
                  <a:pt x="52080" y="68060"/>
                </a:lnTo>
                <a:lnTo>
                  <a:pt x="52070" y="68060"/>
                </a:lnTo>
                <a:lnTo>
                  <a:pt x="51870" y="68020"/>
                </a:lnTo>
                <a:lnTo>
                  <a:pt x="51710" y="67970"/>
                </a:lnTo>
                <a:lnTo>
                  <a:pt x="51580" y="67890"/>
                </a:lnTo>
                <a:lnTo>
                  <a:pt x="51300" y="67800"/>
                </a:lnTo>
                <a:lnTo>
                  <a:pt x="51160" y="67660"/>
                </a:lnTo>
                <a:lnTo>
                  <a:pt x="51090" y="67380"/>
                </a:lnTo>
                <a:lnTo>
                  <a:pt x="50990" y="67240"/>
                </a:lnTo>
                <a:lnTo>
                  <a:pt x="50910" y="67200"/>
                </a:lnTo>
                <a:lnTo>
                  <a:pt x="50750" y="67170"/>
                </a:lnTo>
                <a:lnTo>
                  <a:pt x="50650" y="67110"/>
                </a:lnTo>
                <a:lnTo>
                  <a:pt x="50620" y="67060"/>
                </a:lnTo>
                <a:lnTo>
                  <a:pt x="50590" y="66870"/>
                </a:lnTo>
                <a:lnTo>
                  <a:pt x="50680" y="66700"/>
                </a:lnTo>
                <a:lnTo>
                  <a:pt x="50690" y="66470"/>
                </a:lnTo>
                <a:lnTo>
                  <a:pt x="50530" y="66350"/>
                </a:lnTo>
                <a:lnTo>
                  <a:pt x="50450" y="66250"/>
                </a:lnTo>
                <a:lnTo>
                  <a:pt x="50260" y="66150"/>
                </a:lnTo>
                <a:lnTo>
                  <a:pt x="50180" y="66090"/>
                </a:lnTo>
                <a:lnTo>
                  <a:pt x="50130" y="66080"/>
                </a:lnTo>
                <a:lnTo>
                  <a:pt x="50050" y="66070"/>
                </a:lnTo>
                <a:lnTo>
                  <a:pt x="49930" y="66100"/>
                </a:lnTo>
                <a:lnTo>
                  <a:pt x="49790" y="66120"/>
                </a:lnTo>
                <a:lnTo>
                  <a:pt x="49660" y="66030"/>
                </a:lnTo>
                <a:lnTo>
                  <a:pt x="49620" y="65970"/>
                </a:lnTo>
                <a:lnTo>
                  <a:pt x="49540" y="65930"/>
                </a:lnTo>
                <a:lnTo>
                  <a:pt x="49520" y="65920"/>
                </a:lnTo>
                <a:lnTo>
                  <a:pt x="49450" y="65930"/>
                </a:lnTo>
                <a:lnTo>
                  <a:pt x="49400" y="65900"/>
                </a:lnTo>
                <a:lnTo>
                  <a:pt x="49360" y="65840"/>
                </a:lnTo>
                <a:lnTo>
                  <a:pt x="49350" y="65610"/>
                </a:lnTo>
                <a:lnTo>
                  <a:pt x="49360" y="65320"/>
                </a:lnTo>
                <a:lnTo>
                  <a:pt x="49400" y="64960"/>
                </a:lnTo>
                <a:lnTo>
                  <a:pt x="49400" y="64830"/>
                </a:lnTo>
                <a:lnTo>
                  <a:pt x="49490" y="64680"/>
                </a:lnTo>
                <a:lnTo>
                  <a:pt x="49600" y="64400"/>
                </a:lnTo>
                <a:lnTo>
                  <a:pt x="49570" y="64390"/>
                </a:lnTo>
                <a:lnTo>
                  <a:pt x="50850" y="63380"/>
                </a:lnTo>
                <a:lnTo>
                  <a:pt x="51150" y="63060"/>
                </a:lnTo>
                <a:lnTo>
                  <a:pt x="51340" y="62880"/>
                </a:lnTo>
                <a:lnTo>
                  <a:pt x="51520" y="62760"/>
                </a:lnTo>
                <a:lnTo>
                  <a:pt x="51730" y="62680"/>
                </a:lnTo>
                <a:lnTo>
                  <a:pt x="51890" y="62640"/>
                </a:lnTo>
                <a:lnTo>
                  <a:pt x="52090" y="62650"/>
                </a:lnTo>
                <a:lnTo>
                  <a:pt x="52270" y="62720"/>
                </a:lnTo>
                <a:lnTo>
                  <a:pt x="52450" y="62840"/>
                </a:lnTo>
                <a:lnTo>
                  <a:pt x="52960" y="63310"/>
                </a:lnTo>
                <a:lnTo>
                  <a:pt x="53160" y="63430"/>
                </a:lnTo>
                <a:lnTo>
                  <a:pt x="53360" y="63470"/>
                </a:lnTo>
                <a:lnTo>
                  <a:pt x="53610" y="63430"/>
                </a:lnTo>
                <a:lnTo>
                  <a:pt x="53890" y="63290"/>
                </a:lnTo>
                <a:lnTo>
                  <a:pt x="54930" y="62270"/>
                </a:lnTo>
                <a:lnTo>
                  <a:pt x="55290" y="62000"/>
                </a:lnTo>
                <a:lnTo>
                  <a:pt x="56190" y="61540"/>
                </a:lnTo>
                <a:lnTo>
                  <a:pt x="57280" y="61180"/>
                </a:lnTo>
                <a:lnTo>
                  <a:pt x="57460" y="61080"/>
                </a:lnTo>
                <a:lnTo>
                  <a:pt x="57550" y="61000"/>
                </a:lnTo>
                <a:lnTo>
                  <a:pt x="57600" y="60910"/>
                </a:lnTo>
                <a:lnTo>
                  <a:pt x="57630" y="60810"/>
                </a:lnTo>
                <a:lnTo>
                  <a:pt x="57650" y="60650"/>
                </a:lnTo>
                <a:lnTo>
                  <a:pt x="57770" y="58310"/>
                </a:lnTo>
                <a:lnTo>
                  <a:pt x="57860" y="57920"/>
                </a:lnTo>
                <a:lnTo>
                  <a:pt x="57990" y="57580"/>
                </a:lnTo>
                <a:lnTo>
                  <a:pt x="58360" y="57030"/>
                </a:lnTo>
                <a:lnTo>
                  <a:pt x="58450" y="56740"/>
                </a:lnTo>
                <a:lnTo>
                  <a:pt x="58420" y="56400"/>
                </a:lnTo>
                <a:lnTo>
                  <a:pt x="58240" y="56010"/>
                </a:lnTo>
                <a:lnTo>
                  <a:pt x="58010" y="55610"/>
                </a:lnTo>
                <a:lnTo>
                  <a:pt x="57430" y="55080"/>
                </a:lnTo>
                <a:lnTo>
                  <a:pt x="56980" y="54770"/>
                </a:lnTo>
                <a:lnTo>
                  <a:pt x="56820" y="54580"/>
                </a:lnTo>
                <a:lnTo>
                  <a:pt x="56600" y="54220"/>
                </a:lnTo>
                <a:lnTo>
                  <a:pt x="56410" y="53970"/>
                </a:lnTo>
                <a:lnTo>
                  <a:pt x="56100" y="53670"/>
                </a:lnTo>
                <a:lnTo>
                  <a:pt x="55230" y="53010"/>
                </a:lnTo>
                <a:lnTo>
                  <a:pt x="54280" y="52130"/>
                </a:lnTo>
                <a:lnTo>
                  <a:pt x="56020" y="51980"/>
                </a:lnTo>
                <a:lnTo>
                  <a:pt x="56730" y="51840"/>
                </a:lnTo>
                <a:lnTo>
                  <a:pt x="57310" y="51540"/>
                </a:lnTo>
                <a:lnTo>
                  <a:pt x="57710" y="51560"/>
                </a:lnTo>
                <a:lnTo>
                  <a:pt x="59170" y="52800"/>
                </a:lnTo>
                <a:lnTo>
                  <a:pt x="60130" y="53220"/>
                </a:lnTo>
                <a:lnTo>
                  <a:pt x="62800" y="53710"/>
                </a:lnTo>
                <a:lnTo>
                  <a:pt x="63330" y="53990"/>
                </a:lnTo>
                <a:lnTo>
                  <a:pt x="63620" y="54020"/>
                </a:lnTo>
                <a:lnTo>
                  <a:pt x="64020" y="53670"/>
                </a:lnTo>
                <a:lnTo>
                  <a:pt x="68250" y="53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