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Sudan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astern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89990" y="53020"/>
                </a:moveTo>
                <a:lnTo>
                  <a:pt x="90000" y="53110"/>
                </a:lnTo>
                <a:lnTo>
                  <a:pt x="89920" y="53280"/>
                </a:lnTo>
                <a:lnTo>
                  <a:pt x="89890" y="53370"/>
                </a:lnTo>
                <a:lnTo>
                  <a:pt x="89890" y="53460"/>
                </a:lnTo>
                <a:lnTo>
                  <a:pt x="89930" y="53540"/>
                </a:lnTo>
                <a:lnTo>
                  <a:pt x="90060" y="53680"/>
                </a:lnTo>
                <a:lnTo>
                  <a:pt x="90080" y="53770"/>
                </a:lnTo>
                <a:lnTo>
                  <a:pt x="90070" y="53890"/>
                </a:lnTo>
                <a:lnTo>
                  <a:pt x="90040" y="53980"/>
                </a:lnTo>
                <a:lnTo>
                  <a:pt x="90030" y="54060"/>
                </a:lnTo>
                <a:lnTo>
                  <a:pt x="90040" y="54170"/>
                </a:lnTo>
                <a:lnTo>
                  <a:pt x="90120" y="54340"/>
                </a:lnTo>
                <a:lnTo>
                  <a:pt x="90750" y="55250"/>
                </a:lnTo>
                <a:lnTo>
                  <a:pt x="90870" y="55460"/>
                </a:lnTo>
                <a:lnTo>
                  <a:pt x="90940" y="55920"/>
                </a:lnTo>
                <a:lnTo>
                  <a:pt x="91020" y="56070"/>
                </a:lnTo>
                <a:lnTo>
                  <a:pt x="91370" y="56330"/>
                </a:lnTo>
                <a:lnTo>
                  <a:pt x="92000" y="56700"/>
                </a:lnTo>
                <a:lnTo>
                  <a:pt x="92300" y="56950"/>
                </a:lnTo>
                <a:lnTo>
                  <a:pt x="92360" y="57110"/>
                </a:lnTo>
                <a:lnTo>
                  <a:pt x="92400" y="57200"/>
                </a:lnTo>
                <a:lnTo>
                  <a:pt x="92350" y="57290"/>
                </a:lnTo>
                <a:lnTo>
                  <a:pt x="92280" y="57370"/>
                </a:lnTo>
                <a:lnTo>
                  <a:pt x="92220" y="57460"/>
                </a:lnTo>
                <a:lnTo>
                  <a:pt x="92220" y="57550"/>
                </a:lnTo>
                <a:lnTo>
                  <a:pt x="92250" y="57630"/>
                </a:lnTo>
                <a:lnTo>
                  <a:pt x="92320" y="57740"/>
                </a:lnTo>
                <a:lnTo>
                  <a:pt x="91230" y="59070"/>
                </a:lnTo>
                <a:lnTo>
                  <a:pt x="90780" y="59450"/>
                </a:lnTo>
                <a:lnTo>
                  <a:pt x="89760" y="60300"/>
                </a:lnTo>
                <a:lnTo>
                  <a:pt x="89320" y="60660"/>
                </a:lnTo>
                <a:lnTo>
                  <a:pt x="89090" y="60860"/>
                </a:lnTo>
                <a:lnTo>
                  <a:pt x="88830" y="61080"/>
                </a:lnTo>
                <a:lnTo>
                  <a:pt x="87890" y="61890"/>
                </a:lnTo>
                <a:lnTo>
                  <a:pt x="87300" y="62400"/>
                </a:lnTo>
                <a:lnTo>
                  <a:pt x="87050" y="62620"/>
                </a:lnTo>
                <a:lnTo>
                  <a:pt x="86300" y="63250"/>
                </a:lnTo>
                <a:lnTo>
                  <a:pt x="86090" y="63430"/>
                </a:lnTo>
                <a:lnTo>
                  <a:pt x="85660" y="63850"/>
                </a:lnTo>
                <a:lnTo>
                  <a:pt x="85370" y="64000"/>
                </a:lnTo>
                <a:lnTo>
                  <a:pt x="84570" y="64790"/>
                </a:lnTo>
                <a:lnTo>
                  <a:pt x="83770" y="65580"/>
                </a:lnTo>
                <a:lnTo>
                  <a:pt x="82980" y="66370"/>
                </a:lnTo>
                <a:lnTo>
                  <a:pt x="82270" y="67070"/>
                </a:lnTo>
                <a:lnTo>
                  <a:pt x="82180" y="67160"/>
                </a:lnTo>
                <a:lnTo>
                  <a:pt x="82110" y="67240"/>
                </a:lnTo>
                <a:lnTo>
                  <a:pt x="81800" y="67550"/>
                </a:lnTo>
                <a:lnTo>
                  <a:pt x="81270" y="68080"/>
                </a:lnTo>
                <a:lnTo>
                  <a:pt x="81180" y="68170"/>
                </a:lnTo>
                <a:lnTo>
                  <a:pt x="79830" y="69550"/>
                </a:lnTo>
                <a:lnTo>
                  <a:pt x="79480" y="69900"/>
                </a:lnTo>
                <a:lnTo>
                  <a:pt x="78560" y="70840"/>
                </a:lnTo>
                <a:lnTo>
                  <a:pt x="78540" y="70860"/>
                </a:lnTo>
                <a:lnTo>
                  <a:pt x="78510" y="70860"/>
                </a:lnTo>
                <a:lnTo>
                  <a:pt x="78390" y="70860"/>
                </a:lnTo>
                <a:lnTo>
                  <a:pt x="78370" y="70860"/>
                </a:lnTo>
                <a:lnTo>
                  <a:pt x="78350" y="70870"/>
                </a:lnTo>
                <a:lnTo>
                  <a:pt x="78010" y="70920"/>
                </a:lnTo>
                <a:lnTo>
                  <a:pt x="77080" y="70870"/>
                </a:lnTo>
                <a:lnTo>
                  <a:pt x="76740" y="70850"/>
                </a:lnTo>
                <a:lnTo>
                  <a:pt x="76560" y="70840"/>
                </a:lnTo>
                <a:lnTo>
                  <a:pt x="76020" y="70820"/>
                </a:lnTo>
                <a:lnTo>
                  <a:pt x="75780" y="70770"/>
                </a:lnTo>
                <a:lnTo>
                  <a:pt x="75620" y="70680"/>
                </a:lnTo>
                <a:lnTo>
                  <a:pt x="74620" y="69870"/>
                </a:lnTo>
                <a:lnTo>
                  <a:pt x="74570" y="69850"/>
                </a:lnTo>
                <a:lnTo>
                  <a:pt x="74460" y="69800"/>
                </a:lnTo>
                <a:lnTo>
                  <a:pt x="74320" y="69850"/>
                </a:lnTo>
                <a:lnTo>
                  <a:pt x="73850" y="70210"/>
                </a:lnTo>
                <a:lnTo>
                  <a:pt x="73310" y="70480"/>
                </a:lnTo>
                <a:lnTo>
                  <a:pt x="73230" y="70520"/>
                </a:lnTo>
                <a:lnTo>
                  <a:pt x="72570" y="70720"/>
                </a:lnTo>
                <a:lnTo>
                  <a:pt x="72330" y="70740"/>
                </a:lnTo>
                <a:lnTo>
                  <a:pt x="71590" y="70800"/>
                </a:lnTo>
                <a:lnTo>
                  <a:pt x="71330" y="70820"/>
                </a:lnTo>
                <a:lnTo>
                  <a:pt x="69880" y="70940"/>
                </a:lnTo>
                <a:lnTo>
                  <a:pt x="69860" y="70950"/>
                </a:lnTo>
                <a:lnTo>
                  <a:pt x="69540" y="71020"/>
                </a:lnTo>
                <a:lnTo>
                  <a:pt x="68090" y="71910"/>
                </a:lnTo>
                <a:lnTo>
                  <a:pt x="67990" y="72010"/>
                </a:lnTo>
                <a:lnTo>
                  <a:pt x="67990" y="72120"/>
                </a:lnTo>
                <a:lnTo>
                  <a:pt x="68020" y="72400"/>
                </a:lnTo>
                <a:lnTo>
                  <a:pt x="68020" y="72520"/>
                </a:lnTo>
                <a:lnTo>
                  <a:pt x="67990" y="72630"/>
                </a:lnTo>
                <a:lnTo>
                  <a:pt x="67980" y="72680"/>
                </a:lnTo>
                <a:lnTo>
                  <a:pt x="67940" y="72740"/>
                </a:lnTo>
                <a:lnTo>
                  <a:pt x="67930" y="72750"/>
                </a:lnTo>
                <a:lnTo>
                  <a:pt x="67840" y="72750"/>
                </a:lnTo>
                <a:lnTo>
                  <a:pt x="67340" y="72650"/>
                </a:lnTo>
                <a:lnTo>
                  <a:pt x="67210" y="72580"/>
                </a:lnTo>
                <a:lnTo>
                  <a:pt x="67090" y="72460"/>
                </a:lnTo>
                <a:lnTo>
                  <a:pt x="67070" y="72430"/>
                </a:lnTo>
                <a:lnTo>
                  <a:pt x="67040" y="72380"/>
                </a:lnTo>
                <a:lnTo>
                  <a:pt x="66940" y="72220"/>
                </a:lnTo>
                <a:lnTo>
                  <a:pt x="66870" y="72180"/>
                </a:lnTo>
                <a:lnTo>
                  <a:pt x="66860" y="72190"/>
                </a:lnTo>
                <a:lnTo>
                  <a:pt x="66840" y="72190"/>
                </a:lnTo>
                <a:lnTo>
                  <a:pt x="66810" y="72190"/>
                </a:lnTo>
                <a:lnTo>
                  <a:pt x="66780" y="72190"/>
                </a:lnTo>
                <a:lnTo>
                  <a:pt x="66760" y="72200"/>
                </a:lnTo>
                <a:lnTo>
                  <a:pt x="66750" y="72200"/>
                </a:lnTo>
                <a:lnTo>
                  <a:pt x="66730" y="72210"/>
                </a:lnTo>
                <a:lnTo>
                  <a:pt x="66690" y="72220"/>
                </a:lnTo>
                <a:lnTo>
                  <a:pt x="66670" y="72220"/>
                </a:lnTo>
                <a:lnTo>
                  <a:pt x="66650" y="72230"/>
                </a:lnTo>
                <a:lnTo>
                  <a:pt x="66620" y="72240"/>
                </a:lnTo>
                <a:lnTo>
                  <a:pt x="66610" y="72240"/>
                </a:lnTo>
                <a:lnTo>
                  <a:pt x="66610" y="72230"/>
                </a:lnTo>
                <a:lnTo>
                  <a:pt x="66610" y="72220"/>
                </a:lnTo>
                <a:lnTo>
                  <a:pt x="66610" y="72210"/>
                </a:lnTo>
                <a:lnTo>
                  <a:pt x="66610" y="72200"/>
                </a:lnTo>
                <a:lnTo>
                  <a:pt x="66610" y="72190"/>
                </a:lnTo>
                <a:lnTo>
                  <a:pt x="66610" y="72180"/>
                </a:lnTo>
                <a:lnTo>
                  <a:pt x="66610" y="72170"/>
                </a:lnTo>
                <a:lnTo>
                  <a:pt x="66590" y="72170"/>
                </a:lnTo>
                <a:lnTo>
                  <a:pt x="66580" y="72170"/>
                </a:lnTo>
                <a:lnTo>
                  <a:pt x="66570" y="72170"/>
                </a:lnTo>
                <a:lnTo>
                  <a:pt x="66550" y="72170"/>
                </a:lnTo>
                <a:lnTo>
                  <a:pt x="66540" y="72170"/>
                </a:lnTo>
                <a:lnTo>
                  <a:pt x="66520" y="72170"/>
                </a:lnTo>
                <a:lnTo>
                  <a:pt x="66500" y="72170"/>
                </a:lnTo>
                <a:lnTo>
                  <a:pt x="66480" y="72170"/>
                </a:lnTo>
                <a:lnTo>
                  <a:pt x="66460" y="72170"/>
                </a:lnTo>
                <a:lnTo>
                  <a:pt x="66440" y="72170"/>
                </a:lnTo>
                <a:lnTo>
                  <a:pt x="66430" y="72170"/>
                </a:lnTo>
                <a:lnTo>
                  <a:pt x="66420" y="72170"/>
                </a:lnTo>
                <a:lnTo>
                  <a:pt x="66400" y="72170"/>
                </a:lnTo>
                <a:lnTo>
                  <a:pt x="66390" y="72170"/>
                </a:lnTo>
                <a:lnTo>
                  <a:pt x="66380" y="72170"/>
                </a:lnTo>
                <a:lnTo>
                  <a:pt x="66360" y="72170"/>
                </a:lnTo>
                <a:lnTo>
                  <a:pt x="66340" y="72170"/>
                </a:lnTo>
                <a:lnTo>
                  <a:pt x="66330" y="72170"/>
                </a:lnTo>
                <a:lnTo>
                  <a:pt x="66320" y="72170"/>
                </a:lnTo>
                <a:lnTo>
                  <a:pt x="66310" y="72170"/>
                </a:lnTo>
                <a:lnTo>
                  <a:pt x="66300" y="72170"/>
                </a:lnTo>
                <a:lnTo>
                  <a:pt x="66290" y="72170"/>
                </a:lnTo>
                <a:lnTo>
                  <a:pt x="66280" y="72170"/>
                </a:lnTo>
                <a:lnTo>
                  <a:pt x="66280" y="72160"/>
                </a:lnTo>
                <a:lnTo>
                  <a:pt x="66280" y="72150"/>
                </a:lnTo>
                <a:lnTo>
                  <a:pt x="66270" y="72140"/>
                </a:lnTo>
                <a:lnTo>
                  <a:pt x="66280" y="72140"/>
                </a:lnTo>
                <a:lnTo>
                  <a:pt x="66280" y="72130"/>
                </a:lnTo>
                <a:lnTo>
                  <a:pt x="66160" y="72130"/>
                </a:lnTo>
                <a:lnTo>
                  <a:pt x="66060" y="72070"/>
                </a:lnTo>
                <a:lnTo>
                  <a:pt x="66000" y="71940"/>
                </a:lnTo>
                <a:lnTo>
                  <a:pt x="65980" y="71570"/>
                </a:lnTo>
                <a:lnTo>
                  <a:pt x="65950" y="71420"/>
                </a:lnTo>
                <a:lnTo>
                  <a:pt x="65840" y="71230"/>
                </a:lnTo>
                <a:lnTo>
                  <a:pt x="65270" y="70610"/>
                </a:lnTo>
                <a:lnTo>
                  <a:pt x="65090" y="70450"/>
                </a:lnTo>
                <a:lnTo>
                  <a:pt x="65060" y="70440"/>
                </a:lnTo>
                <a:lnTo>
                  <a:pt x="65040" y="70430"/>
                </a:lnTo>
                <a:lnTo>
                  <a:pt x="65050" y="70400"/>
                </a:lnTo>
                <a:lnTo>
                  <a:pt x="65060" y="70300"/>
                </a:lnTo>
                <a:lnTo>
                  <a:pt x="65070" y="70290"/>
                </a:lnTo>
                <a:lnTo>
                  <a:pt x="65260" y="69980"/>
                </a:lnTo>
                <a:lnTo>
                  <a:pt x="65780" y="68550"/>
                </a:lnTo>
                <a:lnTo>
                  <a:pt x="65930" y="68260"/>
                </a:lnTo>
                <a:lnTo>
                  <a:pt x="66080" y="68080"/>
                </a:lnTo>
                <a:lnTo>
                  <a:pt x="66900" y="67490"/>
                </a:lnTo>
                <a:lnTo>
                  <a:pt x="67160" y="67240"/>
                </a:lnTo>
                <a:lnTo>
                  <a:pt x="67350" y="66990"/>
                </a:lnTo>
                <a:lnTo>
                  <a:pt x="67510" y="66670"/>
                </a:lnTo>
                <a:lnTo>
                  <a:pt x="67800" y="65500"/>
                </a:lnTo>
                <a:lnTo>
                  <a:pt x="68530" y="63900"/>
                </a:lnTo>
                <a:lnTo>
                  <a:pt x="68990" y="63230"/>
                </a:lnTo>
                <a:lnTo>
                  <a:pt x="69140" y="62930"/>
                </a:lnTo>
                <a:lnTo>
                  <a:pt x="69230" y="62670"/>
                </a:lnTo>
                <a:lnTo>
                  <a:pt x="69240" y="62420"/>
                </a:lnTo>
                <a:lnTo>
                  <a:pt x="69170" y="62130"/>
                </a:lnTo>
                <a:lnTo>
                  <a:pt x="69050" y="61860"/>
                </a:lnTo>
                <a:lnTo>
                  <a:pt x="68420" y="60770"/>
                </a:lnTo>
                <a:lnTo>
                  <a:pt x="68310" y="60460"/>
                </a:lnTo>
                <a:lnTo>
                  <a:pt x="68120" y="59760"/>
                </a:lnTo>
                <a:lnTo>
                  <a:pt x="68050" y="54790"/>
                </a:lnTo>
                <a:lnTo>
                  <a:pt x="68250" y="53900"/>
                </a:lnTo>
                <a:lnTo>
                  <a:pt x="83840" y="54860"/>
                </a:lnTo>
                <a:lnTo>
                  <a:pt x="89990" y="53020"/>
                </a:lnTo>
                <a:close/>
                <a:moveTo>
                  <a:pt x="95200" y="58010"/>
                </a:moveTo>
                <a:lnTo>
                  <a:pt x="95280" y="57970"/>
                </a:lnTo>
                <a:lnTo>
                  <a:pt x="95420" y="57940"/>
                </a:lnTo>
                <a:lnTo>
                  <a:pt x="95440" y="57950"/>
                </a:lnTo>
                <a:lnTo>
                  <a:pt x="95450" y="57950"/>
                </a:lnTo>
                <a:lnTo>
                  <a:pt x="95450" y="57960"/>
                </a:lnTo>
                <a:lnTo>
                  <a:pt x="95440" y="57960"/>
                </a:lnTo>
                <a:lnTo>
                  <a:pt x="95420" y="57970"/>
                </a:lnTo>
                <a:lnTo>
                  <a:pt x="95400" y="57970"/>
                </a:lnTo>
                <a:lnTo>
                  <a:pt x="95390" y="57970"/>
                </a:lnTo>
                <a:lnTo>
                  <a:pt x="95380" y="57970"/>
                </a:lnTo>
                <a:lnTo>
                  <a:pt x="95370" y="57970"/>
                </a:lnTo>
                <a:lnTo>
                  <a:pt x="95350" y="57970"/>
                </a:lnTo>
                <a:lnTo>
                  <a:pt x="95340" y="57970"/>
                </a:lnTo>
                <a:lnTo>
                  <a:pt x="95330" y="57970"/>
                </a:lnTo>
                <a:lnTo>
                  <a:pt x="95320" y="57970"/>
                </a:lnTo>
                <a:lnTo>
                  <a:pt x="95320" y="57980"/>
                </a:lnTo>
                <a:lnTo>
                  <a:pt x="95310" y="57990"/>
                </a:lnTo>
                <a:lnTo>
                  <a:pt x="95300" y="57990"/>
                </a:lnTo>
                <a:lnTo>
                  <a:pt x="95290" y="58000"/>
                </a:lnTo>
                <a:lnTo>
                  <a:pt x="95280" y="58010"/>
                </a:lnTo>
                <a:lnTo>
                  <a:pt x="95270" y="58030"/>
                </a:lnTo>
                <a:lnTo>
                  <a:pt x="95250" y="58030"/>
                </a:lnTo>
                <a:lnTo>
                  <a:pt x="95240" y="58040"/>
                </a:lnTo>
                <a:lnTo>
                  <a:pt x="95220" y="58030"/>
                </a:lnTo>
                <a:lnTo>
                  <a:pt x="95210" y="58030"/>
                </a:lnTo>
                <a:lnTo>
                  <a:pt x="95200" y="58020"/>
                </a:lnTo>
                <a:lnTo>
                  <a:pt x="95200" y="58010"/>
                </a:lnTo>
                <a:close/>
                <a:moveTo>
                  <a:pt x="94030" y="57600"/>
                </a:moveTo>
                <a:lnTo>
                  <a:pt x="94100" y="57610"/>
                </a:lnTo>
                <a:lnTo>
                  <a:pt x="94240" y="57650"/>
                </a:lnTo>
                <a:lnTo>
                  <a:pt x="94370" y="57720"/>
                </a:lnTo>
                <a:lnTo>
                  <a:pt x="93650" y="57720"/>
                </a:lnTo>
                <a:lnTo>
                  <a:pt x="93740" y="57630"/>
                </a:lnTo>
                <a:lnTo>
                  <a:pt x="94030" y="5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Western Bahr el Ghaza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0150" y="21350"/>
                </a:moveTo>
                <a:lnTo>
                  <a:pt x="20190" y="22010"/>
                </a:lnTo>
                <a:lnTo>
                  <a:pt x="19920" y="24740"/>
                </a:lnTo>
                <a:lnTo>
                  <a:pt x="19900" y="30000"/>
                </a:lnTo>
                <a:lnTo>
                  <a:pt x="20320" y="32690"/>
                </a:lnTo>
                <a:lnTo>
                  <a:pt x="20340" y="33800"/>
                </a:lnTo>
                <a:lnTo>
                  <a:pt x="20510" y="34890"/>
                </a:lnTo>
                <a:lnTo>
                  <a:pt x="20800" y="35790"/>
                </a:lnTo>
                <a:lnTo>
                  <a:pt x="21270" y="36470"/>
                </a:lnTo>
                <a:lnTo>
                  <a:pt x="21740" y="36880"/>
                </a:lnTo>
                <a:lnTo>
                  <a:pt x="24330" y="38580"/>
                </a:lnTo>
                <a:lnTo>
                  <a:pt x="24650" y="38700"/>
                </a:lnTo>
                <a:lnTo>
                  <a:pt x="24910" y="38740"/>
                </a:lnTo>
                <a:lnTo>
                  <a:pt x="25130" y="38730"/>
                </a:lnTo>
                <a:lnTo>
                  <a:pt x="25330" y="38690"/>
                </a:lnTo>
                <a:lnTo>
                  <a:pt x="25530" y="38610"/>
                </a:lnTo>
                <a:lnTo>
                  <a:pt x="26020" y="38340"/>
                </a:lnTo>
                <a:lnTo>
                  <a:pt x="26890" y="37750"/>
                </a:lnTo>
                <a:lnTo>
                  <a:pt x="31620" y="35510"/>
                </a:lnTo>
                <a:lnTo>
                  <a:pt x="32740" y="35210"/>
                </a:lnTo>
                <a:lnTo>
                  <a:pt x="33080" y="35580"/>
                </a:lnTo>
                <a:lnTo>
                  <a:pt x="34100" y="37270"/>
                </a:lnTo>
                <a:lnTo>
                  <a:pt x="34590" y="37890"/>
                </a:lnTo>
                <a:lnTo>
                  <a:pt x="34780" y="38060"/>
                </a:lnTo>
                <a:lnTo>
                  <a:pt x="34890" y="38150"/>
                </a:lnTo>
                <a:lnTo>
                  <a:pt x="35050" y="38210"/>
                </a:lnTo>
                <a:lnTo>
                  <a:pt x="36240" y="38420"/>
                </a:lnTo>
                <a:lnTo>
                  <a:pt x="36620" y="38580"/>
                </a:lnTo>
                <a:lnTo>
                  <a:pt x="37190" y="38930"/>
                </a:lnTo>
                <a:lnTo>
                  <a:pt x="37850" y="39440"/>
                </a:lnTo>
                <a:lnTo>
                  <a:pt x="38840" y="39990"/>
                </a:lnTo>
                <a:lnTo>
                  <a:pt x="39170" y="40110"/>
                </a:lnTo>
                <a:lnTo>
                  <a:pt x="39430" y="40250"/>
                </a:lnTo>
                <a:lnTo>
                  <a:pt x="39540" y="40430"/>
                </a:lnTo>
                <a:lnTo>
                  <a:pt x="39520" y="40640"/>
                </a:lnTo>
                <a:lnTo>
                  <a:pt x="39440" y="40840"/>
                </a:lnTo>
                <a:lnTo>
                  <a:pt x="39410" y="41010"/>
                </a:lnTo>
                <a:lnTo>
                  <a:pt x="39470" y="41160"/>
                </a:lnTo>
                <a:lnTo>
                  <a:pt x="39780" y="41400"/>
                </a:lnTo>
                <a:lnTo>
                  <a:pt x="39870" y="41600"/>
                </a:lnTo>
                <a:lnTo>
                  <a:pt x="39910" y="41910"/>
                </a:lnTo>
                <a:lnTo>
                  <a:pt x="39890" y="43200"/>
                </a:lnTo>
                <a:lnTo>
                  <a:pt x="39750" y="44450"/>
                </a:lnTo>
                <a:lnTo>
                  <a:pt x="39820" y="45430"/>
                </a:lnTo>
                <a:lnTo>
                  <a:pt x="40140" y="47250"/>
                </a:lnTo>
                <a:lnTo>
                  <a:pt x="36140" y="47590"/>
                </a:lnTo>
                <a:lnTo>
                  <a:pt x="36040" y="47580"/>
                </a:lnTo>
                <a:lnTo>
                  <a:pt x="35930" y="47550"/>
                </a:lnTo>
                <a:lnTo>
                  <a:pt x="35860" y="47510"/>
                </a:lnTo>
                <a:lnTo>
                  <a:pt x="34590" y="46610"/>
                </a:lnTo>
                <a:lnTo>
                  <a:pt x="22540" y="48050"/>
                </a:lnTo>
                <a:lnTo>
                  <a:pt x="22330" y="48080"/>
                </a:lnTo>
                <a:lnTo>
                  <a:pt x="22320" y="47910"/>
                </a:lnTo>
                <a:lnTo>
                  <a:pt x="21940" y="47690"/>
                </a:lnTo>
                <a:lnTo>
                  <a:pt x="21470" y="47520"/>
                </a:lnTo>
                <a:lnTo>
                  <a:pt x="21200" y="47380"/>
                </a:lnTo>
                <a:lnTo>
                  <a:pt x="21070" y="47240"/>
                </a:lnTo>
                <a:lnTo>
                  <a:pt x="20750" y="47010"/>
                </a:lnTo>
                <a:lnTo>
                  <a:pt x="20510" y="46700"/>
                </a:lnTo>
                <a:lnTo>
                  <a:pt x="20380" y="46650"/>
                </a:lnTo>
                <a:lnTo>
                  <a:pt x="20240" y="46610"/>
                </a:lnTo>
                <a:lnTo>
                  <a:pt x="20060" y="46500"/>
                </a:lnTo>
                <a:lnTo>
                  <a:pt x="19980" y="46410"/>
                </a:lnTo>
                <a:lnTo>
                  <a:pt x="19950" y="46320"/>
                </a:lnTo>
                <a:lnTo>
                  <a:pt x="19940" y="46230"/>
                </a:lnTo>
                <a:lnTo>
                  <a:pt x="19910" y="46130"/>
                </a:lnTo>
                <a:lnTo>
                  <a:pt x="19900" y="46080"/>
                </a:lnTo>
                <a:lnTo>
                  <a:pt x="19920" y="46030"/>
                </a:lnTo>
                <a:lnTo>
                  <a:pt x="19920" y="45990"/>
                </a:lnTo>
                <a:lnTo>
                  <a:pt x="19890" y="45960"/>
                </a:lnTo>
                <a:lnTo>
                  <a:pt x="19840" y="45960"/>
                </a:lnTo>
                <a:lnTo>
                  <a:pt x="19790" y="45970"/>
                </a:lnTo>
                <a:lnTo>
                  <a:pt x="19740" y="45970"/>
                </a:lnTo>
                <a:lnTo>
                  <a:pt x="19700" y="45950"/>
                </a:lnTo>
                <a:lnTo>
                  <a:pt x="19620" y="45770"/>
                </a:lnTo>
                <a:lnTo>
                  <a:pt x="19600" y="45360"/>
                </a:lnTo>
                <a:lnTo>
                  <a:pt x="19550" y="45180"/>
                </a:lnTo>
                <a:lnTo>
                  <a:pt x="19190" y="45150"/>
                </a:lnTo>
                <a:lnTo>
                  <a:pt x="19100" y="45130"/>
                </a:lnTo>
                <a:lnTo>
                  <a:pt x="19080" y="45080"/>
                </a:lnTo>
                <a:lnTo>
                  <a:pt x="19080" y="45020"/>
                </a:lnTo>
                <a:lnTo>
                  <a:pt x="19030" y="44960"/>
                </a:lnTo>
                <a:lnTo>
                  <a:pt x="18950" y="44930"/>
                </a:lnTo>
                <a:lnTo>
                  <a:pt x="18790" y="44900"/>
                </a:lnTo>
                <a:lnTo>
                  <a:pt x="18710" y="44880"/>
                </a:lnTo>
                <a:lnTo>
                  <a:pt x="18470" y="44740"/>
                </a:lnTo>
                <a:lnTo>
                  <a:pt x="18430" y="44670"/>
                </a:lnTo>
                <a:lnTo>
                  <a:pt x="18410" y="44520"/>
                </a:lnTo>
                <a:lnTo>
                  <a:pt x="18380" y="44460"/>
                </a:lnTo>
                <a:lnTo>
                  <a:pt x="18250" y="44400"/>
                </a:lnTo>
                <a:lnTo>
                  <a:pt x="17890" y="44360"/>
                </a:lnTo>
                <a:lnTo>
                  <a:pt x="17770" y="44320"/>
                </a:lnTo>
                <a:lnTo>
                  <a:pt x="17700" y="44190"/>
                </a:lnTo>
                <a:lnTo>
                  <a:pt x="17700" y="44090"/>
                </a:lnTo>
                <a:lnTo>
                  <a:pt x="17660" y="44020"/>
                </a:lnTo>
                <a:lnTo>
                  <a:pt x="17460" y="44010"/>
                </a:lnTo>
                <a:lnTo>
                  <a:pt x="17380" y="43990"/>
                </a:lnTo>
                <a:lnTo>
                  <a:pt x="17250" y="43870"/>
                </a:lnTo>
                <a:lnTo>
                  <a:pt x="17170" y="43830"/>
                </a:lnTo>
                <a:lnTo>
                  <a:pt x="17020" y="43830"/>
                </a:lnTo>
                <a:lnTo>
                  <a:pt x="16960" y="43820"/>
                </a:lnTo>
                <a:lnTo>
                  <a:pt x="16760" y="43660"/>
                </a:lnTo>
                <a:lnTo>
                  <a:pt x="16620" y="43600"/>
                </a:lnTo>
                <a:lnTo>
                  <a:pt x="16130" y="43480"/>
                </a:lnTo>
                <a:lnTo>
                  <a:pt x="16010" y="43410"/>
                </a:lnTo>
                <a:lnTo>
                  <a:pt x="15650" y="43080"/>
                </a:lnTo>
                <a:lnTo>
                  <a:pt x="15540" y="43010"/>
                </a:lnTo>
                <a:lnTo>
                  <a:pt x="15410" y="42990"/>
                </a:lnTo>
                <a:lnTo>
                  <a:pt x="15260" y="43040"/>
                </a:lnTo>
                <a:lnTo>
                  <a:pt x="15050" y="42950"/>
                </a:lnTo>
                <a:lnTo>
                  <a:pt x="14740" y="42710"/>
                </a:lnTo>
                <a:lnTo>
                  <a:pt x="14300" y="42490"/>
                </a:lnTo>
                <a:lnTo>
                  <a:pt x="14200" y="42420"/>
                </a:lnTo>
                <a:lnTo>
                  <a:pt x="14110" y="42300"/>
                </a:lnTo>
                <a:lnTo>
                  <a:pt x="14070" y="42180"/>
                </a:lnTo>
                <a:lnTo>
                  <a:pt x="14020" y="41960"/>
                </a:lnTo>
                <a:lnTo>
                  <a:pt x="13960" y="41840"/>
                </a:lnTo>
                <a:lnTo>
                  <a:pt x="13910" y="41800"/>
                </a:lnTo>
                <a:lnTo>
                  <a:pt x="13770" y="41760"/>
                </a:lnTo>
                <a:lnTo>
                  <a:pt x="13710" y="41730"/>
                </a:lnTo>
                <a:lnTo>
                  <a:pt x="13660" y="41670"/>
                </a:lnTo>
                <a:lnTo>
                  <a:pt x="13590" y="41550"/>
                </a:lnTo>
                <a:lnTo>
                  <a:pt x="13540" y="41490"/>
                </a:lnTo>
                <a:lnTo>
                  <a:pt x="13430" y="41420"/>
                </a:lnTo>
                <a:lnTo>
                  <a:pt x="12970" y="41170"/>
                </a:lnTo>
                <a:lnTo>
                  <a:pt x="12800" y="40780"/>
                </a:lnTo>
                <a:lnTo>
                  <a:pt x="12760" y="40650"/>
                </a:lnTo>
                <a:lnTo>
                  <a:pt x="12770" y="40550"/>
                </a:lnTo>
                <a:lnTo>
                  <a:pt x="12930" y="40390"/>
                </a:lnTo>
                <a:lnTo>
                  <a:pt x="13450" y="40210"/>
                </a:lnTo>
                <a:lnTo>
                  <a:pt x="13630" y="40060"/>
                </a:lnTo>
                <a:lnTo>
                  <a:pt x="13670" y="39920"/>
                </a:lnTo>
                <a:lnTo>
                  <a:pt x="13640" y="39800"/>
                </a:lnTo>
                <a:lnTo>
                  <a:pt x="13600" y="39690"/>
                </a:lnTo>
                <a:lnTo>
                  <a:pt x="13570" y="39570"/>
                </a:lnTo>
                <a:lnTo>
                  <a:pt x="13600" y="39230"/>
                </a:lnTo>
                <a:lnTo>
                  <a:pt x="13590" y="39110"/>
                </a:lnTo>
                <a:lnTo>
                  <a:pt x="13550" y="38980"/>
                </a:lnTo>
                <a:lnTo>
                  <a:pt x="13430" y="38770"/>
                </a:lnTo>
                <a:lnTo>
                  <a:pt x="13350" y="38510"/>
                </a:lnTo>
                <a:lnTo>
                  <a:pt x="13270" y="38390"/>
                </a:lnTo>
                <a:lnTo>
                  <a:pt x="13170" y="38290"/>
                </a:lnTo>
                <a:lnTo>
                  <a:pt x="12970" y="38220"/>
                </a:lnTo>
                <a:lnTo>
                  <a:pt x="12930" y="38180"/>
                </a:lnTo>
                <a:lnTo>
                  <a:pt x="12890" y="38130"/>
                </a:lnTo>
                <a:lnTo>
                  <a:pt x="12830" y="38100"/>
                </a:lnTo>
                <a:lnTo>
                  <a:pt x="12640" y="38060"/>
                </a:lnTo>
                <a:lnTo>
                  <a:pt x="12520" y="38060"/>
                </a:lnTo>
                <a:lnTo>
                  <a:pt x="12280" y="38120"/>
                </a:lnTo>
                <a:lnTo>
                  <a:pt x="12170" y="38120"/>
                </a:lnTo>
                <a:lnTo>
                  <a:pt x="11930" y="38040"/>
                </a:lnTo>
                <a:lnTo>
                  <a:pt x="11700" y="37850"/>
                </a:lnTo>
                <a:lnTo>
                  <a:pt x="11320" y="37430"/>
                </a:lnTo>
                <a:lnTo>
                  <a:pt x="11250" y="37390"/>
                </a:lnTo>
                <a:lnTo>
                  <a:pt x="11190" y="37350"/>
                </a:lnTo>
                <a:lnTo>
                  <a:pt x="11140" y="37300"/>
                </a:lnTo>
                <a:lnTo>
                  <a:pt x="11090" y="37240"/>
                </a:lnTo>
                <a:lnTo>
                  <a:pt x="11080" y="37090"/>
                </a:lnTo>
                <a:lnTo>
                  <a:pt x="10910" y="36930"/>
                </a:lnTo>
                <a:lnTo>
                  <a:pt x="10900" y="36640"/>
                </a:lnTo>
                <a:lnTo>
                  <a:pt x="10820" y="36520"/>
                </a:lnTo>
                <a:lnTo>
                  <a:pt x="10140" y="35890"/>
                </a:lnTo>
                <a:lnTo>
                  <a:pt x="9890" y="35770"/>
                </a:lnTo>
                <a:lnTo>
                  <a:pt x="9440" y="35720"/>
                </a:lnTo>
                <a:lnTo>
                  <a:pt x="9190" y="35580"/>
                </a:lnTo>
                <a:lnTo>
                  <a:pt x="9030" y="35560"/>
                </a:lnTo>
                <a:lnTo>
                  <a:pt x="8870" y="35560"/>
                </a:lnTo>
                <a:lnTo>
                  <a:pt x="8430" y="35480"/>
                </a:lnTo>
                <a:lnTo>
                  <a:pt x="7880" y="35570"/>
                </a:lnTo>
                <a:lnTo>
                  <a:pt x="7630" y="35560"/>
                </a:lnTo>
                <a:lnTo>
                  <a:pt x="7380" y="35410"/>
                </a:lnTo>
                <a:lnTo>
                  <a:pt x="7300" y="35390"/>
                </a:lnTo>
                <a:lnTo>
                  <a:pt x="7250" y="35350"/>
                </a:lnTo>
                <a:lnTo>
                  <a:pt x="7200" y="35300"/>
                </a:lnTo>
                <a:lnTo>
                  <a:pt x="7170" y="35230"/>
                </a:lnTo>
                <a:lnTo>
                  <a:pt x="6980" y="35050"/>
                </a:lnTo>
                <a:lnTo>
                  <a:pt x="6710" y="35080"/>
                </a:lnTo>
                <a:lnTo>
                  <a:pt x="6200" y="35250"/>
                </a:lnTo>
                <a:lnTo>
                  <a:pt x="6160" y="35230"/>
                </a:lnTo>
                <a:lnTo>
                  <a:pt x="6030" y="35130"/>
                </a:lnTo>
                <a:lnTo>
                  <a:pt x="5970" y="35100"/>
                </a:lnTo>
                <a:lnTo>
                  <a:pt x="5920" y="35090"/>
                </a:lnTo>
                <a:lnTo>
                  <a:pt x="5800" y="35090"/>
                </a:lnTo>
                <a:lnTo>
                  <a:pt x="5660" y="35070"/>
                </a:lnTo>
                <a:lnTo>
                  <a:pt x="5610" y="35070"/>
                </a:lnTo>
                <a:lnTo>
                  <a:pt x="5340" y="35000"/>
                </a:lnTo>
                <a:lnTo>
                  <a:pt x="5220" y="34950"/>
                </a:lnTo>
                <a:lnTo>
                  <a:pt x="5010" y="34840"/>
                </a:lnTo>
                <a:lnTo>
                  <a:pt x="4790" y="34680"/>
                </a:lnTo>
                <a:lnTo>
                  <a:pt x="4620" y="34480"/>
                </a:lnTo>
                <a:lnTo>
                  <a:pt x="4550" y="34250"/>
                </a:lnTo>
                <a:lnTo>
                  <a:pt x="4570" y="33990"/>
                </a:lnTo>
                <a:lnTo>
                  <a:pt x="4670" y="33720"/>
                </a:lnTo>
                <a:lnTo>
                  <a:pt x="5110" y="32970"/>
                </a:lnTo>
                <a:lnTo>
                  <a:pt x="5190" y="32880"/>
                </a:lnTo>
                <a:lnTo>
                  <a:pt x="5510" y="32670"/>
                </a:lnTo>
                <a:lnTo>
                  <a:pt x="5560" y="32590"/>
                </a:lnTo>
                <a:lnTo>
                  <a:pt x="5520" y="32500"/>
                </a:lnTo>
                <a:lnTo>
                  <a:pt x="5310" y="32330"/>
                </a:lnTo>
                <a:lnTo>
                  <a:pt x="5250" y="32220"/>
                </a:lnTo>
                <a:lnTo>
                  <a:pt x="5280" y="32100"/>
                </a:lnTo>
                <a:lnTo>
                  <a:pt x="5430" y="31890"/>
                </a:lnTo>
                <a:lnTo>
                  <a:pt x="5450" y="31780"/>
                </a:lnTo>
                <a:lnTo>
                  <a:pt x="5300" y="31700"/>
                </a:lnTo>
                <a:lnTo>
                  <a:pt x="5010" y="31710"/>
                </a:lnTo>
                <a:lnTo>
                  <a:pt x="4930" y="31720"/>
                </a:lnTo>
                <a:lnTo>
                  <a:pt x="4960" y="31670"/>
                </a:lnTo>
                <a:lnTo>
                  <a:pt x="4970" y="31670"/>
                </a:lnTo>
                <a:lnTo>
                  <a:pt x="4980" y="31560"/>
                </a:lnTo>
                <a:lnTo>
                  <a:pt x="5030" y="31490"/>
                </a:lnTo>
                <a:lnTo>
                  <a:pt x="5480" y="31150"/>
                </a:lnTo>
                <a:lnTo>
                  <a:pt x="5720" y="31030"/>
                </a:lnTo>
                <a:lnTo>
                  <a:pt x="6580" y="30490"/>
                </a:lnTo>
                <a:lnTo>
                  <a:pt x="6760" y="30450"/>
                </a:lnTo>
                <a:lnTo>
                  <a:pt x="7480" y="30370"/>
                </a:lnTo>
                <a:lnTo>
                  <a:pt x="7860" y="30240"/>
                </a:lnTo>
                <a:lnTo>
                  <a:pt x="7910" y="30220"/>
                </a:lnTo>
                <a:lnTo>
                  <a:pt x="7990" y="30100"/>
                </a:lnTo>
                <a:lnTo>
                  <a:pt x="7990" y="29300"/>
                </a:lnTo>
                <a:lnTo>
                  <a:pt x="7990" y="29240"/>
                </a:lnTo>
                <a:lnTo>
                  <a:pt x="8010" y="29200"/>
                </a:lnTo>
                <a:lnTo>
                  <a:pt x="8040" y="29130"/>
                </a:lnTo>
                <a:lnTo>
                  <a:pt x="8760" y="27910"/>
                </a:lnTo>
                <a:lnTo>
                  <a:pt x="8790" y="27830"/>
                </a:lnTo>
                <a:lnTo>
                  <a:pt x="8790" y="27790"/>
                </a:lnTo>
                <a:lnTo>
                  <a:pt x="8950" y="26260"/>
                </a:lnTo>
                <a:lnTo>
                  <a:pt x="9000" y="26120"/>
                </a:lnTo>
                <a:lnTo>
                  <a:pt x="9060" y="26030"/>
                </a:lnTo>
                <a:lnTo>
                  <a:pt x="9290" y="25820"/>
                </a:lnTo>
                <a:lnTo>
                  <a:pt x="9770" y="25270"/>
                </a:lnTo>
                <a:lnTo>
                  <a:pt x="9830" y="25090"/>
                </a:lnTo>
                <a:lnTo>
                  <a:pt x="9850" y="25000"/>
                </a:lnTo>
                <a:lnTo>
                  <a:pt x="9830" y="22910"/>
                </a:lnTo>
                <a:lnTo>
                  <a:pt x="9830" y="22870"/>
                </a:lnTo>
                <a:lnTo>
                  <a:pt x="9860" y="22710"/>
                </a:lnTo>
                <a:lnTo>
                  <a:pt x="9890" y="22650"/>
                </a:lnTo>
                <a:lnTo>
                  <a:pt x="9920" y="22620"/>
                </a:lnTo>
                <a:lnTo>
                  <a:pt x="9950" y="22620"/>
                </a:lnTo>
                <a:lnTo>
                  <a:pt x="10020" y="22610"/>
                </a:lnTo>
                <a:lnTo>
                  <a:pt x="10050" y="22600"/>
                </a:lnTo>
                <a:lnTo>
                  <a:pt x="10110" y="22590"/>
                </a:lnTo>
                <a:lnTo>
                  <a:pt x="10180" y="22560"/>
                </a:lnTo>
                <a:lnTo>
                  <a:pt x="10240" y="22520"/>
                </a:lnTo>
                <a:lnTo>
                  <a:pt x="10510" y="22300"/>
                </a:lnTo>
                <a:lnTo>
                  <a:pt x="10790" y="22130"/>
                </a:lnTo>
                <a:lnTo>
                  <a:pt x="10890" y="22010"/>
                </a:lnTo>
                <a:lnTo>
                  <a:pt x="11060" y="21780"/>
                </a:lnTo>
                <a:lnTo>
                  <a:pt x="11070" y="21760"/>
                </a:lnTo>
                <a:lnTo>
                  <a:pt x="11110" y="21720"/>
                </a:lnTo>
                <a:lnTo>
                  <a:pt x="11210" y="21610"/>
                </a:lnTo>
                <a:lnTo>
                  <a:pt x="11280" y="21520"/>
                </a:lnTo>
                <a:lnTo>
                  <a:pt x="11350" y="21370"/>
                </a:lnTo>
                <a:lnTo>
                  <a:pt x="11370" y="21290"/>
                </a:lnTo>
                <a:lnTo>
                  <a:pt x="11390" y="21230"/>
                </a:lnTo>
                <a:lnTo>
                  <a:pt x="11600" y="20800"/>
                </a:lnTo>
                <a:lnTo>
                  <a:pt x="11680" y="20570"/>
                </a:lnTo>
                <a:lnTo>
                  <a:pt x="11690" y="20520"/>
                </a:lnTo>
                <a:lnTo>
                  <a:pt x="11700" y="20470"/>
                </a:lnTo>
                <a:lnTo>
                  <a:pt x="11690" y="20430"/>
                </a:lnTo>
                <a:lnTo>
                  <a:pt x="11670" y="20340"/>
                </a:lnTo>
                <a:lnTo>
                  <a:pt x="11600" y="20190"/>
                </a:lnTo>
                <a:lnTo>
                  <a:pt x="11590" y="20150"/>
                </a:lnTo>
                <a:lnTo>
                  <a:pt x="11570" y="20060"/>
                </a:lnTo>
                <a:lnTo>
                  <a:pt x="11580" y="20000"/>
                </a:lnTo>
                <a:lnTo>
                  <a:pt x="11600" y="19910"/>
                </a:lnTo>
                <a:lnTo>
                  <a:pt x="11990" y="19060"/>
                </a:lnTo>
                <a:lnTo>
                  <a:pt x="12070" y="18960"/>
                </a:lnTo>
                <a:lnTo>
                  <a:pt x="12130" y="18910"/>
                </a:lnTo>
                <a:lnTo>
                  <a:pt x="12180" y="18890"/>
                </a:lnTo>
                <a:lnTo>
                  <a:pt x="12200" y="18880"/>
                </a:lnTo>
                <a:lnTo>
                  <a:pt x="12300" y="18850"/>
                </a:lnTo>
                <a:lnTo>
                  <a:pt x="12420" y="18810"/>
                </a:lnTo>
                <a:lnTo>
                  <a:pt x="12500" y="18790"/>
                </a:lnTo>
                <a:lnTo>
                  <a:pt x="12700" y="18810"/>
                </a:lnTo>
                <a:lnTo>
                  <a:pt x="12790" y="18790"/>
                </a:lnTo>
                <a:lnTo>
                  <a:pt x="12980" y="18720"/>
                </a:lnTo>
                <a:lnTo>
                  <a:pt x="13030" y="18720"/>
                </a:lnTo>
                <a:lnTo>
                  <a:pt x="13120" y="18730"/>
                </a:lnTo>
                <a:lnTo>
                  <a:pt x="13170" y="18720"/>
                </a:lnTo>
                <a:lnTo>
                  <a:pt x="13240" y="18690"/>
                </a:lnTo>
                <a:lnTo>
                  <a:pt x="13300" y="18680"/>
                </a:lnTo>
                <a:lnTo>
                  <a:pt x="13350" y="18670"/>
                </a:lnTo>
                <a:lnTo>
                  <a:pt x="13450" y="18690"/>
                </a:lnTo>
                <a:lnTo>
                  <a:pt x="13490" y="18700"/>
                </a:lnTo>
                <a:lnTo>
                  <a:pt x="13570" y="18740"/>
                </a:lnTo>
                <a:lnTo>
                  <a:pt x="13610" y="18750"/>
                </a:lnTo>
                <a:lnTo>
                  <a:pt x="13660" y="18760"/>
                </a:lnTo>
                <a:lnTo>
                  <a:pt x="13710" y="18760"/>
                </a:lnTo>
                <a:lnTo>
                  <a:pt x="13750" y="18750"/>
                </a:lnTo>
                <a:lnTo>
                  <a:pt x="13830" y="18720"/>
                </a:lnTo>
                <a:lnTo>
                  <a:pt x="13870" y="18720"/>
                </a:lnTo>
                <a:lnTo>
                  <a:pt x="13960" y="18730"/>
                </a:lnTo>
                <a:lnTo>
                  <a:pt x="14000" y="18730"/>
                </a:lnTo>
                <a:lnTo>
                  <a:pt x="14040" y="18720"/>
                </a:lnTo>
                <a:lnTo>
                  <a:pt x="14190" y="18650"/>
                </a:lnTo>
                <a:lnTo>
                  <a:pt x="14230" y="18640"/>
                </a:lnTo>
                <a:lnTo>
                  <a:pt x="14320" y="18630"/>
                </a:lnTo>
                <a:lnTo>
                  <a:pt x="14370" y="18630"/>
                </a:lnTo>
                <a:lnTo>
                  <a:pt x="14470" y="18620"/>
                </a:lnTo>
                <a:lnTo>
                  <a:pt x="14550" y="18590"/>
                </a:lnTo>
                <a:lnTo>
                  <a:pt x="14620" y="18560"/>
                </a:lnTo>
                <a:lnTo>
                  <a:pt x="14740" y="18520"/>
                </a:lnTo>
                <a:lnTo>
                  <a:pt x="14830" y="18500"/>
                </a:lnTo>
                <a:lnTo>
                  <a:pt x="14930" y="18490"/>
                </a:lnTo>
                <a:lnTo>
                  <a:pt x="15240" y="18510"/>
                </a:lnTo>
                <a:lnTo>
                  <a:pt x="15330" y="18490"/>
                </a:lnTo>
                <a:lnTo>
                  <a:pt x="15430" y="18460"/>
                </a:lnTo>
                <a:lnTo>
                  <a:pt x="15460" y="18460"/>
                </a:lnTo>
                <a:lnTo>
                  <a:pt x="15880" y="18310"/>
                </a:lnTo>
                <a:lnTo>
                  <a:pt x="15900" y="18300"/>
                </a:lnTo>
                <a:lnTo>
                  <a:pt x="15940" y="18290"/>
                </a:lnTo>
                <a:lnTo>
                  <a:pt x="16000" y="18270"/>
                </a:lnTo>
                <a:lnTo>
                  <a:pt x="16010" y="18260"/>
                </a:lnTo>
                <a:lnTo>
                  <a:pt x="16030" y="18260"/>
                </a:lnTo>
                <a:lnTo>
                  <a:pt x="16040" y="18250"/>
                </a:lnTo>
                <a:lnTo>
                  <a:pt x="16380" y="18170"/>
                </a:lnTo>
                <a:lnTo>
                  <a:pt x="16420" y="18160"/>
                </a:lnTo>
                <a:lnTo>
                  <a:pt x="16680" y="18160"/>
                </a:lnTo>
                <a:lnTo>
                  <a:pt x="16850" y="18130"/>
                </a:lnTo>
                <a:lnTo>
                  <a:pt x="16980" y="18090"/>
                </a:lnTo>
                <a:lnTo>
                  <a:pt x="17020" y="18090"/>
                </a:lnTo>
                <a:lnTo>
                  <a:pt x="17340" y="18100"/>
                </a:lnTo>
                <a:lnTo>
                  <a:pt x="17400" y="18090"/>
                </a:lnTo>
                <a:lnTo>
                  <a:pt x="17470" y="18070"/>
                </a:lnTo>
                <a:lnTo>
                  <a:pt x="17640" y="17990"/>
                </a:lnTo>
                <a:lnTo>
                  <a:pt x="17990" y="17900"/>
                </a:lnTo>
                <a:lnTo>
                  <a:pt x="18080" y="17890"/>
                </a:lnTo>
                <a:lnTo>
                  <a:pt x="18110" y="17910"/>
                </a:lnTo>
                <a:lnTo>
                  <a:pt x="18450" y="18340"/>
                </a:lnTo>
                <a:lnTo>
                  <a:pt x="18490" y="18410"/>
                </a:lnTo>
                <a:lnTo>
                  <a:pt x="18510" y="18440"/>
                </a:lnTo>
                <a:lnTo>
                  <a:pt x="18510" y="18490"/>
                </a:lnTo>
                <a:lnTo>
                  <a:pt x="18560" y="19730"/>
                </a:lnTo>
                <a:lnTo>
                  <a:pt x="18580" y="19770"/>
                </a:lnTo>
                <a:lnTo>
                  <a:pt x="18600" y="19810"/>
                </a:lnTo>
                <a:lnTo>
                  <a:pt x="18650" y="19860"/>
                </a:lnTo>
                <a:lnTo>
                  <a:pt x="18710" y="19910"/>
                </a:lnTo>
                <a:lnTo>
                  <a:pt x="18930" y="20040"/>
                </a:lnTo>
                <a:lnTo>
                  <a:pt x="18990" y="20080"/>
                </a:lnTo>
                <a:lnTo>
                  <a:pt x="19110" y="20130"/>
                </a:lnTo>
                <a:lnTo>
                  <a:pt x="19190" y="20160"/>
                </a:lnTo>
                <a:lnTo>
                  <a:pt x="19240" y="20170"/>
                </a:lnTo>
                <a:lnTo>
                  <a:pt x="19330" y="20200"/>
                </a:lnTo>
                <a:lnTo>
                  <a:pt x="19350" y="20210"/>
                </a:lnTo>
                <a:lnTo>
                  <a:pt x="19400" y="20250"/>
                </a:lnTo>
                <a:lnTo>
                  <a:pt x="19430" y="20280"/>
                </a:lnTo>
                <a:lnTo>
                  <a:pt x="19470" y="20340"/>
                </a:lnTo>
                <a:lnTo>
                  <a:pt x="19510" y="20400"/>
                </a:lnTo>
                <a:lnTo>
                  <a:pt x="19550" y="20460"/>
                </a:lnTo>
                <a:lnTo>
                  <a:pt x="19610" y="20560"/>
                </a:lnTo>
                <a:lnTo>
                  <a:pt x="19940" y="21120"/>
                </a:lnTo>
                <a:lnTo>
                  <a:pt x="20040" y="21230"/>
                </a:lnTo>
                <a:lnTo>
                  <a:pt x="20150" y="2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Western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2330" y="48080"/>
                </a:moveTo>
                <a:lnTo>
                  <a:pt x="22540" y="48050"/>
                </a:lnTo>
                <a:lnTo>
                  <a:pt x="34590" y="46610"/>
                </a:lnTo>
                <a:lnTo>
                  <a:pt x="35860" y="47510"/>
                </a:lnTo>
                <a:lnTo>
                  <a:pt x="35930" y="47550"/>
                </a:lnTo>
                <a:lnTo>
                  <a:pt x="36040" y="47580"/>
                </a:lnTo>
                <a:lnTo>
                  <a:pt x="36140" y="47590"/>
                </a:lnTo>
                <a:lnTo>
                  <a:pt x="40140" y="47250"/>
                </a:lnTo>
                <a:lnTo>
                  <a:pt x="39940" y="48310"/>
                </a:lnTo>
                <a:lnTo>
                  <a:pt x="39990" y="48660"/>
                </a:lnTo>
                <a:lnTo>
                  <a:pt x="39910" y="48950"/>
                </a:lnTo>
                <a:lnTo>
                  <a:pt x="39970" y="49260"/>
                </a:lnTo>
                <a:lnTo>
                  <a:pt x="39840" y="49540"/>
                </a:lnTo>
                <a:lnTo>
                  <a:pt x="39940" y="49790"/>
                </a:lnTo>
                <a:lnTo>
                  <a:pt x="40020" y="50250"/>
                </a:lnTo>
                <a:lnTo>
                  <a:pt x="39970" y="50530"/>
                </a:lnTo>
                <a:lnTo>
                  <a:pt x="39990" y="50770"/>
                </a:lnTo>
                <a:lnTo>
                  <a:pt x="40060" y="50960"/>
                </a:lnTo>
                <a:lnTo>
                  <a:pt x="40370" y="51430"/>
                </a:lnTo>
                <a:lnTo>
                  <a:pt x="40520" y="51730"/>
                </a:lnTo>
                <a:lnTo>
                  <a:pt x="40650" y="52140"/>
                </a:lnTo>
                <a:lnTo>
                  <a:pt x="40860" y="52380"/>
                </a:lnTo>
                <a:lnTo>
                  <a:pt x="41210" y="52570"/>
                </a:lnTo>
                <a:lnTo>
                  <a:pt x="41680" y="53070"/>
                </a:lnTo>
                <a:lnTo>
                  <a:pt x="41890" y="53410"/>
                </a:lnTo>
                <a:lnTo>
                  <a:pt x="42460" y="54170"/>
                </a:lnTo>
                <a:lnTo>
                  <a:pt x="42670" y="54360"/>
                </a:lnTo>
                <a:lnTo>
                  <a:pt x="42940" y="54440"/>
                </a:lnTo>
                <a:lnTo>
                  <a:pt x="43160" y="54530"/>
                </a:lnTo>
                <a:lnTo>
                  <a:pt x="43320" y="54630"/>
                </a:lnTo>
                <a:lnTo>
                  <a:pt x="43470" y="54740"/>
                </a:lnTo>
                <a:lnTo>
                  <a:pt x="43590" y="54900"/>
                </a:lnTo>
                <a:lnTo>
                  <a:pt x="43860" y="55060"/>
                </a:lnTo>
                <a:lnTo>
                  <a:pt x="44130" y="55130"/>
                </a:lnTo>
                <a:lnTo>
                  <a:pt x="47580" y="55470"/>
                </a:lnTo>
                <a:lnTo>
                  <a:pt x="48130" y="55460"/>
                </a:lnTo>
                <a:lnTo>
                  <a:pt x="48520" y="55230"/>
                </a:lnTo>
                <a:lnTo>
                  <a:pt x="48620" y="54860"/>
                </a:lnTo>
                <a:lnTo>
                  <a:pt x="48870" y="54120"/>
                </a:lnTo>
                <a:lnTo>
                  <a:pt x="49030" y="53820"/>
                </a:lnTo>
                <a:lnTo>
                  <a:pt x="49580" y="53110"/>
                </a:lnTo>
                <a:lnTo>
                  <a:pt x="49880" y="52830"/>
                </a:lnTo>
                <a:lnTo>
                  <a:pt x="50010" y="52610"/>
                </a:lnTo>
                <a:lnTo>
                  <a:pt x="50160" y="52250"/>
                </a:lnTo>
                <a:lnTo>
                  <a:pt x="50300" y="51470"/>
                </a:lnTo>
                <a:lnTo>
                  <a:pt x="50300" y="51110"/>
                </a:lnTo>
                <a:lnTo>
                  <a:pt x="50210" y="50800"/>
                </a:lnTo>
                <a:lnTo>
                  <a:pt x="50120" y="50300"/>
                </a:lnTo>
                <a:lnTo>
                  <a:pt x="50150" y="49610"/>
                </a:lnTo>
                <a:lnTo>
                  <a:pt x="50240" y="49460"/>
                </a:lnTo>
                <a:lnTo>
                  <a:pt x="50360" y="49380"/>
                </a:lnTo>
                <a:lnTo>
                  <a:pt x="51960" y="49350"/>
                </a:lnTo>
                <a:lnTo>
                  <a:pt x="52310" y="49310"/>
                </a:lnTo>
                <a:lnTo>
                  <a:pt x="52440" y="49370"/>
                </a:lnTo>
                <a:lnTo>
                  <a:pt x="52590" y="49480"/>
                </a:lnTo>
                <a:lnTo>
                  <a:pt x="52870" y="49750"/>
                </a:lnTo>
                <a:lnTo>
                  <a:pt x="53130" y="50090"/>
                </a:lnTo>
                <a:lnTo>
                  <a:pt x="53940" y="51710"/>
                </a:lnTo>
                <a:lnTo>
                  <a:pt x="54280" y="52130"/>
                </a:lnTo>
                <a:lnTo>
                  <a:pt x="55230" y="53010"/>
                </a:lnTo>
                <a:lnTo>
                  <a:pt x="56100" y="53670"/>
                </a:lnTo>
                <a:lnTo>
                  <a:pt x="56410" y="53970"/>
                </a:lnTo>
                <a:lnTo>
                  <a:pt x="56600" y="54220"/>
                </a:lnTo>
                <a:lnTo>
                  <a:pt x="56820" y="54580"/>
                </a:lnTo>
                <a:lnTo>
                  <a:pt x="56980" y="54770"/>
                </a:lnTo>
                <a:lnTo>
                  <a:pt x="57430" y="55080"/>
                </a:lnTo>
                <a:lnTo>
                  <a:pt x="58010" y="55610"/>
                </a:lnTo>
                <a:lnTo>
                  <a:pt x="58240" y="56010"/>
                </a:lnTo>
                <a:lnTo>
                  <a:pt x="58420" y="56400"/>
                </a:lnTo>
                <a:lnTo>
                  <a:pt x="58450" y="56740"/>
                </a:lnTo>
                <a:lnTo>
                  <a:pt x="58360" y="57030"/>
                </a:lnTo>
                <a:lnTo>
                  <a:pt x="57990" y="57580"/>
                </a:lnTo>
                <a:lnTo>
                  <a:pt x="57860" y="57920"/>
                </a:lnTo>
                <a:lnTo>
                  <a:pt x="57770" y="58310"/>
                </a:lnTo>
                <a:lnTo>
                  <a:pt x="57650" y="60650"/>
                </a:lnTo>
                <a:lnTo>
                  <a:pt x="57630" y="60810"/>
                </a:lnTo>
                <a:lnTo>
                  <a:pt x="57600" y="60910"/>
                </a:lnTo>
                <a:lnTo>
                  <a:pt x="57550" y="61000"/>
                </a:lnTo>
                <a:lnTo>
                  <a:pt x="57460" y="61080"/>
                </a:lnTo>
                <a:lnTo>
                  <a:pt x="57280" y="61180"/>
                </a:lnTo>
                <a:lnTo>
                  <a:pt x="56190" y="61540"/>
                </a:lnTo>
                <a:lnTo>
                  <a:pt x="55290" y="62000"/>
                </a:lnTo>
                <a:lnTo>
                  <a:pt x="54930" y="62270"/>
                </a:lnTo>
                <a:lnTo>
                  <a:pt x="53890" y="63290"/>
                </a:lnTo>
                <a:lnTo>
                  <a:pt x="53610" y="63430"/>
                </a:lnTo>
                <a:lnTo>
                  <a:pt x="53360" y="63470"/>
                </a:lnTo>
                <a:lnTo>
                  <a:pt x="53160" y="63430"/>
                </a:lnTo>
                <a:lnTo>
                  <a:pt x="52960" y="63310"/>
                </a:lnTo>
                <a:lnTo>
                  <a:pt x="52450" y="62840"/>
                </a:lnTo>
                <a:lnTo>
                  <a:pt x="52270" y="62720"/>
                </a:lnTo>
                <a:lnTo>
                  <a:pt x="52090" y="62650"/>
                </a:lnTo>
                <a:lnTo>
                  <a:pt x="51890" y="62640"/>
                </a:lnTo>
                <a:lnTo>
                  <a:pt x="51730" y="62680"/>
                </a:lnTo>
                <a:lnTo>
                  <a:pt x="51520" y="62760"/>
                </a:lnTo>
                <a:lnTo>
                  <a:pt x="51340" y="62880"/>
                </a:lnTo>
                <a:lnTo>
                  <a:pt x="51150" y="63060"/>
                </a:lnTo>
                <a:lnTo>
                  <a:pt x="50850" y="63380"/>
                </a:lnTo>
                <a:lnTo>
                  <a:pt x="49570" y="64390"/>
                </a:lnTo>
                <a:lnTo>
                  <a:pt x="49540" y="64370"/>
                </a:lnTo>
                <a:lnTo>
                  <a:pt x="49460" y="64330"/>
                </a:lnTo>
                <a:lnTo>
                  <a:pt x="49360" y="64250"/>
                </a:lnTo>
                <a:lnTo>
                  <a:pt x="49220" y="64170"/>
                </a:lnTo>
                <a:lnTo>
                  <a:pt x="49200" y="64140"/>
                </a:lnTo>
                <a:lnTo>
                  <a:pt x="49060" y="64120"/>
                </a:lnTo>
                <a:lnTo>
                  <a:pt x="48930" y="64130"/>
                </a:lnTo>
                <a:lnTo>
                  <a:pt x="48750" y="64120"/>
                </a:lnTo>
                <a:lnTo>
                  <a:pt x="48440" y="63850"/>
                </a:lnTo>
                <a:lnTo>
                  <a:pt x="48260" y="63740"/>
                </a:lnTo>
                <a:lnTo>
                  <a:pt x="48100" y="63640"/>
                </a:lnTo>
                <a:lnTo>
                  <a:pt x="47650" y="63610"/>
                </a:lnTo>
                <a:lnTo>
                  <a:pt x="47560" y="63560"/>
                </a:lnTo>
                <a:lnTo>
                  <a:pt x="47360" y="63560"/>
                </a:lnTo>
                <a:lnTo>
                  <a:pt x="47210" y="63540"/>
                </a:lnTo>
                <a:lnTo>
                  <a:pt x="47070" y="63480"/>
                </a:lnTo>
                <a:lnTo>
                  <a:pt x="46870" y="63490"/>
                </a:lnTo>
                <a:lnTo>
                  <a:pt x="46750" y="63600"/>
                </a:lnTo>
                <a:lnTo>
                  <a:pt x="46700" y="63590"/>
                </a:lnTo>
                <a:lnTo>
                  <a:pt x="46580" y="63610"/>
                </a:lnTo>
                <a:lnTo>
                  <a:pt x="46510" y="63710"/>
                </a:lnTo>
                <a:lnTo>
                  <a:pt x="46490" y="63980"/>
                </a:lnTo>
                <a:lnTo>
                  <a:pt x="46470" y="64120"/>
                </a:lnTo>
                <a:lnTo>
                  <a:pt x="46480" y="64200"/>
                </a:lnTo>
                <a:lnTo>
                  <a:pt x="46460" y="64290"/>
                </a:lnTo>
                <a:lnTo>
                  <a:pt x="46310" y="64430"/>
                </a:lnTo>
                <a:lnTo>
                  <a:pt x="46260" y="64510"/>
                </a:lnTo>
                <a:lnTo>
                  <a:pt x="46210" y="64690"/>
                </a:lnTo>
                <a:lnTo>
                  <a:pt x="46150" y="64850"/>
                </a:lnTo>
                <a:lnTo>
                  <a:pt x="46050" y="65000"/>
                </a:lnTo>
                <a:lnTo>
                  <a:pt x="45640" y="65350"/>
                </a:lnTo>
                <a:lnTo>
                  <a:pt x="45570" y="65460"/>
                </a:lnTo>
                <a:lnTo>
                  <a:pt x="45490" y="65650"/>
                </a:lnTo>
                <a:lnTo>
                  <a:pt x="45390" y="65800"/>
                </a:lnTo>
                <a:lnTo>
                  <a:pt x="45340" y="65800"/>
                </a:lnTo>
                <a:lnTo>
                  <a:pt x="45230" y="65780"/>
                </a:lnTo>
                <a:lnTo>
                  <a:pt x="45130" y="65760"/>
                </a:lnTo>
                <a:lnTo>
                  <a:pt x="45070" y="65840"/>
                </a:lnTo>
                <a:lnTo>
                  <a:pt x="44890" y="65840"/>
                </a:lnTo>
                <a:lnTo>
                  <a:pt x="44800" y="65930"/>
                </a:lnTo>
                <a:lnTo>
                  <a:pt x="44780" y="66080"/>
                </a:lnTo>
                <a:lnTo>
                  <a:pt x="44670" y="66110"/>
                </a:lnTo>
                <a:lnTo>
                  <a:pt x="44540" y="66090"/>
                </a:lnTo>
                <a:lnTo>
                  <a:pt x="44400" y="65970"/>
                </a:lnTo>
                <a:lnTo>
                  <a:pt x="44160" y="65730"/>
                </a:lnTo>
                <a:lnTo>
                  <a:pt x="44090" y="65560"/>
                </a:lnTo>
                <a:lnTo>
                  <a:pt x="44070" y="65520"/>
                </a:lnTo>
                <a:lnTo>
                  <a:pt x="43960" y="65500"/>
                </a:lnTo>
                <a:lnTo>
                  <a:pt x="43830" y="65530"/>
                </a:lnTo>
                <a:lnTo>
                  <a:pt x="43720" y="65530"/>
                </a:lnTo>
                <a:lnTo>
                  <a:pt x="43670" y="65500"/>
                </a:lnTo>
                <a:lnTo>
                  <a:pt x="43710" y="65390"/>
                </a:lnTo>
                <a:lnTo>
                  <a:pt x="43710" y="65350"/>
                </a:lnTo>
                <a:lnTo>
                  <a:pt x="43670" y="65310"/>
                </a:lnTo>
                <a:lnTo>
                  <a:pt x="43600" y="65310"/>
                </a:lnTo>
                <a:lnTo>
                  <a:pt x="43520" y="65290"/>
                </a:lnTo>
                <a:lnTo>
                  <a:pt x="43460" y="65260"/>
                </a:lnTo>
                <a:lnTo>
                  <a:pt x="43400" y="65230"/>
                </a:lnTo>
                <a:lnTo>
                  <a:pt x="43350" y="65160"/>
                </a:lnTo>
                <a:lnTo>
                  <a:pt x="43300" y="65100"/>
                </a:lnTo>
                <a:lnTo>
                  <a:pt x="43250" y="65040"/>
                </a:lnTo>
                <a:lnTo>
                  <a:pt x="43200" y="65020"/>
                </a:lnTo>
                <a:lnTo>
                  <a:pt x="43050" y="65080"/>
                </a:lnTo>
                <a:lnTo>
                  <a:pt x="43000" y="65090"/>
                </a:lnTo>
                <a:lnTo>
                  <a:pt x="42930" y="65050"/>
                </a:lnTo>
                <a:lnTo>
                  <a:pt x="42870" y="64980"/>
                </a:lnTo>
                <a:lnTo>
                  <a:pt x="42390" y="65100"/>
                </a:lnTo>
                <a:lnTo>
                  <a:pt x="42340" y="65110"/>
                </a:lnTo>
                <a:lnTo>
                  <a:pt x="42060" y="64990"/>
                </a:lnTo>
                <a:lnTo>
                  <a:pt x="41900" y="65020"/>
                </a:lnTo>
                <a:lnTo>
                  <a:pt x="41640" y="65030"/>
                </a:lnTo>
                <a:lnTo>
                  <a:pt x="41540" y="64970"/>
                </a:lnTo>
                <a:lnTo>
                  <a:pt x="41550" y="64900"/>
                </a:lnTo>
                <a:lnTo>
                  <a:pt x="41610" y="64830"/>
                </a:lnTo>
                <a:lnTo>
                  <a:pt x="41580" y="64760"/>
                </a:lnTo>
                <a:lnTo>
                  <a:pt x="41580" y="64700"/>
                </a:lnTo>
                <a:lnTo>
                  <a:pt x="41580" y="64670"/>
                </a:lnTo>
                <a:lnTo>
                  <a:pt x="41570" y="64630"/>
                </a:lnTo>
                <a:lnTo>
                  <a:pt x="41520" y="64580"/>
                </a:lnTo>
                <a:lnTo>
                  <a:pt x="41480" y="64480"/>
                </a:lnTo>
                <a:lnTo>
                  <a:pt x="41440" y="64430"/>
                </a:lnTo>
                <a:lnTo>
                  <a:pt x="41390" y="64420"/>
                </a:lnTo>
                <a:lnTo>
                  <a:pt x="41300" y="64390"/>
                </a:lnTo>
                <a:lnTo>
                  <a:pt x="41210" y="64450"/>
                </a:lnTo>
                <a:lnTo>
                  <a:pt x="41110" y="64540"/>
                </a:lnTo>
                <a:lnTo>
                  <a:pt x="41080" y="64580"/>
                </a:lnTo>
                <a:lnTo>
                  <a:pt x="40970" y="64590"/>
                </a:lnTo>
                <a:lnTo>
                  <a:pt x="40950" y="64590"/>
                </a:lnTo>
                <a:lnTo>
                  <a:pt x="40830" y="64610"/>
                </a:lnTo>
                <a:lnTo>
                  <a:pt x="40760" y="64640"/>
                </a:lnTo>
                <a:lnTo>
                  <a:pt x="40740" y="64680"/>
                </a:lnTo>
                <a:lnTo>
                  <a:pt x="40640" y="64680"/>
                </a:lnTo>
                <a:lnTo>
                  <a:pt x="40570" y="64690"/>
                </a:lnTo>
                <a:lnTo>
                  <a:pt x="40250" y="65320"/>
                </a:lnTo>
                <a:lnTo>
                  <a:pt x="40130" y="65490"/>
                </a:lnTo>
                <a:lnTo>
                  <a:pt x="40010" y="65560"/>
                </a:lnTo>
                <a:lnTo>
                  <a:pt x="39690" y="65640"/>
                </a:lnTo>
                <a:lnTo>
                  <a:pt x="39590" y="65700"/>
                </a:lnTo>
                <a:lnTo>
                  <a:pt x="39560" y="65790"/>
                </a:lnTo>
                <a:lnTo>
                  <a:pt x="39540" y="65880"/>
                </a:lnTo>
                <a:lnTo>
                  <a:pt x="39500" y="65930"/>
                </a:lnTo>
                <a:lnTo>
                  <a:pt x="39350" y="65930"/>
                </a:lnTo>
                <a:lnTo>
                  <a:pt x="39280" y="65950"/>
                </a:lnTo>
                <a:lnTo>
                  <a:pt x="39260" y="65950"/>
                </a:lnTo>
                <a:lnTo>
                  <a:pt x="39190" y="65940"/>
                </a:lnTo>
                <a:lnTo>
                  <a:pt x="39010" y="65980"/>
                </a:lnTo>
                <a:lnTo>
                  <a:pt x="38900" y="66060"/>
                </a:lnTo>
                <a:lnTo>
                  <a:pt x="38590" y="66460"/>
                </a:lnTo>
                <a:lnTo>
                  <a:pt x="38450" y="66600"/>
                </a:lnTo>
                <a:lnTo>
                  <a:pt x="38350" y="66660"/>
                </a:lnTo>
                <a:lnTo>
                  <a:pt x="38130" y="66530"/>
                </a:lnTo>
                <a:lnTo>
                  <a:pt x="37990" y="66400"/>
                </a:lnTo>
                <a:lnTo>
                  <a:pt x="37940" y="66330"/>
                </a:lnTo>
                <a:lnTo>
                  <a:pt x="37940" y="66290"/>
                </a:lnTo>
                <a:lnTo>
                  <a:pt x="37940" y="66270"/>
                </a:lnTo>
                <a:lnTo>
                  <a:pt x="37930" y="66240"/>
                </a:lnTo>
                <a:lnTo>
                  <a:pt x="37880" y="66230"/>
                </a:lnTo>
                <a:lnTo>
                  <a:pt x="37870" y="66230"/>
                </a:lnTo>
                <a:lnTo>
                  <a:pt x="37760" y="66220"/>
                </a:lnTo>
                <a:lnTo>
                  <a:pt x="37730" y="66240"/>
                </a:lnTo>
                <a:lnTo>
                  <a:pt x="37710" y="66250"/>
                </a:lnTo>
                <a:lnTo>
                  <a:pt x="37660" y="66240"/>
                </a:lnTo>
                <a:lnTo>
                  <a:pt x="37490" y="66120"/>
                </a:lnTo>
                <a:lnTo>
                  <a:pt x="37150" y="66130"/>
                </a:lnTo>
                <a:lnTo>
                  <a:pt x="36810" y="66200"/>
                </a:lnTo>
                <a:lnTo>
                  <a:pt x="36720" y="66190"/>
                </a:lnTo>
                <a:lnTo>
                  <a:pt x="36670" y="66160"/>
                </a:lnTo>
                <a:lnTo>
                  <a:pt x="36540" y="66000"/>
                </a:lnTo>
                <a:lnTo>
                  <a:pt x="36420" y="65850"/>
                </a:lnTo>
                <a:lnTo>
                  <a:pt x="36330" y="65780"/>
                </a:lnTo>
                <a:lnTo>
                  <a:pt x="36250" y="65580"/>
                </a:lnTo>
                <a:lnTo>
                  <a:pt x="36230" y="65530"/>
                </a:lnTo>
                <a:lnTo>
                  <a:pt x="36200" y="65470"/>
                </a:lnTo>
                <a:lnTo>
                  <a:pt x="36120" y="65420"/>
                </a:lnTo>
                <a:lnTo>
                  <a:pt x="36060" y="65400"/>
                </a:lnTo>
                <a:lnTo>
                  <a:pt x="36000" y="65410"/>
                </a:lnTo>
                <a:lnTo>
                  <a:pt x="35930" y="65440"/>
                </a:lnTo>
                <a:lnTo>
                  <a:pt x="35900" y="65410"/>
                </a:lnTo>
                <a:lnTo>
                  <a:pt x="35770" y="65400"/>
                </a:lnTo>
                <a:lnTo>
                  <a:pt x="35700" y="65440"/>
                </a:lnTo>
                <a:lnTo>
                  <a:pt x="35620" y="65360"/>
                </a:lnTo>
                <a:lnTo>
                  <a:pt x="35400" y="65210"/>
                </a:lnTo>
                <a:lnTo>
                  <a:pt x="35360" y="65130"/>
                </a:lnTo>
                <a:lnTo>
                  <a:pt x="35350" y="65070"/>
                </a:lnTo>
                <a:lnTo>
                  <a:pt x="35350" y="65050"/>
                </a:lnTo>
                <a:lnTo>
                  <a:pt x="35310" y="64730"/>
                </a:lnTo>
                <a:lnTo>
                  <a:pt x="35320" y="64680"/>
                </a:lnTo>
                <a:lnTo>
                  <a:pt x="35300" y="64650"/>
                </a:lnTo>
                <a:lnTo>
                  <a:pt x="35220" y="64590"/>
                </a:lnTo>
                <a:lnTo>
                  <a:pt x="35210" y="64550"/>
                </a:lnTo>
                <a:lnTo>
                  <a:pt x="34800" y="64500"/>
                </a:lnTo>
                <a:lnTo>
                  <a:pt x="34710" y="64510"/>
                </a:lnTo>
                <a:lnTo>
                  <a:pt x="34660" y="64500"/>
                </a:lnTo>
                <a:lnTo>
                  <a:pt x="34580" y="64410"/>
                </a:lnTo>
                <a:lnTo>
                  <a:pt x="34540" y="64400"/>
                </a:lnTo>
                <a:lnTo>
                  <a:pt x="34470" y="64430"/>
                </a:lnTo>
                <a:lnTo>
                  <a:pt x="34440" y="64460"/>
                </a:lnTo>
                <a:lnTo>
                  <a:pt x="34450" y="64470"/>
                </a:lnTo>
                <a:lnTo>
                  <a:pt x="34440" y="64490"/>
                </a:lnTo>
                <a:lnTo>
                  <a:pt x="34440" y="64530"/>
                </a:lnTo>
                <a:lnTo>
                  <a:pt x="34420" y="64560"/>
                </a:lnTo>
                <a:lnTo>
                  <a:pt x="34370" y="64560"/>
                </a:lnTo>
                <a:lnTo>
                  <a:pt x="34240" y="64510"/>
                </a:lnTo>
                <a:lnTo>
                  <a:pt x="34200" y="64500"/>
                </a:lnTo>
                <a:lnTo>
                  <a:pt x="33970" y="64530"/>
                </a:lnTo>
                <a:lnTo>
                  <a:pt x="33950" y="64530"/>
                </a:lnTo>
                <a:lnTo>
                  <a:pt x="33900" y="64500"/>
                </a:lnTo>
                <a:lnTo>
                  <a:pt x="33830" y="64450"/>
                </a:lnTo>
                <a:lnTo>
                  <a:pt x="33800" y="64450"/>
                </a:lnTo>
                <a:lnTo>
                  <a:pt x="33680" y="64320"/>
                </a:lnTo>
                <a:lnTo>
                  <a:pt x="33600" y="64250"/>
                </a:lnTo>
                <a:lnTo>
                  <a:pt x="33530" y="64230"/>
                </a:lnTo>
                <a:lnTo>
                  <a:pt x="33400" y="64210"/>
                </a:lnTo>
                <a:lnTo>
                  <a:pt x="33350" y="63970"/>
                </a:lnTo>
                <a:lnTo>
                  <a:pt x="33360" y="63940"/>
                </a:lnTo>
                <a:lnTo>
                  <a:pt x="33350" y="63900"/>
                </a:lnTo>
                <a:lnTo>
                  <a:pt x="33300" y="63820"/>
                </a:lnTo>
                <a:lnTo>
                  <a:pt x="33240" y="63790"/>
                </a:lnTo>
                <a:lnTo>
                  <a:pt x="33300" y="63690"/>
                </a:lnTo>
                <a:lnTo>
                  <a:pt x="33450" y="63490"/>
                </a:lnTo>
                <a:lnTo>
                  <a:pt x="33450" y="63420"/>
                </a:lnTo>
                <a:lnTo>
                  <a:pt x="33440" y="63300"/>
                </a:lnTo>
                <a:lnTo>
                  <a:pt x="33440" y="63030"/>
                </a:lnTo>
                <a:lnTo>
                  <a:pt x="33440" y="62940"/>
                </a:lnTo>
                <a:lnTo>
                  <a:pt x="33380" y="62820"/>
                </a:lnTo>
                <a:lnTo>
                  <a:pt x="33330" y="62770"/>
                </a:lnTo>
                <a:lnTo>
                  <a:pt x="33200" y="62770"/>
                </a:lnTo>
                <a:lnTo>
                  <a:pt x="33160" y="62780"/>
                </a:lnTo>
                <a:lnTo>
                  <a:pt x="33150" y="62750"/>
                </a:lnTo>
                <a:lnTo>
                  <a:pt x="33080" y="62670"/>
                </a:lnTo>
                <a:lnTo>
                  <a:pt x="33010" y="62630"/>
                </a:lnTo>
                <a:lnTo>
                  <a:pt x="32940" y="62640"/>
                </a:lnTo>
                <a:lnTo>
                  <a:pt x="32790" y="62680"/>
                </a:lnTo>
                <a:lnTo>
                  <a:pt x="32780" y="62680"/>
                </a:lnTo>
                <a:lnTo>
                  <a:pt x="32780" y="62670"/>
                </a:lnTo>
                <a:lnTo>
                  <a:pt x="32780" y="62580"/>
                </a:lnTo>
                <a:lnTo>
                  <a:pt x="32760" y="62460"/>
                </a:lnTo>
                <a:lnTo>
                  <a:pt x="32740" y="62400"/>
                </a:lnTo>
                <a:lnTo>
                  <a:pt x="32750" y="62360"/>
                </a:lnTo>
                <a:lnTo>
                  <a:pt x="32760" y="62330"/>
                </a:lnTo>
                <a:lnTo>
                  <a:pt x="32730" y="62220"/>
                </a:lnTo>
                <a:lnTo>
                  <a:pt x="32660" y="62090"/>
                </a:lnTo>
                <a:lnTo>
                  <a:pt x="32610" y="62020"/>
                </a:lnTo>
                <a:lnTo>
                  <a:pt x="32550" y="61990"/>
                </a:lnTo>
                <a:lnTo>
                  <a:pt x="32540" y="61990"/>
                </a:lnTo>
                <a:lnTo>
                  <a:pt x="32520" y="62000"/>
                </a:lnTo>
                <a:lnTo>
                  <a:pt x="32440" y="62000"/>
                </a:lnTo>
                <a:lnTo>
                  <a:pt x="32410" y="61950"/>
                </a:lnTo>
                <a:lnTo>
                  <a:pt x="32270" y="61860"/>
                </a:lnTo>
                <a:lnTo>
                  <a:pt x="31570" y="61780"/>
                </a:lnTo>
                <a:lnTo>
                  <a:pt x="31480" y="61750"/>
                </a:lnTo>
                <a:lnTo>
                  <a:pt x="31450" y="61720"/>
                </a:lnTo>
                <a:lnTo>
                  <a:pt x="31370" y="61520"/>
                </a:lnTo>
                <a:lnTo>
                  <a:pt x="31220" y="61480"/>
                </a:lnTo>
                <a:lnTo>
                  <a:pt x="31200" y="61360"/>
                </a:lnTo>
                <a:lnTo>
                  <a:pt x="31170" y="61290"/>
                </a:lnTo>
                <a:lnTo>
                  <a:pt x="31100" y="61210"/>
                </a:lnTo>
                <a:lnTo>
                  <a:pt x="30860" y="61020"/>
                </a:lnTo>
                <a:lnTo>
                  <a:pt x="30850" y="61020"/>
                </a:lnTo>
                <a:lnTo>
                  <a:pt x="30810" y="61000"/>
                </a:lnTo>
                <a:lnTo>
                  <a:pt x="30690" y="60840"/>
                </a:lnTo>
                <a:lnTo>
                  <a:pt x="30700" y="60700"/>
                </a:lnTo>
                <a:lnTo>
                  <a:pt x="30740" y="60620"/>
                </a:lnTo>
                <a:lnTo>
                  <a:pt x="30740" y="60580"/>
                </a:lnTo>
                <a:lnTo>
                  <a:pt x="30710" y="60500"/>
                </a:lnTo>
                <a:lnTo>
                  <a:pt x="30700" y="60490"/>
                </a:lnTo>
                <a:lnTo>
                  <a:pt x="30700" y="60440"/>
                </a:lnTo>
                <a:lnTo>
                  <a:pt x="30620" y="60340"/>
                </a:lnTo>
                <a:lnTo>
                  <a:pt x="30390" y="60170"/>
                </a:lnTo>
                <a:lnTo>
                  <a:pt x="30260" y="59860"/>
                </a:lnTo>
                <a:lnTo>
                  <a:pt x="30040" y="59680"/>
                </a:lnTo>
                <a:lnTo>
                  <a:pt x="29590" y="59370"/>
                </a:lnTo>
                <a:lnTo>
                  <a:pt x="29430" y="59170"/>
                </a:lnTo>
                <a:lnTo>
                  <a:pt x="29300" y="58940"/>
                </a:lnTo>
                <a:lnTo>
                  <a:pt x="29090" y="58440"/>
                </a:lnTo>
                <a:lnTo>
                  <a:pt x="29060" y="58320"/>
                </a:lnTo>
                <a:lnTo>
                  <a:pt x="29020" y="57930"/>
                </a:lnTo>
                <a:lnTo>
                  <a:pt x="28950" y="57730"/>
                </a:lnTo>
                <a:lnTo>
                  <a:pt x="28940" y="57630"/>
                </a:lnTo>
                <a:lnTo>
                  <a:pt x="28950" y="57510"/>
                </a:lnTo>
                <a:lnTo>
                  <a:pt x="29270" y="56640"/>
                </a:lnTo>
                <a:lnTo>
                  <a:pt x="29260" y="56570"/>
                </a:lnTo>
                <a:lnTo>
                  <a:pt x="29280" y="56430"/>
                </a:lnTo>
                <a:lnTo>
                  <a:pt x="29250" y="56360"/>
                </a:lnTo>
                <a:lnTo>
                  <a:pt x="29170" y="56310"/>
                </a:lnTo>
                <a:lnTo>
                  <a:pt x="29110" y="56310"/>
                </a:lnTo>
                <a:lnTo>
                  <a:pt x="29070" y="56340"/>
                </a:lnTo>
                <a:lnTo>
                  <a:pt x="29040" y="56350"/>
                </a:lnTo>
                <a:lnTo>
                  <a:pt x="29010" y="56360"/>
                </a:lnTo>
                <a:lnTo>
                  <a:pt x="28970" y="56370"/>
                </a:lnTo>
                <a:lnTo>
                  <a:pt x="28930" y="56370"/>
                </a:lnTo>
                <a:lnTo>
                  <a:pt x="28890" y="56290"/>
                </a:lnTo>
                <a:lnTo>
                  <a:pt x="28880" y="56240"/>
                </a:lnTo>
                <a:lnTo>
                  <a:pt x="28920" y="56120"/>
                </a:lnTo>
                <a:lnTo>
                  <a:pt x="28930" y="55990"/>
                </a:lnTo>
                <a:lnTo>
                  <a:pt x="28950" y="55930"/>
                </a:lnTo>
                <a:lnTo>
                  <a:pt x="28940" y="55890"/>
                </a:lnTo>
                <a:lnTo>
                  <a:pt x="28800" y="55800"/>
                </a:lnTo>
                <a:lnTo>
                  <a:pt x="28770" y="55760"/>
                </a:lnTo>
                <a:lnTo>
                  <a:pt x="28750" y="55720"/>
                </a:lnTo>
                <a:lnTo>
                  <a:pt x="28750" y="55650"/>
                </a:lnTo>
                <a:lnTo>
                  <a:pt x="28720" y="55520"/>
                </a:lnTo>
                <a:lnTo>
                  <a:pt x="28660" y="55400"/>
                </a:lnTo>
                <a:lnTo>
                  <a:pt x="28560" y="55300"/>
                </a:lnTo>
                <a:lnTo>
                  <a:pt x="28450" y="55240"/>
                </a:lnTo>
                <a:lnTo>
                  <a:pt x="28290" y="55190"/>
                </a:lnTo>
                <a:lnTo>
                  <a:pt x="28260" y="55130"/>
                </a:lnTo>
                <a:lnTo>
                  <a:pt x="28250" y="55050"/>
                </a:lnTo>
                <a:lnTo>
                  <a:pt x="28200" y="54910"/>
                </a:lnTo>
                <a:lnTo>
                  <a:pt x="28120" y="54860"/>
                </a:lnTo>
                <a:lnTo>
                  <a:pt x="27790" y="54740"/>
                </a:lnTo>
                <a:lnTo>
                  <a:pt x="27720" y="54740"/>
                </a:lnTo>
                <a:lnTo>
                  <a:pt x="27580" y="54790"/>
                </a:lnTo>
                <a:lnTo>
                  <a:pt x="27500" y="54780"/>
                </a:lnTo>
                <a:lnTo>
                  <a:pt x="27450" y="54750"/>
                </a:lnTo>
                <a:lnTo>
                  <a:pt x="27390" y="54630"/>
                </a:lnTo>
                <a:lnTo>
                  <a:pt x="27250" y="54510"/>
                </a:lnTo>
                <a:lnTo>
                  <a:pt x="27160" y="54290"/>
                </a:lnTo>
                <a:lnTo>
                  <a:pt x="27070" y="54200"/>
                </a:lnTo>
                <a:lnTo>
                  <a:pt x="26730" y="54280"/>
                </a:lnTo>
                <a:lnTo>
                  <a:pt x="26560" y="54270"/>
                </a:lnTo>
                <a:lnTo>
                  <a:pt x="26460" y="54140"/>
                </a:lnTo>
                <a:lnTo>
                  <a:pt x="26390" y="53960"/>
                </a:lnTo>
                <a:lnTo>
                  <a:pt x="26290" y="53940"/>
                </a:lnTo>
                <a:lnTo>
                  <a:pt x="26160" y="53990"/>
                </a:lnTo>
                <a:lnTo>
                  <a:pt x="25980" y="54000"/>
                </a:lnTo>
                <a:lnTo>
                  <a:pt x="25790" y="53920"/>
                </a:lnTo>
                <a:lnTo>
                  <a:pt x="25730" y="53780"/>
                </a:lnTo>
                <a:lnTo>
                  <a:pt x="25680" y="53420"/>
                </a:lnTo>
                <a:lnTo>
                  <a:pt x="25600" y="53320"/>
                </a:lnTo>
                <a:lnTo>
                  <a:pt x="25460" y="53230"/>
                </a:lnTo>
                <a:lnTo>
                  <a:pt x="24900" y="53010"/>
                </a:lnTo>
                <a:lnTo>
                  <a:pt x="24340" y="53030"/>
                </a:lnTo>
                <a:lnTo>
                  <a:pt x="24090" y="53000"/>
                </a:lnTo>
                <a:lnTo>
                  <a:pt x="23620" y="52840"/>
                </a:lnTo>
                <a:lnTo>
                  <a:pt x="23500" y="52740"/>
                </a:lnTo>
                <a:lnTo>
                  <a:pt x="23420" y="52600"/>
                </a:lnTo>
                <a:lnTo>
                  <a:pt x="23360" y="52430"/>
                </a:lnTo>
                <a:lnTo>
                  <a:pt x="23270" y="52290"/>
                </a:lnTo>
                <a:lnTo>
                  <a:pt x="23130" y="52250"/>
                </a:lnTo>
                <a:lnTo>
                  <a:pt x="22810" y="52470"/>
                </a:lnTo>
                <a:lnTo>
                  <a:pt x="22690" y="52510"/>
                </a:lnTo>
                <a:lnTo>
                  <a:pt x="22660" y="52340"/>
                </a:lnTo>
                <a:lnTo>
                  <a:pt x="22720" y="52190"/>
                </a:lnTo>
                <a:lnTo>
                  <a:pt x="22850" y="52050"/>
                </a:lnTo>
                <a:lnTo>
                  <a:pt x="23010" y="51940"/>
                </a:lnTo>
                <a:lnTo>
                  <a:pt x="23150" y="51860"/>
                </a:lnTo>
                <a:lnTo>
                  <a:pt x="23280" y="51750"/>
                </a:lnTo>
                <a:lnTo>
                  <a:pt x="23360" y="51610"/>
                </a:lnTo>
                <a:lnTo>
                  <a:pt x="23350" y="51460"/>
                </a:lnTo>
                <a:lnTo>
                  <a:pt x="23250" y="51330"/>
                </a:lnTo>
                <a:lnTo>
                  <a:pt x="23120" y="51300"/>
                </a:lnTo>
                <a:lnTo>
                  <a:pt x="23010" y="51310"/>
                </a:lnTo>
                <a:lnTo>
                  <a:pt x="22930" y="51260"/>
                </a:lnTo>
                <a:lnTo>
                  <a:pt x="22930" y="51070"/>
                </a:lnTo>
                <a:lnTo>
                  <a:pt x="22900" y="50860"/>
                </a:lnTo>
                <a:lnTo>
                  <a:pt x="22780" y="50770"/>
                </a:lnTo>
                <a:lnTo>
                  <a:pt x="22450" y="50700"/>
                </a:lnTo>
                <a:lnTo>
                  <a:pt x="22300" y="50610"/>
                </a:lnTo>
                <a:lnTo>
                  <a:pt x="22110" y="50350"/>
                </a:lnTo>
                <a:lnTo>
                  <a:pt x="21980" y="50230"/>
                </a:lnTo>
                <a:lnTo>
                  <a:pt x="21830" y="50140"/>
                </a:lnTo>
                <a:lnTo>
                  <a:pt x="21710" y="50090"/>
                </a:lnTo>
                <a:lnTo>
                  <a:pt x="21620" y="50010"/>
                </a:lnTo>
                <a:lnTo>
                  <a:pt x="21570" y="49850"/>
                </a:lnTo>
                <a:lnTo>
                  <a:pt x="21590" y="49710"/>
                </a:lnTo>
                <a:lnTo>
                  <a:pt x="21630" y="49560"/>
                </a:lnTo>
                <a:lnTo>
                  <a:pt x="21620" y="49440"/>
                </a:lnTo>
                <a:lnTo>
                  <a:pt x="21470" y="49390"/>
                </a:lnTo>
                <a:lnTo>
                  <a:pt x="21530" y="49300"/>
                </a:lnTo>
                <a:lnTo>
                  <a:pt x="21600" y="49250"/>
                </a:lnTo>
                <a:lnTo>
                  <a:pt x="21680" y="49200"/>
                </a:lnTo>
                <a:lnTo>
                  <a:pt x="21750" y="49150"/>
                </a:lnTo>
                <a:lnTo>
                  <a:pt x="21900" y="48830"/>
                </a:lnTo>
                <a:lnTo>
                  <a:pt x="22150" y="48490"/>
                </a:lnTo>
                <a:lnTo>
                  <a:pt x="22280" y="48250"/>
                </a:lnTo>
                <a:lnTo>
                  <a:pt x="22340" y="48170"/>
                </a:lnTo>
                <a:lnTo>
                  <a:pt x="2233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Central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250" y="53900"/>
                </a:moveTo>
                <a:lnTo>
                  <a:pt x="68050" y="54790"/>
                </a:lnTo>
                <a:lnTo>
                  <a:pt x="68120" y="59760"/>
                </a:lnTo>
                <a:lnTo>
                  <a:pt x="68310" y="60460"/>
                </a:lnTo>
                <a:lnTo>
                  <a:pt x="68420" y="60770"/>
                </a:lnTo>
                <a:lnTo>
                  <a:pt x="69050" y="61860"/>
                </a:lnTo>
                <a:lnTo>
                  <a:pt x="69170" y="62130"/>
                </a:lnTo>
                <a:lnTo>
                  <a:pt x="69240" y="62420"/>
                </a:lnTo>
                <a:lnTo>
                  <a:pt x="69230" y="62670"/>
                </a:lnTo>
                <a:lnTo>
                  <a:pt x="69140" y="62930"/>
                </a:lnTo>
                <a:lnTo>
                  <a:pt x="68990" y="63230"/>
                </a:lnTo>
                <a:lnTo>
                  <a:pt x="68530" y="63900"/>
                </a:lnTo>
                <a:lnTo>
                  <a:pt x="67800" y="65500"/>
                </a:lnTo>
                <a:lnTo>
                  <a:pt x="67510" y="66670"/>
                </a:lnTo>
                <a:lnTo>
                  <a:pt x="67350" y="66990"/>
                </a:lnTo>
                <a:lnTo>
                  <a:pt x="67160" y="67240"/>
                </a:lnTo>
                <a:lnTo>
                  <a:pt x="66900" y="67490"/>
                </a:lnTo>
                <a:lnTo>
                  <a:pt x="66080" y="68080"/>
                </a:lnTo>
                <a:lnTo>
                  <a:pt x="65930" y="68260"/>
                </a:lnTo>
                <a:lnTo>
                  <a:pt x="65780" y="68550"/>
                </a:lnTo>
                <a:lnTo>
                  <a:pt x="65260" y="69980"/>
                </a:lnTo>
                <a:lnTo>
                  <a:pt x="65070" y="70290"/>
                </a:lnTo>
                <a:lnTo>
                  <a:pt x="65060" y="70300"/>
                </a:lnTo>
                <a:lnTo>
                  <a:pt x="65050" y="70400"/>
                </a:lnTo>
                <a:lnTo>
                  <a:pt x="65040" y="70430"/>
                </a:lnTo>
                <a:lnTo>
                  <a:pt x="64880" y="70350"/>
                </a:lnTo>
                <a:lnTo>
                  <a:pt x="64860" y="70350"/>
                </a:lnTo>
                <a:lnTo>
                  <a:pt x="64840" y="70390"/>
                </a:lnTo>
                <a:lnTo>
                  <a:pt x="64210" y="71100"/>
                </a:lnTo>
                <a:lnTo>
                  <a:pt x="64140" y="71170"/>
                </a:lnTo>
                <a:lnTo>
                  <a:pt x="64110" y="71180"/>
                </a:lnTo>
                <a:lnTo>
                  <a:pt x="64000" y="71230"/>
                </a:lnTo>
                <a:lnTo>
                  <a:pt x="63570" y="71290"/>
                </a:lnTo>
                <a:lnTo>
                  <a:pt x="63270" y="71330"/>
                </a:lnTo>
                <a:lnTo>
                  <a:pt x="63180" y="71350"/>
                </a:lnTo>
                <a:lnTo>
                  <a:pt x="63040" y="71420"/>
                </a:lnTo>
                <a:lnTo>
                  <a:pt x="62950" y="71530"/>
                </a:lnTo>
                <a:lnTo>
                  <a:pt x="62940" y="71540"/>
                </a:lnTo>
                <a:lnTo>
                  <a:pt x="62860" y="71610"/>
                </a:lnTo>
                <a:lnTo>
                  <a:pt x="62720" y="71590"/>
                </a:lnTo>
                <a:lnTo>
                  <a:pt x="62710" y="71580"/>
                </a:lnTo>
                <a:lnTo>
                  <a:pt x="61710" y="71040"/>
                </a:lnTo>
                <a:lnTo>
                  <a:pt x="61050" y="70680"/>
                </a:lnTo>
                <a:lnTo>
                  <a:pt x="60750" y="70580"/>
                </a:lnTo>
                <a:lnTo>
                  <a:pt x="60420" y="70540"/>
                </a:lnTo>
                <a:lnTo>
                  <a:pt x="60050" y="70540"/>
                </a:lnTo>
                <a:lnTo>
                  <a:pt x="60030" y="70550"/>
                </a:lnTo>
                <a:lnTo>
                  <a:pt x="59840" y="70600"/>
                </a:lnTo>
                <a:lnTo>
                  <a:pt x="59550" y="70820"/>
                </a:lnTo>
                <a:lnTo>
                  <a:pt x="59390" y="70950"/>
                </a:lnTo>
                <a:lnTo>
                  <a:pt x="59340" y="70990"/>
                </a:lnTo>
                <a:lnTo>
                  <a:pt x="59270" y="71020"/>
                </a:lnTo>
                <a:lnTo>
                  <a:pt x="59220" y="71030"/>
                </a:lnTo>
                <a:lnTo>
                  <a:pt x="59120" y="71050"/>
                </a:lnTo>
                <a:lnTo>
                  <a:pt x="59050" y="71080"/>
                </a:lnTo>
                <a:lnTo>
                  <a:pt x="58830" y="71250"/>
                </a:lnTo>
                <a:lnTo>
                  <a:pt x="58810" y="71270"/>
                </a:lnTo>
                <a:lnTo>
                  <a:pt x="58700" y="71320"/>
                </a:lnTo>
                <a:lnTo>
                  <a:pt x="58620" y="71330"/>
                </a:lnTo>
                <a:lnTo>
                  <a:pt x="58520" y="71330"/>
                </a:lnTo>
                <a:lnTo>
                  <a:pt x="58460" y="71330"/>
                </a:lnTo>
                <a:lnTo>
                  <a:pt x="58380" y="71350"/>
                </a:lnTo>
                <a:lnTo>
                  <a:pt x="58290" y="71430"/>
                </a:lnTo>
                <a:lnTo>
                  <a:pt x="58250" y="71520"/>
                </a:lnTo>
                <a:lnTo>
                  <a:pt x="58230" y="71610"/>
                </a:lnTo>
                <a:lnTo>
                  <a:pt x="58190" y="71700"/>
                </a:lnTo>
                <a:lnTo>
                  <a:pt x="57670" y="72460"/>
                </a:lnTo>
                <a:lnTo>
                  <a:pt x="57530" y="72750"/>
                </a:lnTo>
                <a:lnTo>
                  <a:pt x="57550" y="72660"/>
                </a:lnTo>
                <a:lnTo>
                  <a:pt x="57630" y="72480"/>
                </a:lnTo>
                <a:lnTo>
                  <a:pt x="57640" y="72420"/>
                </a:lnTo>
                <a:lnTo>
                  <a:pt x="57640" y="72350"/>
                </a:lnTo>
                <a:lnTo>
                  <a:pt x="57630" y="72330"/>
                </a:lnTo>
                <a:lnTo>
                  <a:pt x="57600" y="72300"/>
                </a:lnTo>
                <a:lnTo>
                  <a:pt x="57360" y="72240"/>
                </a:lnTo>
                <a:lnTo>
                  <a:pt x="57340" y="72210"/>
                </a:lnTo>
                <a:lnTo>
                  <a:pt x="57150" y="72140"/>
                </a:lnTo>
                <a:lnTo>
                  <a:pt x="57080" y="72030"/>
                </a:lnTo>
                <a:lnTo>
                  <a:pt x="57040" y="71890"/>
                </a:lnTo>
                <a:lnTo>
                  <a:pt x="57040" y="71690"/>
                </a:lnTo>
                <a:lnTo>
                  <a:pt x="57040" y="71680"/>
                </a:lnTo>
                <a:lnTo>
                  <a:pt x="57030" y="71610"/>
                </a:lnTo>
                <a:lnTo>
                  <a:pt x="56980" y="71510"/>
                </a:lnTo>
                <a:lnTo>
                  <a:pt x="56930" y="71470"/>
                </a:lnTo>
                <a:lnTo>
                  <a:pt x="56850" y="71490"/>
                </a:lnTo>
                <a:lnTo>
                  <a:pt x="56810" y="71520"/>
                </a:lnTo>
                <a:lnTo>
                  <a:pt x="56740" y="71470"/>
                </a:lnTo>
                <a:lnTo>
                  <a:pt x="56610" y="71560"/>
                </a:lnTo>
                <a:lnTo>
                  <a:pt x="56480" y="71710"/>
                </a:lnTo>
                <a:lnTo>
                  <a:pt x="56310" y="71800"/>
                </a:lnTo>
                <a:lnTo>
                  <a:pt x="56290" y="71800"/>
                </a:lnTo>
                <a:lnTo>
                  <a:pt x="56260" y="71790"/>
                </a:lnTo>
                <a:lnTo>
                  <a:pt x="56160" y="71760"/>
                </a:lnTo>
                <a:lnTo>
                  <a:pt x="56110" y="71770"/>
                </a:lnTo>
                <a:lnTo>
                  <a:pt x="56050" y="71810"/>
                </a:lnTo>
                <a:lnTo>
                  <a:pt x="56000" y="71820"/>
                </a:lnTo>
                <a:lnTo>
                  <a:pt x="55870" y="71870"/>
                </a:lnTo>
                <a:lnTo>
                  <a:pt x="55620" y="72000"/>
                </a:lnTo>
                <a:lnTo>
                  <a:pt x="55520" y="72030"/>
                </a:lnTo>
                <a:lnTo>
                  <a:pt x="55360" y="72050"/>
                </a:lnTo>
                <a:lnTo>
                  <a:pt x="55280" y="72050"/>
                </a:lnTo>
                <a:lnTo>
                  <a:pt x="55210" y="72020"/>
                </a:lnTo>
                <a:lnTo>
                  <a:pt x="55190" y="72000"/>
                </a:lnTo>
                <a:lnTo>
                  <a:pt x="55310" y="71870"/>
                </a:lnTo>
                <a:lnTo>
                  <a:pt x="55300" y="71750"/>
                </a:lnTo>
                <a:lnTo>
                  <a:pt x="55340" y="71650"/>
                </a:lnTo>
                <a:lnTo>
                  <a:pt x="55340" y="71590"/>
                </a:lnTo>
                <a:lnTo>
                  <a:pt x="55310" y="71500"/>
                </a:lnTo>
                <a:lnTo>
                  <a:pt x="55290" y="71480"/>
                </a:lnTo>
                <a:lnTo>
                  <a:pt x="55370" y="71360"/>
                </a:lnTo>
                <a:lnTo>
                  <a:pt x="55420" y="71260"/>
                </a:lnTo>
                <a:lnTo>
                  <a:pt x="55350" y="70750"/>
                </a:lnTo>
                <a:lnTo>
                  <a:pt x="55230" y="70260"/>
                </a:lnTo>
                <a:lnTo>
                  <a:pt x="55100" y="70170"/>
                </a:lnTo>
                <a:lnTo>
                  <a:pt x="55100" y="70150"/>
                </a:lnTo>
                <a:lnTo>
                  <a:pt x="54990" y="69940"/>
                </a:lnTo>
                <a:lnTo>
                  <a:pt x="54910" y="69920"/>
                </a:lnTo>
                <a:lnTo>
                  <a:pt x="54840" y="69930"/>
                </a:lnTo>
                <a:lnTo>
                  <a:pt x="54760" y="69950"/>
                </a:lnTo>
                <a:lnTo>
                  <a:pt x="54680" y="69960"/>
                </a:lnTo>
                <a:lnTo>
                  <a:pt x="54520" y="69960"/>
                </a:lnTo>
                <a:lnTo>
                  <a:pt x="54450" y="69940"/>
                </a:lnTo>
                <a:lnTo>
                  <a:pt x="54150" y="69850"/>
                </a:lnTo>
                <a:lnTo>
                  <a:pt x="53510" y="69470"/>
                </a:lnTo>
                <a:lnTo>
                  <a:pt x="53120" y="69340"/>
                </a:lnTo>
                <a:lnTo>
                  <a:pt x="53100" y="69320"/>
                </a:lnTo>
                <a:lnTo>
                  <a:pt x="52950" y="69240"/>
                </a:lnTo>
                <a:lnTo>
                  <a:pt x="52900" y="69250"/>
                </a:lnTo>
                <a:lnTo>
                  <a:pt x="52850" y="69280"/>
                </a:lnTo>
                <a:lnTo>
                  <a:pt x="52830" y="69300"/>
                </a:lnTo>
                <a:lnTo>
                  <a:pt x="52470" y="69290"/>
                </a:lnTo>
                <a:lnTo>
                  <a:pt x="52490" y="69200"/>
                </a:lnTo>
                <a:lnTo>
                  <a:pt x="52410" y="69120"/>
                </a:lnTo>
                <a:lnTo>
                  <a:pt x="52390" y="68990"/>
                </a:lnTo>
                <a:lnTo>
                  <a:pt x="52360" y="68780"/>
                </a:lnTo>
                <a:lnTo>
                  <a:pt x="52320" y="68760"/>
                </a:lnTo>
                <a:lnTo>
                  <a:pt x="52220" y="68660"/>
                </a:lnTo>
                <a:lnTo>
                  <a:pt x="52230" y="68460"/>
                </a:lnTo>
                <a:lnTo>
                  <a:pt x="52270" y="68170"/>
                </a:lnTo>
                <a:lnTo>
                  <a:pt x="52180" y="68050"/>
                </a:lnTo>
                <a:lnTo>
                  <a:pt x="52080" y="68060"/>
                </a:lnTo>
                <a:lnTo>
                  <a:pt x="52070" y="68060"/>
                </a:lnTo>
                <a:lnTo>
                  <a:pt x="51870" y="68020"/>
                </a:lnTo>
                <a:lnTo>
                  <a:pt x="51710" y="67970"/>
                </a:lnTo>
                <a:lnTo>
                  <a:pt x="51580" y="67890"/>
                </a:lnTo>
                <a:lnTo>
                  <a:pt x="51300" y="67800"/>
                </a:lnTo>
                <a:lnTo>
                  <a:pt x="51160" y="67660"/>
                </a:lnTo>
                <a:lnTo>
                  <a:pt x="51090" y="67380"/>
                </a:lnTo>
                <a:lnTo>
                  <a:pt x="50990" y="67240"/>
                </a:lnTo>
                <a:lnTo>
                  <a:pt x="50910" y="67200"/>
                </a:lnTo>
                <a:lnTo>
                  <a:pt x="50750" y="67170"/>
                </a:lnTo>
                <a:lnTo>
                  <a:pt x="50650" y="67110"/>
                </a:lnTo>
                <a:lnTo>
                  <a:pt x="50620" y="67060"/>
                </a:lnTo>
                <a:lnTo>
                  <a:pt x="50590" y="66870"/>
                </a:lnTo>
                <a:lnTo>
                  <a:pt x="50680" y="66700"/>
                </a:lnTo>
                <a:lnTo>
                  <a:pt x="50690" y="66470"/>
                </a:lnTo>
                <a:lnTo>
                  <a:pt x="50530" y="66350"/>
                </a:lnTo>
                <a:lnTo>
                  <a:pt x="50450" y="66250"/>
                </a:lnTo>
                <a:lnTo>
                  <a:pt x="50260" y="66150"/>
                </a:lnTo>
                <a:lnTo>
                  <a:pt x="50180" y="66090"/>
                </a:lnTo>
                <a:lnTo>
                  <a:pt x="50130" y="66080"/>
                </a:lnTo>
                <a:lnTo>
                  <a:pt x="50050" y="66070"/>
                </a:lnTo>
                <a:lnTo>
                  <a:pt x="49930" y="66100"/>
                </a:lnTo>
                <a:lnTo>
                  <a:pt x="49790" y="66120"/>
                </a:lnTo>
                <a:lnTo>
                  <a:pt x="49660" y="66030"/>
                </a:lnTo>
                <a:lnTo>
                  <a:pt x="49620" y="65970"/>
                </a:lnTo>
                <a:lnTo>
                  <a:pt x="49540" y="65930"/>
                </a:lnTo>
                <a:lnTo>
                  <a:pt x="49520" y="65920"/>
                </a:lnTo>
                <a:lnTo>
                  <a:pt x="49450" y="65930"/>
                </a:lnTo>
                <a:lnTo>
                  <a:pt x="49400" y="65900"/>
                </a:lnTo>
                <a:lnTo>
                  <a:pt x="49360" y="65840"/>
                </a:lnTo>
                <a:lnTo>
                  <a:pt x="49350" y="65610"/>
                </a:lnTo>
                <a:lnTo>
                  <a:pt x="49360" y="65320"/>
                </a:lnTo>
                <a:lnTo>
                  <a:pt x="49400" y="64960"/>
                </a:lnTo>
                <a:lnTo>
                  <a:pt x="49400" y="64830"/>
                </a:lnTo>
                <a:lnTo>
                  <a:pt x="49490" y="64680"/>
                </a:lnTo>
                <a:lnTo>
                  <a:pt x="49600" y="64400"/>
                </a:lnTo>
                <a:lnTo>
                  <a:pt x="49570" y="64390"/>
                </a:lnTo>
                <a:lnTo>
                  <a:pt x="50850" y="63380"/>
                </a:lnTo>
                <a:lnTo>
                  <a:pt x="51150" y="63060"/>
                </a:lnTo>
                <a:lnTo>
                  <a:pt x="51340" y="62880"/>
                </a:lnTo>
                <a:lnTo>
                  <a:pt x="51520" y="62760"/>
                </a:lnTo>
                <a:lnTo>
                  <a:pt x="51730" y="62680"/>
                </a:lnTo>
                <a:lnTo>
                  <a:pt x="51890" y="62640"/>
                </a:lnTo>
                <a:lnTo>
                  <a:pt x="52090" y="62650"/>
                </a:lnTo>
                <a:lnTo>
                  <a:pt x="52270" y="62720"/>
                </a:lnTo>
                <a:lnTo>
                  <a:pt x="52450" y="62840"/>
                </a:lnTo>
                <a:lnTo>
                  <a:pt x="52960" y="63310"/>
                </a:lnTo>
                <a:lnTo>
                  <a:pt x="53160" y="63430"/>
                </a:lnTo>
                <a:lnTo>
                  <a:pt x="53360" y="63470"/>
                </a:lnTo>
                <a:lnTo>
                  <a:pt x="53610" y="63430"/>
                </a:lnTo>
                <a:lnTo>
                  <a:pt x="53890" y="63290"/>
                </a:lnTo>
                <a:lnTo>
                  <a:pt x="54930" y="62270"/>
                </a:lnTo>
                <a:lnTo>
                  <a:pt x="55290" y="62000"/>
                </a:lnTo>
                <a:lnTo>
                  <a:pt x="56190" y="61540"/>
                </a:lnTo>
                <a:lnTo>
                  <a:pt x="57280" y="61180"/>
                </a:lnTo>
                <a:lnTo>
                  <a:pt x="57460" y="61080"/>
                </a:lnTo>
                <a:lnTo>
                  <a:pt x="57550" y="61000"/>
                </a:lnTo>
                <a:lnTo>
                  <a:pt x="57600" y="60910"/>
                </a:lnTo>
                <a:lnTo>
                  <a:pt x="57630" y="60810"/>
                </a:lnTo>
                <a:lnTo>
                  <a:pt x="57650" y="60650"/>
                </a:lnTo>
                <a:lnTo>
                  <a:pt x="57770" y="58310"/>
                </a:lnTo>
                <a:lnTo>
                  <a:pt x="57860" y="57920"/>
                </a:lnTo>
                <a:lnTo>
                  <a:pt x="57990" y="57580"/>
                </a:lnTo>
                <a:lnTo>
                  <a:pt x="58360" y="57030"/>
                </a:lnTo>
                <a:lnTo>
                  <a:pt x="58450" y="56740"/>
                </a:lnTo>
                <a:lnTo>
                  <a:pt x="58420" y="56400"/>
                </a:lnTo>
                <a:lnTo>
                  <a:pt x="58240" y="56010"/>
                </a:lnTo>
                <a:lnTo>
                  <a:pt x="58010" y="55610"/>
                </a:lnTo>
                <a:lnTo>
                  <a:pt x="57430" y="55080"/>
                </a:lnTo>
                <a:lnTo>
                  <a:pt x="56980" y="54770"/>
                </a:lnTo>
                <a:lnTo>
                  <a:pt x="56820" y="54580"/>
                </a:lnTo>
                <a:lnTo>
                  <a:pt x="56600" y="54220"/>
                </a:lnTo>
                <a:lnTo>
                  <a:pt x="56410" y="53970"/>
                </a:lnTo>
                <a:lnTo>
                  <a:pt x="56100" y="53670"/>
                </a:lnTo>
                <a:lnTo>
                  <a:pt x="55230" y="53010"/>
                </a:lnTo>
                <a:lnTo>
                  <a:pt x="54280" y="52130"/>
                </a:lnTo>
                <a:lnTo>
                  <a:pt x="56020" y="51980"/>
                </a:lnTo>
                <a:lnTo>
                  <a:pt x="56730" y="51840"/>
                </a:lnTo>
                <a:lnTo>
                  <a:pt x="57310" y="51540"/>
                </a:lnTo>
                <a:lnTo>
                  <a:pt x="57710" y="51560"/>
                </a:lnTo>
                <a:lnTo>
                  <a:pt x="59170" y="52800"/>
                </a:lnTo>
                <a:lnTo>
                  <a:pt x="60130" y="53220"/>
                </a:lnTo>
                <a:lnTo>
                  <a:pt x="62800" y="53710"/>
                </a:lnTo>
                <a:lnTo>
                  <a:pt x="63330" y="53990"/>
                </a:lnTo>
                <a:lnTo>
                  <a:pt x="63620" y="54020"/>
                </a:lnTo>
                <a:lnTo>
                  <a:pt x="64020" y="53670"/>
                </a:lnTo>
                <a:lnTo>
                  <a:pt x="68250" y="5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Upper Nile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4540" y="37650"/>
                </a:moveTo>
                <a:lnTo>
                  <a:pt x="74530" y="37650"/>
                </a:lnTo>
                <a:lnTo>
                  <a:pt x="74510" y="37640"/>
                </a:lnTo>
                <a:lnTo>
                  <a:pt x="73600" y="37240"/>
                </a:lnTo>
                <a:lnTo>
                  <a:pt x="73420" y="37120"/>
                </a:lnTo>
                <a:lnTo>
                  <a:pt x="73230" y="36940"/>
                </a:lnTo>
                <a:lnTo>
                  <a:pt x="73210" y="36720"/>
                </a:lnTo>
                <a:lnTo>
                  <a:pt x="73260" y="36500"/>
                </a:lnTo>
                <a:lnTo>
                  <a:pt x="73510" y="35980"/>
                </a:lnTo>
                <a:lnTo>
                  <a:pt x="73610" y="35680"/>
                </a:lnTo>
                <a:lnTo>
                  <a:pt x="73680" y="35350"/>
                </a:lnTo>
                <a:lnTo>
                  <a:pt x="73700" y="35030"/>
                </a:lnTo>
                <a:lnTo>
                  <a:pt x="73670" y="34640"/>
                </a:lnTo>
                <a:lnTo>
                  <a:pt x="73550" y="34380"/>
                </a:lnTo>
                <a:lnTo>
                  <a:pt x="73350" y="34210"/>
                </a:lnTo>
                <a:lnTo>
                  <a:pt x="72530" y="33810"/>
                </a:lnTo>
                <a:lnTo>
                  <a:pt x="71850" y="33230"/>
                </a:lnTo>
                <a:lnTo>
                  <a:pt x="71400" y="32680"/>
                </a:lnTo>
                <a:lnTo>
                  <a:pt x="70000" y="30210"/>
                </a:lnTo>
                <a:lnTo>
                  <a:pt x="69860" y="29860"/>
                </a:lnTo>
                <a:lnTo>
                  <a:pt x="69580" y="29300"/>
                </a:lnTo>
                <a:lnTo>
                  <a:pt x="69420" y="29100"/>
                </a:lnTo>
                <a:lnTo>
                  <a:pt x="69270" y="28990"/>
                </a:lnTo>
                <a:lnTo>
                  <a:pt x="69110" y="28990"/>
                </a:lnTo>
                <a:lnTo>
                  <a:pt x="68930" y="29040"/>
                </a:lnTo>
                <a:lnTo>
                  <a:pt x="68740" y="29130"/>
                </a:lnTo>
                <a:lnTo>
                  <a:pt x="67780" y="29720"/>
                </a:lnTo>
                <a:lnTo>
                  <a:pt x="66730" y="30230"/>
                </a:lnTo>
                <a:lnTo>
                  <a:pt x="66480" y="30290"/>
                </a:lnTo>
                <a:lnTo>
                  <a:pt x="66180" y="30300"/>
                </a:lnTo>
                <a:lnTo>
                  <a:pt x="65860" y="30180"/>
                </a:lnTo>
                <a:lnTo>
                  <a:pt x="65590" y="29940"/>
                </a:lnTo>
                <a:lnTo>
                  <a:pt x="62970" y="26430"/>
                </a:lnTo>
                <a:lnTo>
                  <a:pt x="62880" y="26340"/>
                </a:lnTo>
                <a:lnTo>
                  <a:pt x="62830" y="26320"/>
                </a:lnTo>
                <a:lnTo>
                  <a:pt x="62780" y="26320"/>
                </a:lnTo>
                <a:lnTo>
                  <a:pt x="62750" y="26330"/>
                </a:lnTo>
                <a:lnTo>
                  <a:pt x="62390" y="26460"/>
                </a:lnTo>
                <a:lnTo>
                  <a:pt x="62040" y="26500"/>
                </a:lnTo>
                <a:lnTo>
                  <a:pt x="61920" y="26490"/>
                </a:lnTo>
                <a:lnTo>
                  <a:pt x="61760" y="26440"/>
                </a:lnTo>
                <a:lnTo>
                  <a:pt x="61620" y="26370"/>
                </a:lnTo>
                <a:lnTo>
                  <a:pt x="61550" y="26310"/>
                </a:lnTo>
                <a:lnTo>
                  <a:pt x="61480" y="26210"/>
                </a:lnTo>
                <a:lnTo>
                  <a:pt x="61310" y="26160"/>
                </a:lnTo>
                <a:lnTo>
                  <a:pt x="60960" y="26120"/>
                </a:lnTo>
                <a:lnTo>
                  <a:pt x="59710" y="25790"/>
                </a:lnTo>
                <a:lnTo>
                  <a:pt x="58760" y="25260"/>
                </a:lnTo>
                <a:lnTo>
                  <a:pt x="58410" y="25140"/>
                </a:lnTo>
                <a:lnTo>
                  <a:pt x="58250" y="25110"/>
                </a:lnTo>
                <a:lnTo>
                  <a:pt x="58330" y="23270"/>
                </a:lnTo>
                <a:lnTo>
                  <a:pt x="59700" y="23260"/>
                </a:lnTo>
                <a:lnTo>
                  <a:pt x="59720" y="23260"/>
                </a:lnTo>
                <a:lnTo>
                  <a:pt x="60150" y="23260"/>
                </a:lnTo>
                <a:lnTo>
                  <a:pt x="60320" y="23250"/>
                </a:lnTo>
                <a:lnTo>
                  <a:pt x="60460" y="23230"/>
                </a:lnTo>
                <a:lnTo>
                  <a:pt x="60620" y="23220"/>
                </a:lnTo>
                <a:lnTo>
                  <a:pt x="60770" y="23210"/>
                </a:lnTo>
                <a:lnTo>
                  <a:pt x="60890" y="23190"/>
                </a:lnTo>
                <a:lnTo>
                  <a:pt x="61000" y="23160"/>
                </a:lnTo>
                <a:lnTo>
                  <a:pt x="61130" y="23110"/>
                </a:lnTo>
                <a:lnTo>
                  <a:pt x="61210" y="23080"/>
                </a:lnTo>
                <a:lnTo>
                  <a:pt x="61290" y="23030"/>
                </a:lnTo>
                <a:lnTo>
                  <a:pt x="61410" y="22920"/>
                </a:lnTo>
                <a:lnTo>
                  <a:pt x="61500" y="22830"/>
                </a:lnTo>
                <a:lnTo>
                  <a:pt x="61640" y="22670"/>
                </a:lnTo>
                <a:lnTo>
                  <a:pt x="61790" y="22460"/>
                </a:lnTo>
                <a:lnTo>
                  <a:pt x="61920" y="22290"/>
                </a:lnTo>
                <a:lnTo>
                  <a:pt x="62070" y="22090"/>
                </a:lnTo>
                <a:lnTo>
                  <a:pt x="62230" y="22080"/>
                </a:lnTo>
                <a:lnTo>
                  <a:pt x="62240" y="22060"/>
                </a:lnTo>
                <a:lnTo>
                  <a:pt x="62330" y="21950"/>
                </a:lnTo>
                <a:lnTo>
                  <a:pt x="62500" y="21750"/>
                </a:lnTo>
                <a:lnTo>
                  <a:pt x="62720" y="21460"/>
                </a:lnTo>
                <a:lnTo>
                  <a:pt x="62720" y="21450"/>
                </a:lnTo>
                <a:lnTo>
                  <a:pt x="62730" y="21440"/>
                </a:lnTo>
                <a:lnTo>
                  <a:pt x="62740" y="21430"/>
                </a:lnTo>
                <a:lnTo>
                  <a:pt x="62830" y="21330"/>
                </a:lnTo>
                <a:lnTo>
                  <a:pt x="62930" y="21240"/>
                </a:lnTo>
                <a:lnTo>
                  <a:pt x="62970" y="21230"/>
                </a:lnTo>
                <a:lnTo>
                  <a:pt x="63140" y="21030"/>
                </a:lnTo>
                <a:lnTo>
                  <a:pt x="63690" y="20310"/>
                </a:lnTo>
                <a:lnTo>
                  <a:pt x="63970" y="19960"/>
                </a:lnTo>
                <a:lnTo>
                  <a:pt x="64310" y="19540"/>
                </a:lnTo>
                <a:lnTo>
                  <a:pt x="64440" y="19430"/>
                </a:lnTo>
                <a:lnTo>
                  <a:pt x="64510" y="19350"/>
                </a:lnTo>
                <a:lnTo>
                  <a:pt x="64570" y="19220"/>
                </a:lnTo>
                <a:lnTo>
                  <a:pt x="64670" y="19110"/>
                </a:lnTo>
                <a:lnTo>
                  <a:pt x="64830" y="18960"/>
                </a:lnTo>
                <a:lnTo>
                  <a:pt x="64930" y="18880"/>
                </a:lnTo>
                <a:lnTo>
                  <a:pt x="65040" y="18780"/>
                </a:lnTo>
                <a:lnTo>
                  <a:pt x="65100" y="18650"/>
                </a:lnTo>
                <a:lnTo>
                  <a:pt x="65200" y="18450"/>
                </a:lnTo>
                <a:lnTo>
                  <a:pt x="65210" y="18440"/>
                </a:lnTo>
                <a:lnTo>
                  <a:pt x="65490" y="17990"/>
                </a:lnTo>
                <a:lnTo>
                  <a:pt x="65660" y="17770"/>
                </a:lnTo>
                <a:lnTo>
                  <a:pt x="66080" y="17330"/>
                </a:lnTo>
                <a:lnTo>
                  <a:pt x="66270" y="17200"/>
                </a:lnTo>
                <a:lnTo>
                  <a:pt x="66760" y="17200"/>
                </a:lnTo>
                <a:lnTo>
                  <a:pt x="67100" y="17410"/>
                </a:lnTo>
                <a:lnTo>
                  <a:pt x="67830" y="17520"/>
                </a:lnTo>
                <a:lnTo>
                  <a:pt x="68130" y="17370"/>
                </a:lnTo>
                <a:lnTo>
                  <a:pt x="68410" y="17180"/>
                </a:lnTo>
                <a:lnTo>
                  <a:pt x="68430" y="16720"/>
                </a:lnTo>
                <a:lnTo>
                  <a:pt x="68390" y="16530"/>
                </a:lnTo>
                <a:lnTo>
                  <a:pt x="68380" y="16470"/>
                </a:lnTo>
                <a:lnTo>
                  <a:pt x="68370" y="16440"/>
                </a:lnTo>
                <a:lnTo>
                  <a:pt x="68370" y="16430"/>
                </a:lnTo>
                <a:lnTo>
                  <a:pt x="68370" y="16410"/>
                </a:lnTo>
                <a:lnTo>
                  <a:pt x="68360" y="16390"/>
                </a:lnTo>
                <a:lnTo>
                  <a:pt x="68360" y="16380"/>
                </a:lnTo>
                <a:lnTo>
                  <a:pt x="68360" y="16360"/>
                </a:lnTo>
                <a:lnTo>
                  <a:pt x="68350" y="16350"/>
                </a:lnTo>
                <a:lnTo>
                  <a:pt x="68350" y="16340"/>
                </a:lnTo>
                <a:lnTo>
                  <a:pt x="68350" y="16330"/>
                </a:lnTo>
                <a:lnTo>
                  <a:pt x="68350" y="16320"/>
                </a:lnTo>
                <a:lnTo>
                  <a:pt x="68350" y="16310"/>
                </a:lnTo>
                <a:lnTo>
                  <a:pt x="68340" y="16300"/>
                </a:lnTo>
                <a:lnTo>
                  <a:pt x="68320" y="16200"/>
                </a:lnTo>
                <a:lnTo>
                  <a:pt x="68130" y="15540"/>
                </a:lnTo>
                <a:lnTo>
                  <a:pt x="68390" y="15250"/>
                </a:lnTo>
                <a:lnTo>
                  <a:pt x="69050" y="14620"/>
                </a:lnTo>
                <a:lnTo>
                  <a:pt x="69410" y="14260"/>
                </a:lnTo>
                <a:lnTo>
                  <a:pt x="69640" y="14040"/>
                </a:lnTo>
                <a:lnTo>
                  <a:pt x="69830" y="13850"/>
                </a:lnTo>
                <a:lnTo>
                  <a:pt x="69890" y="13800"/>
                </a:lnTo>
                <a:lnTo>
                  <a:pt x="69970" y="13730"/>
                </a:lnTo>
                <a:lnTo>
                  <a:pt x="70230" y="13430"/>
                </a:lnTo>
                <a:lnTo>
                  <a:pt x="70160" y="13070"/>
                </a:lnTo>
                <a:lnTo>
                  <a:pt x="70140" y="12910"/>
                </a:lnTo>
                <a:lnTo>
                  <a:pt x="70070" y="12730"/>
                </a:lnTo>
                <a:lnTo>
                  <a:pt x="69990" y="12600"/>
                </a:lnTo>
                <a:lnTo>
                  <a:pt x="70000" y="12590"/>
                </a:lnTo>
                <a:lnTo>
                  <a:pt x="70040" y="12390"/>
                </a:lnTo>
                <a:lnTo>
                  <a:pt x="69680" y="11700"/>
                </a:lnTo>
                <a:lnTo>
                  <a:pt x="69680" y="11660"/>
                </a:lnTo>
                <a:lnTo>
                  <a:pt x="69680" y="11560"/>
                </a:lnTo>
                <a:lnTo>
                  <a:pt x="69680" y="11480"/>
                </a:lnTo>
                <a:lnTo>
                  <a:pt x="69690" y="11330"/>
                </a:lnTo>
                <a:lnTo>
                  <a:pt x="69640" y="11230"/>
                </a:lnTo>
                <a:lnTo>
                  <a:pt x="69630" y="11030"/>
                </a:lnTo>
                <a:lnTo>
                  <a:pt x="69630" y="10920"/>
                </a:lnTo>
                <a:lnTo>
                  <a:pt x="69630" y="10690"/>
                </a:lnTo>
                <a:lnTo>
                  <a:pt x="69630" y="10510"/>
                </a:lnTo>
                <a:lnTo>
                  <a:pt x="69620" y="10160"/>
                </a:lnTo>
                <a:lnTo>
                  <a:pt x="69610" y="9880"/>
                </a:lnTo>
                <a:lnTo>
                  <a:pt x="69610" y="9570"/>
                </a:lnTo>
                <a:lnTo>
                  <a:pt x="69610" y="9400"/>
                </a:lnTo>
                <a:lnTo>
                  <a:pt x="69610" y="9340"/>
                </a:lnTo>
                <a:lnTo>
                  <a:pt x="69680" y="9270"/>
                </a:lnTo>
                <a:lnTo>
                  <a:pt x="69700" y="8630"/>
                </a:lnTo>
                <a:lnTo>
                  <a:pt x="69690" y="8650"/>
                </a:lnTo>
                <a:lnTo>
                  <a:pt x="69680" y="8660"/>
                </a:lnTo>
                <a:lnTo>
                  <a:pt x="69700" y="8310"/>
                </a:lnTo>
                <a:lnTo>
                  <a:pt x="69690" y="8020"/>
                </a:lnTo>
                <a:lnTo>
                  <a:pt x="69690" y="8000"/>
                </a:lnTo>
                <a:lnTo>
                  <a:pt x="69690" y="7980"/>
                </a:lnTo>
                <a:lnTo>
                  <a:pt x="69680" y="7970"/>
                </a:lnTo>
                <a:lnTo>
                  <a:pt x="69680" y="7930"/>
                </a:lnTo>
                <a:lnTo>
                  <a:pt x="69670" y="7740"/>
                </a:lnTo>
                <a:lnTo>
                  <a:pt x="69640" y="7650"/>
                </a:lnTo>
                <a:lnTo>
                  <a:pt x="69570" y="7520"/>
                </a:lnTo>
                <a:lnTo>
                  <a:pt x="69520" y="7500"/>
                </a:lnTo>
                <a:lnTo>
                  <a:pt x="69450" y="7430"/>
                </a:lnTo>
                <a:lnTo>
                  <a:pt x="68380" y="6480"/>
                </a:lnTo>
                <a:lnTo>
                  <a:pt x="67650" y="5650"/>
                </a:lnTo>
                <a:lnTo>
                  <a:pt x="67260" y="5210"/>
                </a:lnTo>
                <a:lnTo>
                  <a:pt x="69870" y="5200"/>
                </a:lnTo>
                <a:lnTo>
                  <a:pt x="72490" y="5180"/>
                </a:lnTo>
                <a:lnTo>
                  <a:pt x="72500" y="4990"/>
                </a:lnTo>
                <a:lnTo>
                  <a:pt x="72500" y="4890"/>
                </a:lnTo>
                <a:lnTo>
                  <a:pt x="72480" y="4790"/>
                </a:lnTo>
                <a:lnTo>
                  <a:pt x="72380" y="4510"/>
                </a:lnTo>
                <a:lnTo>
                  <a:pt x="72320" y="4140"/>
                </a:lnTo>
                <a:lnTo>
                  <a:pt x="72320" y="4040"/>
                </a:lnTo>
                <a:lnTo>
                  <a:pt x="72330" y="3930"/>
                </a:lnTo>
                <a:lnTo>
                  <a:pt x="72360" y="3740"/>
                </a:lnTo>
                <a:lnTo>
                  <a:pt x="72360" y="3640"/>
                </a:lnTo>
                <a:lnTo>
                  <a:pt x="72360" y="3590"/>
                </a:lnTo>
                <a:lnTo>
                  <a:pt x="72350" y="3540"/>
                </a:lnTo>
                <a:lnTo>
                  <a:pt x="72350" y="3500"/>
                </a:lnTo>
                <a:lnTo>
                  <a:pt x="72370" y="3460"/>
                </a:lnTo>
                <a:lnTo>
                  <a:pt x="72430" y="3470"/>
                </a:lnTo>
                <a:lnTo>
                  <a:pt x="76130" y="3510"/>
                </a:lnTo>
                <a:lnTo>
                  <a:pt x="76080" y="4170"/>
                </a:lnTo>
                <a:lnTo>
                  <a:pt x="75630" y="5730"/>
                </a:lnTo>
                <a:lnTo>
                  <a:pt x="75640" y="6670"/>
                </a:lnTo>
                <a:lnTo>
                  <a:pt x="75530" y="7730"/>
                </a:lnTo>
                <a:lnTo>
                  <a:pt x="75500" y="7820"/>
                </a:lnTo>
                <a:lnTo>
                  <a:pt x="75400" y="8050"/>
                </a:lnTo>
                <a:lnTo>
                  <a:pt x="75310" y="8180"/>
                </a:lnTo>
                <a:lnTo>
                  <a:pt x="75210" y="8310"/>
                </a:lnTo>
                <a:lnTo>
                  <a:pt x="75180" y="8350"/>
                </a:lnTo>
                <a:lnTo>
                  <a:pt x="75140" y="8430"/>
                </a:lnTo>
                <a:lnTo>
                  <a:pt x="75140" y="8550"/>
                </a:lnTo>
                <a:lnTo>
                  <a:pt x="75530" y="11530"/>
                </a:lnTo>
                <a:lnTo>
                  <a:pt x="75920" y="14500"/>
                </a:lnTo>
                <a:lnTo>
                  <a:pt x="75890" y="14650"/>
                </a:lnTo>
                <a:lnTo>
                  <a:pt x="75860" y="14750"/>
                </a:lnTo>
                <a:lnTo>
                  <a:pt x="75650" y="15120"/>
                </a:lnTo>
                <a:lnTo>
                  <a:pt x="75600" y="15240"/>
                </a:lnTo>
                <a:lnTo>
                  <a:pt x="75590" y="15340"/>
                </a:lnTo>
                <a:lnTo>
                  <a:pt x="75670" y="15400"/>
                </a:lnTo>
                <a:lnTo>
                  <a:pt x="77400" y="16040"/>
                </a:lnTo>
                <a:lnTo>
                  <a:pt x="77490" y="16090"/>
                </a:lnTo>
                <a:lnTo>
                  <a:pt x="77560" y="16140"/>
                </a:lnTo>
                <a:lnTo>
                  <a:pt x="78180" y="16900"/>
                </a:lnTo>
                <a:lnTo>
                  <a:pt x="79890" y="18310"/>
                </a:lnTo>
                <a:lnTo>
                  <a:pt x="81290" y="19470"/>
                </a:lnTo>
                <a:lnTo>
                  <a:pt x="81590" y="19720"/>
                </a:lnTo>
                <a:lnTo>
                  <a:pt x="81710" y="19860"/>
                </a:lnTo>
                <a:lnTo>
                  <a:pt x="81750" y="19960"/>
                </a:lnTo>
                <a:lnTo>
                  <a:pt x="82060" y="20740"/>
                </a:lnTo>
                <a:lnTo>
                  <a:pt x="82100" y="20880"/>
                </a:lnTo>
                <a:lnTo>
                  <a:pt x="82110" y="21090"/>
                </a:lnTo>
                <a:lnTo>
                  <a:pt x="82100" y="21250"/>
                </a:lnTo>
                <a:lnTo>
                  <a:pt x="82020" y="21780"/>
                </a:lnTo>
                <a:lnTo>
                  <a:pt x="82050" y="22020"/>
                </a:lnTo>
                <a:lnTo>
                  <a:pt x="82100" y="22180"/>
                </a:lnTo>
                <a:lnTo>
                  <a:pt x="82150" y="22360"/>
                </a:lnTo>
                <a:lnTo>
                  <a:pt x="82150" y="22420"/>
                </a:lnTo>
                <a:lnTo>
                  <a:pt x="82150" y="22450"/>
                </a:lnTo>
                <a:lnTo>
                  <a:pt x="82150" y="22470"/>
                </a:lnTo>
                <a:lnTo>
                  <a:pt x="82120" y="22550"/>
                </a:lnTo>
                <a:lnTo>
                  <a:pt x="81850" y="23100"/>
                </a:lnTo>
                <a:lnTo>
                  <a:pt x="81680" y="23440"/>
                </a:lnTo>
                <a:lnTo>
                  <a:pt x="81610" y="23570"/>
                </a:lnTo>
                <a:lnTo>
                  <a:pt x="81450" y="24300"/>
                </a:lnTo>
                <a:lnTo>
                  <a:pt x="81400" y="24910"/>
                </a:lnTo>
                <a:lnTo>
                  <a:pt x="81430" y="25260"/>
                </a:lnTo>
                <a:lnTo>
                  <a:pt x="81490" y="25490"/>
                </a:lnTo>
                <a:lnTo>
                  <a:pt x="81510" y="25540"/>
                </a:lnTo>
                <a:lnTo>
                  <a:pt x="81530" y="25580"/>
                </a:lnTo>
                <a:lnTo>
                  <a:pt x="81560" y="25600"/>
                </a:lnTo>
                <a:lnTo>
                  <a:pt x="81580" y="25610"/>
                </a:lnTo>
                <a:lnTo>
                  <a:pt x="82920" y="25620"/>
                </a:lnTo>
                <a:lnTo>
                  <a:pt x="83020" y="27610"/>
                </a:lnTo>
                <a:lnTo>
                  <a:pt x="83130" y="29920"/>
                </a:lnTo>
                <a:lnTo>
                  <a:pt x="83240" y="32220"/>
                </a:lnTo>
                <a:lnTo>
                  <a:pt x="83210" y="32420"/>
                </a:lnTo>
                <a:lnTo>
                  <a:pt x="83180" y="32600"/>
                </a:lnTo>
                <a:lnTo>
                  <a:pt x="83070" y="32780"/>
                </a:lnTo>
                <a:lnTo>
                  <a:pt x="82910" y="32960"/>
                </a:lnTo>
                <a:lnTo>
                  <a:pt x="82130" y="33660"/>
                </a:lnTo>
                <a:lnTo>
                  <a:pt x="82000" y="33740"/>
                </a:lnTo>
                <a:lnTo>
                  <a:pt x="81970" y="33760"/>
                </a:lnTo>
                <a:lnTo>
                  <a:pt x="81820" y="33800"/>
                </a:lnTo>
                <a:lnTo>
                  <a:pt x="81380" y="33800"/>
                </a:lnTo>
                <a:lnTo>
                  <a:pt x="81190" y="33830"/>
                </a:lnTo>
                <a:lnTo>
                  <a:pt x="81110" y="33830"/>
                </a:lnTo>
                <a:lnTo>
                  <a:pt x="80980" y="33870"/>
                </a:lnTo>
                <a:lnTo>
                  <a:pt x="80850" y="33920"/>
                </a:lnTo>
                <a:lnTo>
                  <a:pt x="80770" y="33980"/>
                </a:lnTo>
                <a:lnTo>
                  <a:pt x="80440" y="34260"/>
                </a:lnTo>
                <a:lnTo>
                  <a:pt x="80440" y="34270"/>
                </a:lnTo>
                <a:lnTo>
                  <a:pt x="80410" y="34270"/>
                </a:lnTo>
                <a:lnTo>
                  <a:pt x="80320" y="34290"/>
                </a:lnTo>
                <a:lnTo>
                  <a:pt x="79960" y="34240"/>
                </a:lnTo>
                <a:lnTo>
                  <a:pt x="79770" y="34020"/>
                </a:lnTo>
                <a:lnTo>
                  <a:pt x="79620" y="33750"/>
                </a:lnTo>
                <a:lnTo>
                  <a:pt x="79370" y="33540"/>
                </a:lnTo>
                <a:lnTo>
                  <a:pt x="79210" y="33520"/>
                </a:lnTo>
                <a:lnTo>
                  <a:pt x="79100" y="33560"/>
                </a:lnTo>
                <a:lnTo>
                  <a:pt x="78980" y="33630"/>
                </a:lnTo>
                <a:lnTo>
                  <a:pt x="78830" y="33650"/>
                </a:lnTo>
                <a:lnTo>
                  <a:pt x="78720" y="33600"/>
                </a:lnTo>
                <a:lnTo>
                  <a:pt x="78600" y="33510"/>
                </a:lnTo>
                <a:lnTo>
                  <a:pt x="78580" y="33500"/>
                </a:lnTo>
                <a:lnTo>
                  <a:pt x="78460" y="33430"/>
                </a:lnTo>
                <a:lnTo>
                  <a:pt x="78300" y="33440"/>
                </a:lnTo>
                <a:lnTo>
                  <a:pt x="78350" y="33500"/>
                </a:lnTo>
                <a:lnTo>
                  <a:pt x="78340" y="33520"/>
                </a:lnTo>
                <a:lnTo>
                  <a:pt x="78320" y="33540"/>
                </a:lnTo>
                <a:lnTo>
                  <a:pt x="78270" y="33570"/>
                </a:lnTo>
                <a:lnTo>
                  <a:pt x="78240" y="33570"/>
                </a:lnTo>
                <a:lnTo>
                  <a:pt x="78200" y="33570"/>
                </a:lnTo>
                <a:lnTo>
                  <a:pt x="78090" y="33590"/>
                </a:lnTo>
                <a:lnTo>
                  <a:pt x="77740" y="33630"/>
                </a:lnTo>
                <a:lnTo>
                  <a:pt x="77640" y="33610"/>
                </a:lnTo>
                <a:lnTo>
                  <a:pt x="77570" y="33610"/>
                </a:lnTo>
                <a:lnTo>
                  <a:pt x="77520" y="33640"/>
                </a:lnTo>
                <a:lnTo>
                  <a:pt x="77430" y="33710"/>
                </a:lnTo>
                <a:lnTo>
                  <a:pt x="77410" y="33730"/>
                </a:lnTo>
                <a:lnTo>
                  <a:pt x="77330" y="33750"/>
                </a:lnTo>
                <a:lnTo>
                  <a:pt x="76510" y="33570"/>
                </a:lnTo>
                <a:lnTo>
                  <a:pt x="76480" y="33560"/>
                </a:lnTo>
                <a:lnTo>
                  <a:pt x="76340" y="33580"/>
                </a:lnTo>
                <a:lnTo>
                  <a:pt x="76110" y="33780"/>
                </a:lnTo>
                <a:lnTo>
                  <a:pt x="76120" y="33810"/>
                </a:lnTo>
                <a:lnTo>
                  <a:pt x="76130" y="33830"/>
                </a:lnTo>
                <a:lnTo>
                  <a:pt x="76140" y="33860"/>
                </a:lnTo>
                <a:lnTo>
                  <a:pt x="76080" y="33910"/>
                </a:lnTo>
                <a:lnTo>
                  <a:pt x="75970" y="33940"/>
                </a:lnTo>
                <a:lnTo>
                  <a:pt x="75830" y="34030"/>
                </a:lnTo>
                <a:lnTo>
                  <a:pt x="75810" y="34140"/>
                </a:lnTo>
                <a:lnTo>
                  <a:pt x="75810" y="34240"/>
                </a:lnTo>
                <a:lnTo>
                  <a:pt x="75800" y="34280"/>
                </a:lnTo>
                <a:lnTo>
                  <a:pt x="75760" y="34330"/>
                </a:lnTo>
                <a:lnTo>
                  <a:pt x="75760" y="34340"/>
                </a:lnTo>
                <a:lnTo>
                  <a:pt x="75750" y="34370"/>
                </a:lnTo>
                <a:lnTo>
                  <a:pt x="75770" y="34400"/>
                </a:lnTo>
                <a:lnTo>
                  <a:pt x="75840" y="34450"/>
                </a:lnTo>
                <a:lnTo>
                  <a:pt x="75860" y="34480"/>
                </a:lnTo>
                <a:lnTo>
                  <a:pt x="75840" y="34580"/>
                </a:lnTo>
                <a:lnTo>
                  <a:pt x="75770" y="34720"/>
                </a:lnTo>
                <a:lnTo>
                  <a:pt x="75780" y="34890"/>
                </a:lnTo>
                <a:lnTo>
                  <a:pt x="75840" y="34960"/>
                </a:lnTo>
                <a:lnTo>
                  <a:pt x="75890" y="35020"/>
                </a:lnTo>
                <a:lnTo>
                  <a:pt x="75950" y="35100"/>
                </a:lnTo>
                <a:lnTo>
                  <a:pt x="76020" y="35150"/>
                </a:lnTo>
                <a:lnTo>
                  <a:pt x="76130" y="35190"/>
                </a:lnTo>
                <a:lnTo>
                  <a:pt x="76120" y="35290"/>
                </a:lnTo>
                <a:lnTo>
                  <a:pt x="76060" y="35330"/>
                </a:lnTo>
                <a:lnTo>
                  <a:pt x="75990" y="35360"/>
                </a:lnTo>
                <a:lnTo>
                  <a:pt x="75920" y="35410"/>
                </a:lnTo>
                <a:lnTo>
                  <a:pt x="75890" y="35450"/>
                </a:lnTo>
                <a:lnTo>
                  <a:pt x="75860" y="35500"/>
                </a:lnTo>
                <a:lnTo>
                  <a:pt x="75820" y="35570"/>
                </a:lnTo>
                <a:lnTo>
                  <a:pt x="75810" y="35650"/>
                </a:lnTo>
                <a:lnTo>
                  <a:pt x="75810" y="35770"/>
                </a:lnTo>
                <a:lnTo>
                  <a:pt x="75830" y="35810"/>
                </a:lnTo>
                <a:lnTo>
                  <a:pt x="75930" y="35880"/>
                </a:lnTo>
                <a:lnTo>
                  <a:pt x="75940" y="35890"/>
                </a:lnTo>
                <a:lnTo>
                  <a:pt x="75960" y="35930"/>
                </a:lnTo>
                <a:lnTo>
                  <a:pt x="75950" y="36060"/>
                </a:lnTo>
                <a:lnTo>
                  <a:pt x="75940" y="36090"/>
                </a:lnTo>
                <a:lnTo>
                  <a:pt x="75920" y="36120"/>
                </a:lnTo>
                <a:lnTo>
                  <a:pt x="75880" y="36200"/>
                </a:lnTo>
                <a:lnTo>
                  <a:pt x="75780" y="36280"/>
                </a:lnTo>
                <a:lnTo>
                  <a:pt x="75700" y="36320"/>
                </a:lnTo>
                <a:lnTo>
                  <a:pt x="75650" y="36340"/>
                </a:lnTo>
                <a:lnTo>
                  <a:pt x="75610" y="36350"/>
                </a:lnTo>
                <a:lnTo>
                  <a:pt x="75440" y="36410"/>
                </a:lnTo>
                <a:lnTo>
                  <a:pt x="75420" y="36430"/>
                </a:lnTo>
                <a:lnTo>
                  <a:pt x="75350" y="36510"/>
                </a:lnTo>
                <a:lnTo>
                  <a:pt x="75330" y="36570"/>
                </a:lnTo>
                <a:lnTo>
                  <a:pt x="75280" y="36640"/>
                </a:lnTo>
                <a:lnTo>
                  <a:pt x="74960" y="36970"/>
                </a:lnTo>
                <a:lnTo>
                  <a:pt x="74860" y="37090"/>
                </a:lnTo>
                <a:lnTo>
                  <a:pt x="74790" y="37170"/>
                </a:lnTo>
                <a:lnTo>
                  <a:pt x="74740" y="37230"/>
                </a:lnTo>
                <a:lnTo>
                  <a:pt x="74720" y="37260"/>
                </a:lnTo>
                <a:lnTo>
                  <a:pt x="74690" y="37320"/>
                </a:lnTo>
                <a:lnTo>
                  <a:pt x="74660" y="37490"/>
                </a:lnTo>
                <a:lnTo>
                  <a:pt x="74620" y="37540"/>
                </a:lnTo>
                <a:lnTo>
                  <a:pt x="74580" y="37580"/>
                </a:lnTo>
                <a:lnTo>
                  <a:pt x="74540" y="3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Jongle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89990" y="53020"/>
                </a:moveTo>
                <a:lnTo>
                  <a:pt x="83840" y="54860"/>
                </a:lnTo>
                <a:lnTo>
                  <a:pt x="68250" y="53900"/>
                </a:lnTo>
                <a:lnTo>
                  <a:pt x="64020" y="53670"/>
                </a:lnTo>
                <a:lnTo>
                  <a:pt x="63970" y="53540"/>
                </a:lnTo>
                <a:lnTo>
                  <a:pt x="63920" y="53540"/>
                </a:lnTo>
                <a:lnTo>
                  <a:pt x="63870" y="53570"/>
                </a:lnTo>
                <a:lnTo>
                  <a:pt x="63820" y="53580"/>
                </a:lnTo>
                <a:lnTo>
                  <a:pt x="63750" y="53510"/>
                </a:lnTo>
                <a:lnTo>
                  <a:pt x="63680" y="53420"/>
                </a:lnTo>
                <a:lnTo>
                  <a:pt x="63630" y="53310"/>
                </a:lnTo>
                <a:lnTo>
                  <a:pt x="63600" y="53230"/>
                </a:lnTo>
                <a:lnTo>
                  <a:pt x="63580" y="53070"/>
                </a:lnTo>
                <a:lnTo>
                  <a:pt x="63340" y="52450"/>
                </a:lnTo>
                <a:lnTo>
                  <a:pt x="63260" y="52320"/>
                </a:lnTo>
                <a:lnTo>
                  <a:pt x="63170" y="52210"/>
                </a:lnTo>
                <a:lnTo>
                  <a:pt x="63090" y="52170"/>
                </a:lnTo>
                <a:lnTo>
                  <a:pt x="63000" y="52080"/>
                </a:lnTo>
                <a:lnTo>
                  <a:pt x="62930" y="51880"/>
                </a:lnTo>
                <a:lnTo>
                  <a:pt x="62840" y="51520"/>
                </a:lnTo>
                <a:lnTo>
                  <a:pt x="62660" y="51110"/>
                </a:lnTo>
                <a:lnTo>
                  <a:pt x="62620" y="50800"/>
                </a:lnTo>
                <a:lnTo>
                  <a:pt x="62590" y="50650"/>
                </a:lnTo>
                <a:lnTo>
                  <a:pt x="62540" y="50530"/>
                </a:lnTo>
                <a:lnTo>
                  <a:pt x="62470" y="50430"/>
                </a:lnTo>
                <a:lnTo>
                  <a:pt x="61970" y="49820"/>
                </a:lnTo>
                <a:lnTo>
                  <a:pt x="61880" y="49610"/>
                </a:lnTo>
                <a:lnTo>
                  <a:pt x="61850" y="49280"/>
                </a:lnTo>
                <a:lnTo>
                  <a:pt x="61800" y="49130"/>
                </a:lnTo>
                <a:lnTo>
                  <a:pt x="61690" y="49070"/>
                </a:lnTo>
                <a:lnTo>
                  <a:pt x="61540" y="49040"/>
                </a:lnTo>
                <a:lnTo>
                  <a:pt x="61450" y="48970"/>
                </a:lnTo>
                <a:lnTo>
                  <a:pt x="61380" y="48850"/>
                </a:lnTo>
                <a:lnTo>
                  <a:pt x="61340" y="48690"/>
                </a:lnTo>
                <a:lnTo>
                  <a:pt x="61280" y="48320"/>
                </a:lnTo>
                <a:lnTo>
                  <a:pt x="61240" y="48160"/>
                </a:lnTo>
                <a:lnTo>
                  <a:pt x="61150" y="48090"/>
                </a:lnTo>
                <a:lnTo>
                  <a:pt x="61090" y="48060"/>
                </a:lnTo>
                <a:lnTo>
                  <a:pt x="61080" y="47990"/>
                </a:lnTo>
                <a:lnTo>
                  <a:pt x="61070" y="47910"/>
                </a:lnTo>
                <a:lnTo>
                  <a:pt x="61040" y="47850"/>
                </a:lnTo>
                <a:lnTo>
                  <a:pt x="60800" y="47610"/>
                </a:lnTo>
                <a:lnTo>
                  <a:pt x="60730" y="47470"/>
                </a:lnTo>
                <a:lnTo>
                  <a:pt x="60700" y="47320"/>
                </a:lnTo>
                <a:lnTo>
                  <a:pt x="60640" y="47220"/>
                </a:lnTo>
                <a:lnTo>
                  <a:pt x="60500" y="47170"/>
                </a:lnTo>
                <a:lnTo>
                  <a:pt x="60400" y="47130"/>
                </a:lnTo>
                <a:lnTo>
                  <a:pt x="60320" y="47020"/>
                </a:lnTo>
                <a:lnTo>
                  <a:pt x="60200" y="46790"/>
                </a:lnTo>
                <a:lnTo>
                  <a:pt x="60020" y="46600"/>
                </a:lnTo>
                <a:lnTo>
                  <a:pt x="59900" y="46510"/>
                </a:lnTo>
                <a:lnTo>
                  <a:pt x="59740" y="46440"/>
                </a:lnTo>
                <a:lnTo>
                  <a:pt x="59690" y="46400"/>
                </a:lnTo>
                <a:lnTo>
                  <a:pt x="59580" y="46270"/>
                </a:lnTo>
                <a:lnTo>
                  <a:pt x="59520" y="46230"/>
                </a:lnTo>
                <a:lnTo>
                  <a:pt x="59380" y="46170"/>
                </a:lnTo>
                <a:lnTo>
                  <a:pt x="59340" y="46140"/>
                </a:lnTo>
                <a:lnTo>
                  <a:pt x="59310" y="46070"/>
                </a:lnTo>
                <a:lnTo>
                  <a:pt x="59280" y="45890"/>
                </a:lnTo>
                <a:lnTo>
                  <a:pt x="59230" y="45810"/>
                </a:lnTo>
                <a:lnTo>
                  <a:pt x="59150" y="45760"/>
                </a:lnTo>
                <a:lnTo>
                  <a:pt x="58950" y="45720"/>
                </a:lnTo>
                <a:lnTo>
                  <a:pt x="58880" y="45670"/>
                </a:lnTo>
                <a:lnTo>
                  <a:pt x="58760" y="45590"/>
                </a:lnTo>
                <a:lnTo>
                  <a:pt x="58500" y="45470"/>
                </a:lnTo>
                <a:lnTo>
                  <a:pt x="57970" y="45020"/>
                </a:lnTo>
                <a:lnTo>
                  <a:pt x="57910" y="44990"/>
                </a:lnTo>
                <a:lnTo>
                  <a:pt x="57710" y="44950"/>
                </a:lnTo>
                <a:lnTo>
                  <a:pt x="57640" y="44940"/>
                </a:lnTo>
                <a:lnTo>
                  <a:pt x="57570" y="44930"/>
                </a:lnTo>
                <a:lnTo>
                  <a:pt x="57520" y="44890"/>
                </a:lnTo>
                <a:lnTo>
                  <a:pt x="57310" y="44580"/>
                </a:lnTo>
                <a:lnTo>
                  <a:pt x="57280" y="44510"/>
                </a:lnTo>
                <a:lnTo>
                  <a:pt x="57260" y="44460"/>
                </a:lnTo>
                <a:lnTo>
                  <a:pt x="57240" y="44310"/>
                </a:lnTo>
                <a:lnTo>
                  <a:pt x="57180" y="44220"/>
                </a:lnTo>
                <a:lnTo>
                  <a:pt x="56800" y="44020"/>
                </a:lnTo>
                <a:lnTo>
                  <a:pt x="56640" y="43800"/>
                </a:lnTo>
                <a:lnTo>
                  <a:pt x="56540" y="43720"/>
                </a:lnTo>
                <a:lnTo>
                  <a:pt x="56500" y="43680"/>
                </a:lnTo>
                <a:lnTo>
                  <a:pt x="56460" y="43430"/>
                </a:lnTo>
                <a:lnTo>
                  <a:pt x="56410" y="43330"/>
                </a:lnTo>
                <a:lnTo>
                  <a:pt x="56340" y="43240"/>
                </a:lnTo>
                <a:lnTo>
                  <a:pt x="56260" y="43080"/>
                </a:lnTo>
                <a:lnTo>
                  <a:pt x="56210" y="42870"/>
                </a:lnTo>
                <a:lnTo>
                  <a:pt x="56080" y="42720"/>
                </a:lnTo>
                <a:lnTo>
                  <a:pt x="56030" y="42600"/>
                </a:lnTo>
                <a:lnTo>
                  <a:pt x="55990" y="42280"/>
                </a:lnTo>
                <a:lnTo>
                  <a:pt x="55910" y="42120"/>
                </a:lnTo>
                <a:lnTo>
                  <a:pt x="55670" y="41850"/>
                </a:lnTo>
                <a:lnTo>
                  <a:pt x="55610" y="41700"/>
                </a:lnTo>
                <a:lnTo>
                  <a:pt x="55590" y="41600"/>
                </a:lnTo>
                <a:lnTo>
                  <a:pt x="55530" y="41580"/>
                </a:lnTo>
                <a:lnTo>
                  <a:pt x="55460" y="41590"/>
                </a:lnTo>
                <a:lnTo>
                  <a:pt x="55400" y="41560"/>
                </a:lnTo>
                <a:lnTo>
                  <a:pt x="55390" y="41530"/>
                </a:lnTo>
                <a:lnTo>
                  <a:pt x="55410" y="41430"/>
                </a:lnTo>
                <a:lnTo>
                  <a:pt x="55400" y="41400"/>
                </a:lnTo>
                <a:lnTo>
                  <a:pt x="55310" y="41320"/>
                </a:lnTo>
                <a:lnTo>
                  <a:pt x="55280" y="41290"/>
                </a:lnTo>
                <a:lnTo>
                  <a:pt x="55250" y="41270"/>
                </a:lnTo>
                <a:lnTo>
                  <a:pt x="55160" y="41190"/>
                </a:lnTo>
                <a:lnTo>
                  <a:pt x="55110" y="41110"/>
                </a:lnTo>
                <a:lnTo>
                  <a:pt x="55160" y="41080"/>
                </a:lnTo>
                <a:lnTo>
                  <a:pt x="55250" y="41070"/>
                </a:lnTo>
                <a:lnTo>
                  <a:pt x="55310" y="41040"/>
                </a:lnTo>
                <a:lnTo>
                  <a:pt x="55340" y="40980"/>
                </a:lnTo>
                <a:lnTo>
                  <a:pt x="55340" y="40880"/>
                </a:lnTo>
                <a:lnTo>
                  <a:pt x="55320" y="40730"/>
                </a:lnTo>
                <a:lnTo>
                  <a:pt x="55250" y="40580"/>
                </a:lnTo>
                <a:lnTo>
                  <a:pt x="55150" y="40470"/>
                </a:lnTo>
                <a:lnTo>
                  <a:pt x="54980" y="40390"/>
                </a:lnTo>
                <a:lnTo>
                  <a:pt x="54970" y="40310"/>
                </a:lnTo>
                <a:lnTo>
                  <a:pt x="54980" y="40220"/>
                </a:lnTo>
                <a:lnTo>
                  <a:pt x="54970" y="40150"/>
                </a:lnTo>
                <a:lnTo>
                  <a:pt x="54920" y="40100"/>
                </a:lnTo>
                <a:lnTo>
                  <a:pt x="54790" y="40000"/>
                </a:lnTo>
                <a:lnTo>
                  <a:pt x="54750" y="39930"/>
                </a:lnTo>
                <a:lnTo>
                  <a:pt x="54760" y="39870"/>
                </a:lnTo>
                <a:lnTo>
                  <a:pt x="54820" y="39820"/>
                </a:lnTo>
                <a:lnTo>
                  <a:pt x="54870" y="39770"/>
                </a:lnTo>
                <a:lnTo>
                  <a:pt x="54800" y="39620"/>
                </a:lnTo>
                <a:lnTo>
                  <a:pt x="54870" y="39260"/>
                </a:lnTo>
                <a:lnTo>
                  <a:pt x="54890" y="39210"/>
                </a:lnTo>
                <a:lnTo>
                  <a:pt x="54930" y="39180"/>
                </a:lnTo>
                <a:lnTo>
                  <a:pt x="54970" y="39110"/>
                </a:lnTo>
                <a:lnTo>
                  <a:pt x="55010" y="39060"/>
                </a:lnTo>
                <a:lnTo>
                  <a:pt x="55070" y="39010"/>
                </a:lnTo>
                <a:lnTo>
                  <a:pt x="55080" y="38950"/>
                </a:lnTo>
                <a:lnTo>
                  <a:pt x="55020" y="38890"/>
                </a:lnTo>
                <a:lnTo>
                  <a:pt x="55020" y="38840"/>
                </a:lnTo>
                <a:lnTo>
                  <a:pt x="55080" y="38830"/>
                </a:lnTo>
                <a:lnTo>
                  <a:pt x="55110" y="38820"/>
                </a:lnTo>
                <a:lnTo>
                  <a:pt x="55140" y="38800"/>
                </a:lnTo>
                <a:lnTo>
                  <a:pt x="55180" y="38790"/>
                </a:lnTo>
                <a:lnTo>
                  <a:pt x="55030" y="38740"/>
                </a:lnTo>
                <a:lnTo>
                  <a:pt x="54970" y="38740"/>
                </a:lnTo>
                <a:lnTo>
                  <a:pt x="54970" y="38680"/>
                </a:lnTo>
                <a:lnTo>
                  <a:pt x="55080" y="38610"/>
                </a:lnTo>
                <a:lnTo>
                  <a:pt x="55020" y="38550"/>
                </a:lnTo>
                <a:lnTo>
                  <a:pt x="54910" y="38500"/>
                </a:lnTo>
                <a:lnTo>
                  <a:pt x="54850" y="38430"/>
                </a:lnTo>
                <a:lnTo>
                  <a:pt x="54850" y="38210"/>
                </a:lnTo>
                <a:lnTo>
                  <a:pt x="54840" y="38160"/>
                </a:lnTo>
                <a:lnTo>
                  <a:pt x="54760" y="38110"/>
                </a:lnTo>
                <a:lnTo>
                  <a:pt x="54680" y="37820"/>
                </a:lnTo>
                <a:lnTo>
                  <a:pt x="54210" y="37260"/>
                </a:lnTo>
                <a:lnTo>
                  <a:pt x="54300" y="37190"/>
                </a:lnTo>
                <a:lnTo>
                  <a:pt x="54200" y="37040"/>
                </a:lnTo>
                <a:lnTo>
                  <a:pt x="54050" y="36860"/>
                </a:lnTo>
                <a:lnTo>
                  <a:pt x="53950" y="36710"/>
                </a:lnTo>
                <a:lnTo>
                  <a:pt x="53930" y="36600"/>
                </a:lnTo>
                <a:lnTo>
                  <a:pt x="53940" y="36480"/>
                </a:lnTo>
                <a:lnTo>
                  <a:pt x="53940" y="36370"/>
                </a:lnTo>
                <a:lnTo>
                  <a:pt x="53880" y="36280"/>
                </a:lnTo>
                <a:lnTo>
                  <a:pt x="53790" y="36280"/>
                </a:lnTo>
                <a:lnTo>
                  <a:pt x="53690" y="36320"/>
                </a:lnTo>
                <a:lnTo>
                  <a:pt x="53620" y="36320"/>
                </a:lnTo>
                <a:lnTo>
                  <a:pt x="53620" y="36170"/>
                </a:lnTo>
                <a:lnTo>
                  <a:pt x="53410" y="36270"/>
                </a:lnTo>
                <a:lnTo>
                  <a:pt x="53300" y="36020"/>
                </a:lnTo>
                <a:lnTo>
                  <a:pt x="53280" y="35680"/>
                </a:lnTo>
                <a:lnTo>
                  <a:pt x="53320" y="35510"/>
                </a:lnTo>
                <a:lnTo>
                  <a:pt x="53450" y="35470"/>
                </a:lnTo>
                <a:lnTo>
                  <a:pt x="53430" y="35380"/>
                </a:lnTo>
                <a:lnTo>
                  <a:pt x="53370" y="35290"/>
                </a:lnTo>
                <a:lnTo>
                  <a:pt x="53380" y="35250"/>
                </a:lnTo>
                <a:lnTo>
                  <a:pt x="53520" y="35200"/>
                </a:lnTo>
                <a:lnTo>
                  <a:pt x="53510" y="35070"/>
                </a:lnTo>
                <a:lnTo>
                  <a:pt x="53350" y="34810"/>
                </a:lnTo>
                <a:lnTo>
                  <a:pt x="53410" y="34790"/>
                </a:lnTo>
                <a:lnTo>
                  <a:pt x="53560" y="34700"/>
                </a:lnTo>
                <a:lnTo>
                  <a:pt x="53510" y="34620"/>
                </a:lnTo>
                <a:lnTo>
                  <a:pt x="53480" y="34390"/>
                </a:lnTo>
                <a:lnTo>
                  <a:pt x="53400" y="34310"/>
                </a:lnTo>
                <a:lnTo>
                  <a:pt x="53460" y="34100"/>
                </a:lnTo>
                <a:lnTo>
                  <a:pt x="53500" y="34050"/>
                </a:lnTo>
                <a:lnTo>
                  <a:pt x="53550" y="34030"/>
                </a:lnTo>
                <a:lnTo>
                  <a:pt x="53600" y="33990"/>
                </a:lnTo>
                <a:lnTo>
                  <a:pt x="53640" y="33770"/>
                </a:lnTo>
                <a:lnTo>
                  <a:pt x="53680" y="33660"/>
                </a:lnTo>
                <a:lnTo>
                  <a:pt x="53690" y="33540"/>
                </a:lnTo>
                <a:lnTo>
                  <a:pt x="53620" y="33390"/>
                </a:lnTo>
                <a:lnTo>
                  <a:pt x="53590" y="33390"/>
                </a:lnTo>
                <a:lnTo>
                  <a:pt x="53490" y="33400"/>
                </a:lnTo>
                <a:lnTo>
                  <a:pt x="53460" y="33390"/>
                </a:lnTo>
                <a:lnTo>
                  <a:pt x="53450" y="33360"/>
                </a:lnTo>
                <a:lnTo>
                  <a:pt x="53460" y="33260"/>
                </a:lnTo>
                <a:lnTo>
                  <a:pt x="53460" y="33230"/>
                </a:lnTo>
                <a:lnTo>
                  <a:pt x="53230" y="33070"/>
                </a:lnTo>
                <a:lnTo>
                  <a:pt x="53190" y="33040"/>
                </a:lnTo>
                <a:lnTo>
                  <a:pt x="53160" y="32950"/>
                </a:lnTo>
                <a:lnTo>
                  <a:pt x="53050" y="32830"/>
                </a:lnTo>
                <a:lnTo>
                  <a:pt x="53020" y="32760"/>
                </a:lnTo>
                <a:lnTo>
                  <a:pt x="53050" y="32660"/>
                </a:lnTo>
                <a:lnTo>
                  <a:pt x="53090" y="32580"/>
                </a:lnTo>
                <a:lnTo>
                  <a:pt x="53100" y="32510"/>
                </a:lnTo>
                <a:lnTo>
                  <a:pt x="53020" y="32460"/>
                </a:lnTo>
                <a:lnTo>
                  <a:pt x="53020" y="32490"/>
                </a:lnTo>
                <a:lnTo>
                  <a:pt x="53020" y="32540"/>
                </a:lnTo>
                <a:lnTo>
                  <a:pt x="53020" y="32570"/>
                </a:lnTo>
                <a:lnTo>
                  <a:pt x="52970" y="32570"/>
                </a:lnTo>
                <a:lnTo>
                  <a:pt x="52980" y="32470"/>
                </a:lnTo>
                <a:lnTo>
                  <a:pt x="53000" y="32370"/>
                </a:lnTo>
                <a:lnTo>
                  <a:pt x="53040" y="32270"/>
                </a:lnTo>
                <a:lnTo>
                  <a:pt x="53080" y="32190"/>
                </a:lnTo>
                <a:lnTo>
                  <a:pt x="53230" y="31990"/>
                </a:lnTo>
                <a:lnTo>
                  <a:pt x="53290" y="31870"/>
                </a:lnTo>
                <a:lnTo>
                  <a:pt x="53290" y="31750"/>
                </a:lnTo>
                <a:lnTo>
                  <a:pt x="53240" y="31690"/>
                </a:lnTo>
                <a:lnTo>
                  <a:pt x="53190" y="31670"/>
                </a:lnTo>
                <a:lnTo>
                  <a:pt x="53130" y="31660"/>
                </a:lnTo>
                <a:lnTo>
                  <a:pt x="53080" y="31640"/>
                </a:lnTo>
                <a:lnTo>
                  <a:pt x="52770" y="31350"/>
                </a:lnTo>
                <a:lnTo>
                  <a:pt x="52700" y="31260"/>
                </a:lnTo>
                <a:lnTo>
                  <a:pt x="52640" y="31150"/>
                </a:lnTo>
                <a:lnTo>
                  <a:pt x="52740" y="31080"/>
                </a:lnTo>
                <a:lnTo>
                  <a:pt x="52820" y="30990"/>
                </a:lnTo>
                <a:lnTo>
                  <a:pt x="52860" y="30890"/>
                </a:lnTo>
                <a:lnTo>
                  <a:pt x="52810" y="30770"/>
                </a:lnTo>
                <a:lnTo>
                  <a:pt x="52750" y="30820"/>
                </a:lnTo>
                <a:lnTo>
                  <a:pt x="52710" y="30690"/>
                </a:lnTo>
                <a:lnTo>
                  <a:pt x="52720" y="30420"/>
                </a:lnTo>
                <a:lnTo>
                  <a:pt x="52700" y="30280"/>
                </a:lnTo>
                <a:lnTo>
                  <a:pt x="52670" y="30210"/>
                </a:lnTo>
                <a:lnTo>
                  <a:pt x="52570" y="30120"/>
                </a:lnTo>
                <a:lnTo>
                  <a:pt x="52540" y="30060"/>
                </a:lnTo>
                <a:lnTo>
                  <a:pt x="52530" y="30010"/>
                </a:lnTo>
                <a:lnTo>
                  <a:pt x="52540" y="29900"/>
                </a:lnTo>
                <a:lnTo>
                  <a:pt x="52540" y="29840"/>
                </a:lnTo>
                <a:lnTo>
                  <a:pt x="52510" y="29710"/>
                </a:lnTo>
                <a:lnTo>
                  <a:pt x="52420" y="29550"/>
                </a:lnTo>
                <a:lnTo>
                  <a:pt x="52380" y="29460"/>
                </a:lnTo>
                <a:lnTo>
                  <a:pt x="52360" y="29320"/>
                </a:lnTo>
                <a:lnTo>
                  <a:pt x="52380" y="29190"/>
                </a:lnTo>
                <a:lnTo>
                  <a:pt x="52430" y="29080"/>
                </a:lnTo>
                <a:lnTo>
                  <a:pt x="52480" y="29020"/>
                </a:lnTo>
                <a:lnTo>
                  <a:pt x="52530" y="29000"/>
                </a:lnTo>
                <a:lnTo>
                  <a:pt x="52660" y="28970"/>
                </a:lnTo>
                <a:lnTo>
                  <a:pt x="52700" y="28960"/>
                </a:lnTo>
                <a:lnTo>
                  <a:pt x="52840" y="28820"/>
                </a:lnTo>
                <a:lnTo>
                  <a:pt x="52860" y="28800"/>
                </a:lnTo>
                <a:lnTo>
                  <a:pt x="52870" y="28760"/>
                </a:lnTo>
                <a:lnTo>
                  <a:pt x="52890" y="28630"/>
                </a:lnTo>
                <a:lnTo>
                  <a:pt x="52910" y="28580"/>
                </a:lnTo>
                <a:lnTo>
                  <a:pt x="52960" y="28550"/>
                </a:lnTo>
                <a:lnTo>
                  <a:pt x="53070" y="28510"/>
                </a:lnTo>
                <a:lnTo>
                  <a:pt x="53130" y="28480"/>
                </a:lnTo>
                <a:lnTo>
                  <a:pt x="53220" y="28380"/>
                </a:lnTo>
                <a:lnTo>
                  <a:pt x="53250" y="28300"/>
                </a:lnTo>
                <a:lnTo>
                  <a:pt x="53290" y="28040"/>
                </a:lnTo>
                <a:lnTo>
                  <a:pt x="53370" y="27890"/>
                </a:lnTo>
                <a:lnTo>
                  <a:pt x="53470" y="27810"/>
                </a:lnTo>
                <a:lnTo>
                  <a:pt x="53590" y="27750"/>
                </a:lnTo>
                <a:lnTo>
                  <a:pt x="53680" y="27650"/>
                </a:lnTo>
                <a:lnTo>
                  <a:pt x="53620" y="27590"/>
                </a:lnTo>
                <a:lnTo>
                  <a:pt x="53640" y="27550"/>
                </a:lnTo>
                <a:lnTo>
                  <a:pt x="53690" y="27500"/>
                </a:lnTo>
                <a:lnTo>
                  <a:pt x="53730" y="27440"/>
                </a:lnTo>
                <a:lnTo>
                  <a:pt x="53730" y="26920"/>
                </a:lnTo>
                <a:lnTo>
                  <a:pt x="53710" y="26800"/>
                </a:lnTo>
                <a:lnTo>
                  <a:pt x="53660" y="26750"/>
                </a:lnTo>
                <a:lnTo>
                  <a:pt x="53590" y="26730"/>
                </a:lnTo>
                <a:lnTo>
                  <a:pt x="53510" y="26670"/>
                </a:lnTo>
                <a:lnTo>
                  <a:pt x="53410" y="26470"/>
                </a:lnTo>
                <a:lnTo>
                  <a:pt x="53500" y="26390"/>
                </a:lnTo>
                <a:lnTo>
                  <a:pt x="53650" y="26330"/>
                </a:lnTo>
                <a:lnTo>
                  <a:pt x="53730" y="26200"/>
                </a:lnTo>
                <a:lnTo>
                  <a:pt x="53760" y="26020"/>
                </a:lnTo>
                <a:lnTo>
                  <a:pt x="53850" y="25910"/>
                </a:lnTo>
                <a:lnTo>
                  <a:pt x="53960" y="25830"/>
                </a:lnTo>
                <a:lnTo>
                  <a:pt x="54040" y="25740"/>
                </a:lnTo>
                <a:lnTo>
                  <a:pt x="54130" y="25480"/>
                </a:lnTo>
                <a:lnTo>
                  <a:pt x="54200" y="25390"/>
                </a:lnTo>
                <a:lnTo>
                  <a:pt x="54340" y="25360"/>
                </a:lnTo>
                <a:lnTo>
                  <a:pt x="54450" y="25310"/>
                </a:lnTo>
                <a:lnTo>
                  <a:pt x="54540" y="25220"/>
                </a:lnTo>
                <a:lnTo>
                  <a:pt x="54620" y="25110"/>
                </a:lnTo>
                <a:lnTo>
                  <a:pt x="54700" y="25030"/>
                </a:lnTo>
                <a:lnTo>
                  <a:pt x="54830" y="24960"/>
                </a:lnTo>
                <a:lnTo>
                  <a:pt x="54980" y="24930"/>
                </a:lnTo>
                <a:lnTo>
                  <a:pt x="55940" y="24970"/>
                </a:lnTo>
                <a:lnTo>
                  <a:pt x="56950" y="25210"/>
                </a:lnTo>
                <a:lnTo>
                  <a:pt x="57280" y="25250"/>
                </a:lnTo>
                <a:lnTo>
                  <a:pt x="57910" y="25250"/>
                </a:lnTo>
                <a:lnTo>
                  <a:pt x="58030" y="25230"/>
                </a:lnTo>
                <a:lnTo>
                  <a:pt x="58130" y="25170"/>
                </a:lnTo>
                <a:lnTo>
                  <a:pt x="58250" y="25110"/>
                </a:lnTo>
                <a:lnTo>
                  <a:pt x="58410" y="25140"/>
                </a:lnTo>
                <a:lnTo>
                  <a:pt x="58760" y="25260"/>
                </a:lnTo>
                <a:lnTo>
                  <a:pt x="59710" y="25790"/>
                </a:lnTo>
                <a:lnTo>
                  <a:pt x="60960" y="26120"/>
                </a:lnTo>
                <a:lnTo>
                  <a:pt x="61310" y="26160"/>
                </a:lnTo>
                <a:lnTo>
                  <a:pt x="61480" y="26210"/>
                </a:lnTo>
                <a:lnTo>
                  <a:pt x="61550" y="26310"/>
                </a:lnTo>
                <a:lnTo>
                  <a:pt x="61620" y="26370"/>
                </a:lnTo>
                <a:lnTo>
                  <a:pt x="61760" y="26440"/>
                </a:lnTo>
                <a:lnTo>
                  <a:pt x="61920" y="26490"/>
                </a:lnTo>
                <a:lnTo>
                  <a:pt x="62040" y="26500"/>
                </a:lnTo>
                <a:lnTo>
                  <a:pt x="62390" y="26460"/>
                </a:lnTo>
                <a:lnTo>
                  <a:pt x="62750" y="26330"/>
                </a:lnTo>
                <a:lnTo>
                  <a:pt x="62780" y="26320"/>
                </a:lnTo>
                <a:lnTo>
                  <a:pt x="62830" y="26320"/>
                </a:lnTo>
                <a:lnTo>
                  <a:pt x="62880" y="26340"/>
                </a:lnTo>
                <a:lnTo>
                  <a:pt x="62970" y="26430"/>
                </a:lnTo>
                <a:lnTo>
                  <a:pt x="65590" y="29940"/>
                </a:lnTo>
                <a:lnTo>
                  <a:pt x="65860" y="30180"/>
                </a:lnTo>
                <a:lnTo>
                  <a:pt x="66180" y="30300"/>
                </a:lnTo>
                <a:lnTo>
                  <a:pt x="66480" y="30290"/>
                </a:lnTo>
                <a:lnTo>
                  <a:pt x="66730" y="30230"/>
                </a:lnTo>
                <a:lnTo>
                  <a:pt x="67780" y="29720"/>
                </a:lnTo>
                <a:lnTo>
                  <a:pt x="68740" y="29130"/>
                </a:lnTo>
                <a:lnTo>
                  <a:pt x="68930" y="29040"/>
                </a:lnTo>
                <a:lnTo>
                  <a:pt x="69110" y="28990"/>
                </a:lnTo>
                <a:lnTo>
                  <a:pt x="69270" y="28990"/>
                </a:lnTo>
                <a:lnTo>
                  <a:pt x="69420" y="29100"/>
                </a:lnTo>
                <a:lnTo>
                  <a:pt x="69580" y="29300"/>
                </a:lnTo>
                <a:lnTo>
                  <a:pt x="69860" y="29860"/>
                </a:lnTo>
                <a:lnTo>
                  <a:pt x="70000" y="30210"/>
                </a:lnTo>
                <a:lnTo>
                  <a:pt x="71400" y="32680"/>
                </a:lnTo>
                <a:lnTo>
                  <a:pt x="71850" y="33230"/>
                </a:lnTo>
                <a:lnTo>
                  <a:pt x="72530" y="33810"/>
                </a:lnTo>
                <a:lnTo>
                  <a:pt x="73350" y="34210"/>
                </a:lnTo>
                <a:lnTo>
                  <a:pt x="73550" y="34380"/>
                </a:lnTo>
                <a:lnTo>
                  <a:pt x="73670" y="34640"/>
                </a:lnTo>
                <a:lnTo>
                  <a:pt x="73700" y="35030"/>
                </a:lnTo>
                <a:lnTo>
                  <a:pt x="73680" y="35350"/>
                </a:lnTo>
                <a:lnTo>
                  <a:pt x="73610" y="35680"/>
                </a:lnTo>
                <a:lnTo>
                  <a:pt x="73510" y="35980"/>
                </a:lnTo>
                <a:lnTo>
                  <a:pt x="73260" y="36500"/>
                </a:lnTo>
                <a:lnTo>
                  <a:pt x="73210" y="36720"/>
                </a:lnTo>
                <a:lnTo>
                  <a:pt x="73230" y="36940"/>
                </a:lnTo>
                <a:lnTo>
                  <a:pt x="73420" y="37120"/>
                </a:lnTo>
                <a:lnTo>
                  <a:pt x="73600" y="37240"/>
                </a:lnTo>
                <a:lnTo>
                  <a:pt x="74510" y="37640"/>
                </a:lnTo>
                <a:lnTo>
                  <a:pt x="74530" y="37650"/>
                </a:lnTo>
                <a:lnTo>
                  <a:pt x="74540" y="37650"/>
                </a:lnTo>
                <a:lnTo>
                  <a:pt x="74540" y="37670"/>
                </a:lnTo>
                <a:lnTo>
                  <a:pt x="74430" y="37780"/>
                </a:lnTo>
                <a:lnTo>
                  <a:pt x="74420" y="37810"/>
                </a:lnTo>
                <a:lnTo>
                  <a:pt x="74440" y="37970"/>
                </a:lnTo>
                <a:lnTo>
                  <a:pt x="74600" y="38400"/>
                </a:lnTo>
                <a:lnTo>
                  <a:pt x="74670" y="38520"/>
                </a:lnTo>
                <a:lnTo>
                  <a:pt x="74810" y="38600"/>
                </a:lnTo>
                <a:lnTo>
                  <a:pt x="74840" y="38670"/>
                </a:lnTo>
                <a:lnTo>
                  <a:pt x="74860" y="38740"/>
                </a:lnTo>
                <a:lnTo>
                  <a:pt x="74890" y="38790"/>
                </a:lnTo>
                <a:lnTo>
                  <a:pt x="74940" y="38820"/>
                </a:lnTo>
                <a:lnTo>
                  <a:pt x="75160" y="38840"/>
                </a:lnTo>
                <a:lnTo>
                  <a:pt x="75330" y="38920"/>
                </a:lnTo>
                <a:lnTo>
                  <a:pt x="75440" y="38930"/>
                </a:lnTo>
                <a:lnTo>
                  <a:pt x="75490" y="38870"/>
                </a:lnTo>
                <a:lnTo>
                  <a:pt x="75530" y="38850"/>
                </a:lnTo>
                <a:lnTo>
                  <a:pt x="75780" y="38790"/>
                </a:lnTo>
                <a:lnTo>
                  <a:pt x="75850" y="38800"/>
                </a:lnTo>
                <a:lnTo>
                  <a:pt x="76070" y="38890"/>
                </a:lnTo>
                <a:lnTo>
                  <a:pt x="76330" y="38930"/>
                </a:lnTo>
                <a:lnTo>
                  <a:pt x="76390" y="38950"/>
                </a:lnTo>
                <a:lnTo>
                  <a:pt x="76520" y="39060"/>
                </a:lnTo>
                <a:lnTo>
                  <a:pt x="76540" y="39090"/>
                </a:lnTo>
                <a:lnTo>
                  <a:pt x="76640" y="39200"/>
                </a:lnTo>
                <a:lnTo>
                  <a:pt x="76780" y="39330"/>
                </a:lnTo>
                <a:lnTo>
                  <a:pt x="77220" y="39440"/>
                </a:lnTo>
                <a:lnTo>
                  <a:pt x="77320" y="39440"/>
                </a:lnTo>
                <a:lnTo>
                  <a:pt x="77510" y="39310"/>
                </a:lnTo>
                <a:lnTo>
                  <a:pt x="77580" y="39280"/>
                </a:lnTo>
                <a:lnTo>
                  <a:pt x="77830" y="39230"/>
                </a:lnTo>
                <a:lnTo>
                  <a:pt x="77920" y="39210"/>
                </a:lnTo>
                <a:lnTo>
                  <a:pt x="78130" y="39200"/>
                </a:lnTo>
                <a:lnTo>
                  <a:pt x="78260" y="39250"/>
                </a:lnTo>
                <a:lnTo>
                  <a:pt x="78330" y="39310"/>
                </a:lnTo>
                <a:lnTo>
                  <a:pt x="78350" y="39310"/>
                </a:lnTo>
                <a:lnTo>
                  <a:pt x="78480" y="39350"/>
                </a:lnTo>
                <a:lnTo>
                  <a:pt x="78510" y="39360"/>
                </a:lnTo>
                <a:lnTo>
                  <a:pt x="78560" y="39390"/>
                </a:lnTo>
                <a:lnTo>
                  <a:pt x="78630" y="39460"/>
                </a:lnTo>
                <a:lnTo>
                  <a:pt x="78740" y="39600"/>
                </a:lnTo>
                <a:lnTo>
                  <a:pt x="78820" y="39660"/>
                </a:lnTo>
                <a:lnTo>
                  <a:pt x="78990" y="39710"/>
                </a:lnTo>
                <a:lnTo>
                  <a:pt x="79450" y="39670"/>
                </a:lnTo>
                <a:lnTo>
                  <a:pt x="79500" y="39660"/>
                </a:lnTo>
                <a:lnTo>
                  <a:pt x="79590" y="39680"/>
                </a:lnTo>
                <a:lnTo>
                  <a:pt x="79710" y="39770"/>
                </a:lnTo>
                <a:lnTo>
                  <a:pt x="79850" y="39820"/>
                </a:lnTo>
                <a:lnTo>
                  <a:pt x="79880" y="39840"/>
                </a:lnTo>
                <a:lnTo>
                  <a:pt x="79910" y="39850"/>
                </a:lnTo>
                <a:lnTo>
                  <a:pt x="79990" y="39880"/>
                </a:lnTo>
                <a:lnTo>
                  <a:pt x="80050" y="39900"/>
                </a:lnTo>
                <a:lnTo>
                  <a:pt x="80130" y="39940"/>
                </a:lnTo>
                <a:lnTo>
                  <a:pt x="80160" y="39970"/>
                </a:lnTo>
                <a:lnTo>
                  <a:pt x="80230" y="40050"/>
                </a:lnTo>
                <a:lnTo>
                  <a:pt x="80480" y="40400"/>
                </a:lnTo>
                <a:lnTo>
                  <a:pt x="80880" y="40700"/>
                </a:lnTo>
                <a:lnTo>
                  <a:pt x="80960" y="40720"/>
                </a:lnTo>
                <a:lnTo>
                  <a:pt x="81120" y="40740"/>
                </a:lnTo>
                <a:lnTo>
                  <a:pt x="81160" y="40750"/>
                </a:lnTo>
                <a:lnTo>
                  <a:pt x="81200" y="40760"/>
                </a:lnTo>
                <a:lnTo>
                  <a:pt x="81440" y="40900"/>
                </a:lnTo>
                <a:lnTo>
                  <a:pt x="82410" y="41900"/>
                </a:lnTo>
                <a:lnTo>
                  <a:pt x="82540" y="42110"/>
                </a:lnTo>
                <a:lnTo>
                  <a:pt x="82550" y="42120"/>
                </a:lnTo>
                <a:lnTo>
                  <a:pt x="82590" y="42340"/>
                </a:lnTo>
                <a:lnTo>
                  <a:pt x="82600" y="42390"/>
                </a:lnTo>
                <a:lnTo>
                  <a:pt x="82600" y="42490"/>
                </a:lnTo>
                <a:lnTo>
                  <a:pt x="82610" y="42860"/>
                </a:lnTo>
                <a:lnTo>
                  <a:pt x="82610" y="43130"/>
                </a:lnTo>
                <a:lnTo>
                  <a:pt x="82630" y="43170"/>
                </a:lnTo>
                <a:lnTo>
                  <a:pt x="82680" y="43190"/>
                </a:lnTo>
                <a:lnTo>
                  <a:pt x="83040" y="43480"/>
                </a:lnTo>
                <a:lnTo>
                  <a:pt x="83080" y="43530"/>
                </a:lnTo>
                <a:lnTo>
                  <a:pt x="83250" y="43750"/>
                </a:lnTo>
                <a:lnTo>
                  <a:pt x="83410" y="43860"/>
                </a:lnTo>
                <a:lnTo>
                  <a:pt x="83550" y="43830"/>
                </a:lnTo>
                <a:lnTo>
                  <a:pt x="83640" y="43790"/>
                </a:lnTo>
                <a:lnTo>
                  <a:pt x="83680" y="43760"/>
                </a:lnTo>
                <a:lnTo>
                  <a:pt x="83790" y="43830"/>
                </a:lnTo>
                <a:lnTo>
                  <a:pt x="83870" y="43970"/>
                </a:lnTo>
                <a:lnTo>
                  <a:pt x="83910" y="44130"/>
                </a:lnTo>
                <a:lnTo>
                  <a:pt x="83910" y="44380"/>
                </a:lnTo>
                <a:lnTo>
                  <a:pt x="83910" y="44460"/>
                </a:lnTo>
                <a:lnTo>
                  <a:pt x="83920" y="44640"/>
                </a:lnTo>
                <a:lnTo>
                  <a:pt x="83990" y="44720"/>
                </a:lnTo>
                <a:lnTo>
                  <a:pt x="84050" y="44740"/>
                </a:lnTo>
                <a:lnTo>
                  <a:pt x="84100" y="44790"/>
                </a:lnTo>
                <a:lnTo>
                  <a:pt x="84140" y="44840"/>
                </a:lnTo>
                <a:lnTo>
                  <a:pt x="84170" y="44890"/>
                </a:lnTo>
                <a:lnTo>
                  <a:pt x="84500" y="45130"/>
                </a:lnTo>
                <a:lnTo>
                  <a:pt x="84530" y="45180"/>
                </a:lnTo>
                <a:lnTo>
                  <a:pt x="84570" y="45310"/>
                </a:lnTo>
                <a:lnTo>
                  <a:pt x="84630" y="45350"/>
                </a:lnTo>
                <a:lnTo>
                  <a:pt x="84680" y="45370"/>
                </a:lnTo>
                <a:lnTo>
                  <a:pt x="84710" y="45400"/>
                </a:lnTo>
                <a:lnTo>
                  <a:pt x="85030" y="45480"/>
                </a:lnTo>
                <a:lnTo>
                  <a:pt x="85650" y="45630"/>
                </a:lnTo>
                <a:lnTo>
                  <a:pt x="85820" y="45670"/>
                </a:lnTo>
                <a:lnTo>
                  <a:pt x="85990" y="45790"/>
                </a:lnTo>
                <a:lnTo>
                  <a:pt x="86090" y="45860"/>
                </a:lnTo>
                <a:lnTo>
                  <a:pt x="86330" y="46030"/>
                </a:lnTo>
                <a:lnTo>
                  <a:pt x="86400" y="46130"/>
                </a:lnTo>
                <a:lnTo>
                  <a:pt x="86450" y="46250"/>
                </a:lnTo>
                <a:lnTo>
                  <a:pt x="86490" y="46390"/>
                </a:lnTo>
                <a:lnTo>
                  <a:pt x="86500" y="46550"/>
                </a:lnTo>
                <a:lnTo>
                  <a:pt x="86480" y="46570"/>
                </a:lnTo>
                <a:lnTo>
                  <a:pt x="86410" y="46620"/>
                </a:lnTo>
                <a:lnTo>
                  <a:pt x="86390" y="46630"/>
                </a:lnTo>
                <a:lnTo>
                  <a:pt x="86400" y="46680"/>
                </a:lnTo>
                <a:lnTo>
                  <a:pt x="86430" y="46760"/>
                </a:lnTo>
                <a:lnTo>
                  <a:pt x="86440" y="46790"/>
                </a:lnTo>
                <a:lnTo>
                  <a:pt x="86480" y="47000"/>
                </a:lnTo>
                <a:lnTo>
                  <a:pt x="86520" y="47140"/>
                </a:lnTo>
                <a:lnTo>
                  <a:pt x="86570" y="47180"/>
                </a:lnTo>
                <a:lnTo>
                  <a:pt x="86590" y="47190"/>
                </a:lnTo>
                <a:lnTo>
                  <a:pt x="86610" y="47200"/>
                </a:lnTo>
                <a:lnTo>
                  <a:pt x="86730" y="47220"/>
                </a:lnTo>
                <a:lnTo>
                  <a:pt x="87060" y="47220"/>
                </a:lnTo>
                <a:lnTo>
                  <a:pt x="87230" y="47240"/>
                </a:lnTo>
                <a:lnTo>
                  <a:pt x="87370" y="47300"/>
                </a:lnTo>
                <a:lnTo>
                  <a:pt x="87910" y="47650"/>
                </a:lnTo>
                <a:lnTo>
                  <a:pt x="87950" y="47740"/>
                </a:lnTo>
                <a:lnTo>
                  <a:pt x="87960" y="47770"/>
                </a:lnTo>
                <a:lnTo>
                  <a:pt x="87990" y="47890"/>
                </a:lnTo>
                <a:lnTo>
                  <a:pt x="88090" y="48000"/>
                </a:lnTo>
                <a:lnTo>
                  <a:pt x="88140" y="48030"/>
                </a:lnTo>
                <a:lnTo>
                  <a:pt x="88220" y="48350"/>
                </a:lnTo>
                <a:lnTo>
                  <a:pt x="88300" y="48670"/>
                </a:lnTo>
                <a:lnTo>
                  <a:pt x="88480" y="49130"/>
                </a:lnTo>
                <a:lnTo>
                  <a:pt x="88540" y="49580"/>
                </a:lnTo>
                <a:lnTo>
                  <a:pt x="88610" y="49740"/>
                </a:lnTo>
                <a:lnTo>
                  <a:pt x="88920" y="50280"/>
                </a:lnTo>
                <a:lnTo>
                  <a:pt x="88970" y="50490"/>
                </a:lnTo>
                <a:lnTo>
                  <a:pt x="88980" y="50950"/>
                </a:lnTo>
                <a:lnTo>
                  <a:pt x="89020" y="51110"/>
                </a:lnTo>
                <a:lnTo>
                  <a:pt x="89290" y="51600"/>
                </a:lnTo>
                <a:lnTo>
                  <a:pt x="89440" y="51980"/>
                </a:lnTo>
                <a:lnTo>
                  <a:pt x="89570" y="52130"/>
                </a:lnTo>
                <a:lnTo>
                  <a:pt x="89720" y="52270"/>
                </a:lnTo>
                <a:lnTo>
                  <a:pt x="89860" y="52440"/>
                </a:lnTo>
                <a:lnTo>
                  <a:pt x="89920" y="52590"/>
                </a:lnTo>
                <a:lnTo>
                  <a:pt x="89990" y="5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Unity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8330" y="23270"/>
                </a:moveTo>
                <a:lnTo>
                  <a:pt x="58250" y="25110"/>
                </a:lnTo>
                <a:lnTo>
                  <a:pt x="58130" y="25170"/>
                </a:lnTo>
                <a:lnTo>
                  <a:pt x="58030" y="25230"/>
                </a:lnTo>
                <a:lnTo>
                  <a:pt x="57910" y="25250"/>
                </a:lnTo>
                <a:lnTo>
                  <a:pt x="57280" y="25250"/>
                </a:lnTo>
                <a:lnTo>
                  <a:pt x="56950" y="25210"/>
                </a:lnTo>
                <a:lnTo>
                  <a:pt x="55940" y="24970"/>
                </a:lnTo>
                <a:lnTo>
                  <a:pt x="54980" y="24930"/>
                </a:lnTo>
                <a:lnTo>
                  <a:pt x="54830" y="24960"/>
                </a:lnTo>
                <a:lnTo>
                  <a:pt x="54700" y="25030"/>
                </a:lnTo>
                <a:lnTo>
                  <a:pt x="54620" y="25110"/>
                </a:lnTo>
                <a:lnTo>
                  <a:pt x="54540" y="25220"/>
                </a:lnTo>
                <a:lnTo>
                  <a:pt x="54450" y="25310"/>
                </a:lnTo>
                <a:lnTo>
                  <a:pt x="54340" y="25360"/>
                </a:lnTo>
                <a:lnTo>
                  <a:pt x="54200" y="25390"/>
                </a:lnTo>
                <a:lnTo>
                  <a:pt x="54130" y="25480"/>
                </a:lnTo>
                <a:lnTo>
                  <a:pt x="54040" y="25740"/>
                </a:lnTo>
                <a:lnTo>
                  <a:pt x="53960" y="25830"/>
                </a:lnTo>
                <a:lnTo>
                  <a:pt x="53850" y="25910"/>
                </a:lnTo>
                <a:lnTo>
                  <a:pt x="53760" y="26020"/>
                </a:lnTo>
                <a:lnTo>
                  <a:pt x="53730" y="26200"/>
                </a:lnTo>
                <a:lnTo>
                  <a:pt x="53650" y="26330"/>
                </a:lnTo>
                <a:lnTo>
                  <a:pt x="53500" y="26390"/>
                </a:lnTo>
                <a:lnTo>
                  <a:pt x="53410" y="26470"/>
                </a:lnTo>
                <a:lnTo>
                  <a:pt x="53510" y="26670"/>
                </a:lnTo>
                <a:lnTo>
                  <a:pt x="53590" y="26730"/>
                </a:lnTo>
                <a:lnTo>
                  <a:pt x="53660" y="26750"/>
                </a:lnTo>
                <a:lnTo>
                  <a:pt x="53710" y="26800"/>
                </a:lnTo>
                <a:lnTo>
                  <a:pt x="53730" y="26920"/>
                </a:lnTo>
                <a:lnTo>
                  <a:pt x="53730" y="27440"/>
                </a:lnTo>
                <a:lnTo>
                  <a:pt x="53690" y="27500"/>
                </a:lnTo>
                <a:lnTo>
                  <a:pt x="53640" y="27550"/>
                </a:lnTo>
                <a:lnTo>
                  <a:pt x="53620" y="27590"/>
                </a:lnTo>
                <a:lnTo>
                  <a:pt x="53680" y="27650"/>
                </a:lnTo>
                <a:lnTo>
                  <a:pt x="53590" y="27750"/>
                </a:lnTo>
                <a:lnTo>
                  <a:pt x="53470" y="27810"/>
                </a:lnTo>
                <a:lnTo>
                  <a:pt x="53370" y="27890"/>
                </a:lnTo>
                <a:lnTo>
                  <a:pt x="53290" y="28040"/>
                </a:lnTo>
                <a:lnTo>
                  <a:pt x="53250" y="28300"/>
                </a:lnTo>
                <a:lnTo>
                  <a:pt x="53220" y="28380"/>
                </a:lnTo>
                <a:lnTo>
                  <a:pt x="53130" y="28480"/>
                </a:lnTo>
                <a:lnTo>
                  <a:pt x="53070" y="28510"/>
                </a:lnTo>
                <a:lnTo>
                  <a:pt x="52960" y="28550"/>
                </a:lnTo>
                <a:lnTo>
                  <a:pt x="52910" y="28580"/>
                </a:lnTo>
                <a:lnTo>
                  <a:pt x="52890" y="28630"/>
                </a:lnTo>
                <a:lnTo>
                  <a:pt x="52870" y="28760"/>
                </a:lnTo>
                <a:lnTo>
                  <a:pt x="52860" y="28800"/>
                </a:lnTo>
                <a:lnTo>
                  <a:pt x="52840" y="28820"/>
                </a:lnTo>
                <a:lnTo>
                  <a:pt x="52700" y="28960"/>
                </a:lnTo>
                <a:lnTo>
                  <a:pt x="52660" y="28970"/>
                </a:lnTo>
                <a:lnTo>
                  <a:pt x="52530" y="29000"/>
                </a:lnTo>
                <a:lnTo>
                  <a:pt x="52480" y="29020"/>
                </a:lnTo>
                <a:lnTo>
                  <a:pt x="52430" y="29080"/>
                </a:lnTo>
                <a:lnTo>
                  <a:pt x="52380" y="29190"/>
                </a:lnTo>
                <a:lnTo>
                  <a:pt x="52360" y="29320"/>
                </a:lnTo>
                <a:lnTo>
                  <a:pt x="52380" y="29460"/>
                </a:lnTo>
                <a:lnTo>
                  <a:pt x="52420" y="29550"/>
                </a:lnTo>
                <a:lnTo>
                  <a:pt x="52510" y="29710"/>
                </a:lnTo>
                <a:lnTo>
                  <a:pt x="52540" y="29840"/>
                </a:lnTo>
                <a:lnTo>
                  <a:pt x="52540" y="29900"/>
                </a:lnTo>
                <a:lnTo>
                  <a:pt x="52530" y="30010"/>
                </a:lnTo>
                <a:lnTo>
                  <a:pt x="52540" y="30060"/>
                </a:lnTo>
                <a:lnTo>
                  <a:pt x="52570" y="30120"/>
                </a:lnTo>
                <a:lnTo>
                  <a:pt x="52670" y="30210"/>
                </a:lnTo>
                <a:lnTo>
                  <a:pt x="52700" y="30280"/>
                </a:lnTo>
                <a:lnTo>
                  <a:pt x="52720" y="30420"/>
                </a:lnTo>
                <a:lnTo>
                  <a:pt x="52710" y="30690"/>
                </a:lnTo>
                <a:lnTo>
                  <a:pt x="52750" y="30820"/>
                </a:lnTo>
                <a:lnTo>
                  <a:pt x="52810" y="30770"/>
                </a:lnTo>
                <a:lnTo>
                  <a:pt x="52860" y="30890"/>
                </a:lnTo>
                <a:lnTo>
                  <a:pt x="52820" y="30990"/>
                </a:lnTo>
                <a:lnTo>
                  <a:pt x="52740" y="31080"/>
                </a:lnTo>
                <a:lnTo>
                  <a:pt x="52640" y="31150"/>
                </a:lnTo>
                <a:lnTo>
                  <a:pt x="52700" y="31260"/>
                </a:lnTo>
                <a:lnTo>
                  <a:pt x="52770" y="31350"/>
                </a:lnTo>
                <a:lnTo>
                  <a:pt x="53080" y="31640"/>
                </a:lnTo>
                <a:lnTo>
                  <a:pt x="53130" y="31660"/>
                </a:lnTo>
                <a:lnTo>
                  <a:pt x="53190" y="31670"/>
                </a:lnTo>
                <a:lnTo>
                  <a:pt x="53240" y="31690"/>
                </a:lnTo>
                <a:lnTo>
                  <a:pt x="53290" y="31750"/>
                </a:lnTo>
                <a:lnTo>
                  <a:pt x="53290" y="31870"/>
                </a:lnTo>
                <a:lnTo>
                  <a:pt x="53230" y="31990"/>
                </a:lnTo>
                <a:lnTo>
                  <a:pt x="53080" y="32190"/>
                </a:lnTo>
                <a:lnTo>
                  <a:pt x="53040" y="32270"/>
                </a:lnTo>
                <a:lnTo>
                  <a:pt x="53000" y="32370"/>
                </a:lnTo>
                <a:lnTo>
                  <a:pt x="52980" y="32470"/>
                </a:lnTo>
                <a:lnTo>
                  <a:pt x="52970" y="32570"/>
                </a:lnTo>
                <a:lnTo>
                  <a:pt x="53020" y="32570"/>
                </a:lnTo>
                <a:lnTo>
                  <a:pt x="53020" y="32540"/>
                </a:lnTo>
                <a:lnTo>
                  <a:pt x="53020" y="32490"/>
                </a:lnTo>
                <a:lnTo>
                  <a:pt x="53020" y="32460"/>
                </a:lnTo>
                <a:lnTo>
                  <a:pt x="53100" y="32510"/>
                </a:lnTo>
                <a:lnTo>
                  <a:pt x="53090" y="32580"/>
                </a:lnTo>
                <a:lnTo>
                  <a:pt x="53050" y="32660"/>
                </a:lnTo>
                <a:lnTo>
                  <a:pt x="53020" y="32760"/>
                </a:lnTo>
                <a:lnTo>
                  <a:pt x="53050" y="32830"/>
                </a:lnTo>
                <a:lnTo>
                  <a:pt x="53160" y="32950"/>
                </a:lnTo>
                <a:lnTo>
                  <a:pt x="53190" y="33040"/>
                </a:lnTo>
                <a:lnTo>
                  <a:pt x="53230" y="33070"/>
                </a:lnTo>
                <a:lnTo>
                  <a:pt x="53460" y="33230"/>
                </a:lnTo>
                <a:lnTo>
                  <a:pt x="53460" y="33260"/>
                </a:lnTo>
                <a:lnTo>
                  <a:pt x="53450" y="33360"/>
                </a:lnTo>
                <a:lnTo>
                  <a:pt x="53460" y="33390"/>
                </a:lnTo>
                <a:lnTo>
                  <a:pt x="53490" y="33400"/>
                </a:lnTo>
                <a:lnTo>
                  <a:pt x="53590" y="33390"/>
                </a:lnTo>
                <a:lnTo>
                  <a:pt x="53620" y="33390"/>
                </a:lnTo>
                <a:lnTo>
                  <a:pt x="53690" y="33540"/>
                </a:lnTo>
                <a:lnTo>
                  <a:pt x="53680" y="33660"/>
                </a:lnTo>
                <a:lnTo>
                  <a:pt x="53640" y="33770"/>
                </a:lnTo>
                <a:lnTo>
                  <a:pt x="53600" y="33990"/>
                </a:lnTo>
                <a:lnTo>
                  <a:pt x="53550" y="34030"/>
                </a:lnTo>
                <a:lnTo>
                  <a:pt x="53500" y="34050"/>
                </a:lnTo>
                <a:lnTo>
                  <a:pt x="53460" y="34100"/>
                </a:lnTo>
                <a:lnTo>
                  <a:pt x="53400" y="34310"/>
                </a:lnTo>
                <a:lnTo>
                  <a:pt x="53480" y="34390"/>
                </a:lnTo>
                <a:lnTo>
                  <a:pt x="53510" y="34620"/>
                </a:lnTo>
                <a:lnTo>
                  <a:pt x="53560" y="34700"/>
                </a:lnTo>
                <a:lnTo>
                  <a:pt x="53410" y="34790"/>
                </a:lnTo>
                <a:lnTo>
                  <a:pt x="53350" y="34810"/>
                </a:lnTo>
                <a:lnTo>
                  <a:pt x="53510" y="35070"/>
                </a:lnTo>
                <a:lnTo>
                  <a:pt x="53520" y="35200"/>
                </a:lnTo>
                <a:lnTo>
                  <a:pt x="53380" y="35250"/>
                </a:lnTo>
                <a:lnTo>
                  <a:pt x="53370" y="35290"/>
                </a:lnTo>
                <a:lnTo>
                  <a:pt x="53430" y="35380"/>
                </a:lnTo>
                <a:lnTo>
                  <a:pt x="53450" y="35470"/>
                </a:lnTo>
                <a:lnTo>
                  <a:pt x="53320" y="35510"/>
                </a:lnTo>
                <a:lnTo>
                  <a:pt x="53280" y="35680"/>
                </a:lnTo>
                <a:lnTo>
                  <a:pt x="53300" y="36020"/>
                </a:lnTo>
                <a:lnTo>
                  <a:pt x="53410" y="36270"/>
                </a:lnTo>
                <a:lnTo>
                  <a:pt x="53620" y="36170"/>
                </a:lnTo>
                <a:lnTo>
                  <a:pt x="53620" y="36320"/>
                </a:lnTo>
                <a:lnTo>
                  <a:pt x="53690" y="36320"/>
                </a:lnTo>
                <a:lnTo>
                  <a:pt x="53790" y="36280"/>
                </a:lnTo>
                <a:lnTo>
                  <a:pt x="53880" y="36280"/>
                </a:lnTo>
                <a:lnTo>
                  <a:pt x="53940" y="36370"/>
                </a:lnTo>
                <a:lnTo>
                  <a:pt x="53940" y="36480"/>
                </a:lnTo>
                <a:lnTo>
                  <a:pt x="53930" y="36600"/>
                </a:lnTo>
                <a:lnTo>
                  <a:pt x="53950" y="36710"/>
                </a:lnTo>
                <a:lnTo>
                  <a:pt x="54050" y="36860"/>
                </a:lnTo>
                <a:lnTo>
                  <a:pt x="54200" y="37040"/>
                </a:lnTo>
                <a:lnTo>
                  <a:pt x="54300" y="37190"/>
                </a:lnTo>
                <a:lnTo>
                  <a:pt x="54210" y="37260"/>
                </a:lnTo>
                <a:lnTo>
                  <a:pt x="54680" y="37820"/>
                </a:lnTo>
                <a:lnTo>
                  <a:pt x="54760" y="38110"/>
                </a:lnTo>
                <a:lnTo>
                  <a:pt x="54840" y="38160"/>
                </a:lnTo>
                <a:lnTo>
                  <a:pt x="54850" y="38210"/>
                </a:lnTo>
                <a:lnTo>
                  <a:pt x="54850" y="38430"/>
                </a:lnTo>
                <a:lnTo>
                  <a:pt x="54910" y="38500"/>
                </a:lnTo>
                <a:lnTo>
                  <a:pt x="55020" y="38550"/>
                </a:lnTo>
                <a:lnTo>
                  <a:pt x="55080" y="38610"/>
                </a:lnTo>
                <a:lnTo>
                  <a:pt x="54970" y="38680"/>
                </a:lnTo>
                <a:lnTo>
                  <a:pt x="54970" y="38740"/>
                </a:lnTo>
                <a:lnTo>
                  <a:pt x="55030" y="38740"/>
                </a:lnTo>
                <a:lnTo>
                  <a:pt x="55180" y="38790"/>
                </a:lnTo>
                <a:lnTo>
                  <a:pt x="55140" y="38800"/>
                </a:lnTo>
                <a:lnTo>
                  <a:pt x="55110" y="38820"/>
                </a:lnTo>
                <a:lnTo>
                  <a:pt x="55080" y="38830"/>
                </a:lnTo>
                <a:lnTo>
                  <a:pt x="55020" y="38840"/>
                </a:lnTo>
                <a:lnTo>
                  <a:pt x="55020" y="38890"/>
                </a:lnTo>
                <a:lnTo>
                  <a:pt x="55080" y="38950"/>
                </a:lnTo>
                <a:lnTo>
                  <a:pt x="55070" y="39010"/>
                </a:lnTo>
                <a:lnTo>
                  <a:pt x="55010" y="39060"/>
                </a:lnTo>
                <a:lnTo>
                  <a:pt x="54970" y="39110"/>
                </a:lnTo>
                <a:lnTo>
                  <a:pt x="54930" y="39180"/>
                </a:lnTo>
                <a:lnTo>
                  <a:pt x="54890" y="39210"/>
                </a:lnTo>
                <a:lnTo>
                  <a:pt x="54870" y="39260"/>
                </a:lnTo>
                <a:lnTo>
                  <a:pt x="54800" y="39620"/>
                </a:lnTo>
                <a:lnTo>
                  <a:pt x="54870" y="39770"/>
                </a:lnTo>
                <a:lnTo>
                  <a:pt x="54820" y="39820"/>
                </a:lnTo>
                <a:lnTo>
                  <a:pt x="54760" y="39870"/>
                </a:lnTo>
                <a:lnTo>
                  <a:pt x="54750" y="39930"/>
                </a:lnTo>
                <a:lnTo>
                  <a:pt x="54790" y="40000"/>
                </a:lnTo>
                <a:lnTo>
                  <a:pt x="54920" y="40100"/>
                </a:lnTo>
                <a:lnTo>
                  <a:pt x="54970" y="40150"/>
                </a:lnTo>
                <a:lnTo>
                  <a:pt x="54980" y="40220"/>
                </a:lnTo>
                <a:lnTo>
                  <a:pt x="54970" y="40310"/>
                </a:lnTo>
                <a:lnTo>
                  <a:pt x="54980" y="40390"/>
                </a:lnTo>
                <a:lnTo>
                  <a:pt x="55150" y="40470"/>
                </a:lnTo>
                <a:lnTo>
                  <a:pt x="55250" y="40580"/>
                </a:lnTo>
                <a:lnTo>
                  <a:pt x="55320" y="40730"/>
                </a:lnTo>
                <a:lnTo>
                  <a:pt x="55340" y="40880"/>
                </a:lnTo>
                <a:lnTo>
                  <a:pt x="55340" y="40980"/>
                </a:lnTo>
                <a:lnTo>
                  <a:pt x="55310" y="41040"/>
                </a:lnTo>
                <a:lnTo>
                  <a:pt x="55250" y="41070"/>
                </a:lnTo>
                <a:lnTo>
                  <a:pt x="55160" y="41080"/>
                </a:lnTo>
                <a:lnTo>
                  <a:pt x="55110" y="41110"/>
                </a:lnTo>
                <a:lnTo>
                  <a:pt x="55160" y="41190"/>
                </a:lnTo>
                <a:lnTo>
                  <a:pt x="55250" y="41270"/>
                </a:lnTo>
                <a:lnTo>
                  <a:pt x="55280" y="41290"/>
                </a:lnTo>
                <a:lnTo>
                  <a:pt x="55310" y="41320"/>
                </a:lnTo>
                <a:lnTo>
                  <a:pt x="55400" y="41400"/>
                </a:lnTo>
                <a:lnTo>
                  <a:pt x="55410" y="41430"/>
                </a:lnTo>
                <a:lnTo>
                  <a:pt x="55390" y="41530"/>
                </a:lnTo>
                <a:lnTo>
                  <a:pt x="55400" y="41560"/>
                </a:lnTo>
                <a:lnTo>
                  <a:pt x="55460" y="41590"/>
                </a:lnTo>
                <a:lnTo>
                  <a:pt x="55530" y="41580"/>
                </a:lnTo>
                <a:lnTo>
                  <a:pt x="55590" y="41600"/>
                </a:lnTo>
                <a:lnTo>
                  <a:pt x="55610" y="41700"/>
                </a:lnTo>
                <a:lnTo>
                  <a:pt x="55670" y="41850"/>
                </a:lnTo>
                <a:lnTo>
                  <a:pt x="55910" y="42120"/>
                </a:lnTo>
                <a:lnTo>
                  <a:pt x="55990" y="42280"/>
                </a:lnTo>
                <a:lnTo>
                  <a:pt x="56030" y="42600"/>
                </a:lnTo>
                <a:lnTo>
                  <a:pt x="56080" y="42720"/>
                </a:lnTo>
                <a:lnTo>
                  <a:pt x="56210" y="42870"/>
                </a:lnTo>
                <a:lnTo>
                  <a:pt x="56260" y="43080"/>
                </a:lnTo>
                <a:lnTo>
                  <a:pt x="56340" y="43240"/>
                </a:lnTo>
                <a:lnTo>
                  <a:pt x="56410" y="43330"/>
                </a:lnTo>
                <a:lnTo>
                  <a:pt x="56460" y="43430"/>
                </a:lnTo>
                <a:lnTo>
                  <a:pt x="56500" y="43680"/>
                </a:lnTo>
                <a:lnTo>
                  <a:pt x="56540" y="43720"/>
                </a:lnTo>
                <a:lnTo>
                  <a:pt x="56640" y="43800"/>
                </a:lnTo>
                <a:lnTo>
                  <a:pt x="56800" y="44020"/>
                </a:lnTo>
                <a:lnTo>
                  <a:pt x="57180" y="44220"/>
                </a:lnTo>
                <a:lnTo>
                  <a:pt x="57240" y="44310"/>
                </a:lnTo>
                <a:lnTo>
                  <a:pt x="57260" y="44460"/>
                </a:lnTo>
                <a:lnTo>
                  <a:pt x="57280" y="44510"/>
                </a:lnTo>
                <a:lnTo>
                  <a:pt x="53470" y="44420"/>
                </a:lnTo>
                <a:lnTo>
                  <a:pt x="52550" y="44130"/>
                </a:lnTo>
                <a:lnTo>
                  <a:pt x="50030" y="38930"/>
                </a:lnTo>
                <a:lnTo>
                  <a:pt x="49950" y="38820"/>
                </a:lnTo>
                <a:lnTo>
                  <a:pt x="49820" y="38760"/>
                </a:lnTo>
                <a:lnTo>
                  <a:pt x="49680" y="38730"/>
                </a:lnTo>
                <a:lnTo>
                  <a:pt x="48480" y="38630"/>
                </a:lnTo>
                <a:lnTo>
                  <a:pt x="48190" y="33990"/>
                </a:lnTo>
                <a:lnTo>
                  <a:pt x="48120" y="33830"/>
                </a:lnTo>
                <a:lnTo>
                  <a:pt x="47990" y="33660"/>
                </a:lnTo>
                <a:lnTo>
                  <a:pt x="45740" y="32100"/>
                </a:lnTo>
                <a:lnTo>
                  <a:pt x="43720" y="29010"/>
                </a:lnTo>
                <a:lnTo>
                  <a:pt x="43280" y="28860"/>
                </a:lnTo>
                <a:lnTo>
                  <a:pt x="41670" y="28990"/>
                </a:lnTo>
                <a:lnTo>
                  <a:pt x="41750" y="28770"/>
                </a:lnTo>
                <a:lnTo>
                  <a:pt x="41950" y="27910"/>
                </a:lnTo>
                <a:lnTo>
                  <a:pt x="42070" y="27670"/>
                </a:lnTo>
                <a:lnTo>
                  <a:pt x="42230" y="27510"/>
                </a:lnTo>
                <a:lnTo>
                  <a:pt x="42600" y="27390"/>
                </a:lnTo>
                <a:lnTo>
                  <a:pt x="42780" y="27310"/>
                </a:lnTo>
                <a:lnTo>
                  <a:pt x="42940" y="27170"/>
                </a:lnTo>
                <a:lnTo>
                  <a:pt x="42970" y="27110"/>
                </a:lnTo>
                <a:lnTo>
                  <a:pt x="42970" y="27080"/>
                </a:lnTo>
                <a:lnTo>
                  <a:pt x="42900" y="27030"/>
                </a:lnTo>
                <a:lnTo>
                  <a:pt x="42790" y="26920"/>
                </a:lnTo>
                <a:lnTo>
                  <a:pt x="42730" y="26870"/>
                </a:lnTo>
                <a:lnTo>
                  <a:pt x="42590" y="26790"/>
                </a:lnTo>
                <a:lnTo>
                  <a:pt x="42510" y="26760"/>
                </a:lnTo>
                <a:lnTo>
                  <a:pt x="42440" y="26750"/>
                </a:lnTo>
                <a:lnTo>
                  <a:pt x="42370" y="26720"/>
                </a:lnTo>
                <a:lnTo>
                  <a:pt x="42310" y="26700"/>
                </a:lnTo>
                <a:lnTo>
                  <a:pt x="42250" y="26720"/>
                </a:lnTo>
                <a:lnTo>
                  <a:pt x="42190" y="26730"/>
                </a:lnTo>
                <a:lnTo>
                  <a:pt x="42120" y="26750"/>
                </a:lnTo>
                <a:lnTo>
                  <a:pt x="42070" y="26750"/>
                </a:lnTo>
                <a:lnTo>
                  <a:pt x="42030" y="26750"/>
                </a:lnTo>
                <a:lnTo>
                  <a:pt x="41980" y="26710"/>
                </a:lnTo>
                <a:lnTo>
                  <a:pt x="41910" y="26690"/>
                </a:lnTo>
                <a:lnTo>
                  <a:pt x="41850" y="26680"/>
                </a:lnTo>
                <a:lnTo>
                  <a:pt x="41750" y="26660"/>
                </a:lnTo>
                <a:lnTo>
                  <a:pt x="41750" y="26650"/>
                </a:lnTo>
                <a:lnTo>
                  <a:pt x="41650" y="26460"/>
                </a:lnTo>
                <a:lnTo>
                  <a:pt x="41620" y="26170"/>
                </a:lnTo>
                <a:lnTo>
                  <a:pt x="41630" y="25830"/>
                </a:lnTo>
                <a:lnTo>
                  <a:pt x="41790" y="25530"/>
                </a:lnTo>
                <a:lnTo>
                  <a:pt x="42300" y="25020"/>
                </a:lnTo>
                <a:lnTo>
                  <a:pt x="42890" y="24560"/>
                </a:lnTo>
                <a:lnTo>
                  <a:pt x="43050" y="24430"/>
                </a:lnTo>
                <a:lnTo>
                  <a:pt x="44020" y="23910"/>
                </a:lnTo>
                <a:lnTo>
                  <a:pt x="44960" y="23570"/>
                </a:lnTo>
                <a:lnTo>
                  <a:pt x="46360" y="23260"/>
                </a:lnTo>
                <a:lnTo>
                  <a:pt x="47210" y="23250"/>
                </a:lnTo>
                <a:lnTo>
                  <a:pt x="47210" y="22750"/>
                </a:lnTo>
                <a:lnTo>
                  <a:pt x="47440" y="22530"/>
                </a:lnTo>
                <a:lnTo>
                  <a:pt x="47810" y="21940"/>
                </a:lnTo>
                <a:lnTo>
                  <a:pt x="47820" y="20790"/>
                </a:lnTo>
                <a:lnTo>
                  <a:pt x="48060" y="20600"/>
                </a:lnTo>
                <a:lnTo>
                  <a:pt x="48500" y="20340"/>
                </a:lnTo>
                <a:lnTo>
                  <a:pt x="50600" y="19310"/>
                </a:lnTo>
                <a:lnTo>
                  <a:pt x="50960" y="19090"/>
                </a:lnTo>
                <a:lnTo>
                  <a:pt x="52810" y="20290"/>
                </a:lnTo>
                <a:lnTo>
                  <a:pt x="54670" y="21480"/>
                </a:lnTo>
                <a:lnTo>
                  <a:pt x="56760" y="23370"/>
                </a:lnTo>
                <a:lnTo>
                  <a:pt x="56880" y="23460"/>
                </a:lnTo>
                <a:lnTo>
                  <a:pt x="56990" y="23500"/>
                </a:lnTo>
                <a:lnTo>
                  <a:pt x="57100" y="23430"/>
                </a:lnTo>
                <a:lnTo>
                  <a:pt x="57190" y="23340"/>
                </a:lnTo>
                <a:lnTo>
                  <a:pt x="57360" y="23480"/>
                </a:lnTo>
                <a:lnTo>
                  <a:pt x="57370" y="23500"/>
                </a:lnTo>
                <a:lnTo>
                  <a:pt x="57440" y="23460"/>
                </a:lnTo>
                <a:lnTo>
                  <a:pt x="57530" y="23450"/>
                </a:lnTo>
                <a:lnTo>
                  <a:pt x="57640" y="23410"/>
                </a:lnTo>
                <a:lnTo>
                  <a:pt x="57760" y="23350"/>
                </a:lnTo>
                <a:lnTo>
                  <a:pt x="57830" y="23300"/>
                </a:lnTo>
                <a:lnTo>
                  <a:pt x="57880" y="23270"/>
                </a:lnTo>
                <a:lnTo>
                  <a:pt x="58330" y="2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Northern Bahr el Ghaza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2740" y="35210"/>
                </a:moveTo>
                <a:lnTo>
                  <a:pt x="31620" y="35510"/>
                </a:lnTo>
                <a:lnTo>
                  <a:pt x="26890" y="37750"/>
                </a:lnTo>
                <a:lnTo>
                  <a:pt x="26020" y="38340"/>
                </a:lnTo>
                <a:lnTo>
                  <a:pt x="25530" y="38610"/>
                </a:lnTo>
                <a:lnTo>
                  <a:pt x="25330" y="38690"/>
                </a:lnTo>
                <a:lnTo>
                  <a:pt x="25130" y="38730"/>
                </a:lnTo>
                <a:lnTo>
                  <a:pt x="24910" y="38740"/>
                </a:lnTo>
                <a:lnTo>
                  <a:pt x="24650" y="38700"/>
                </a:lnTo>
                <a:lnTo>
                  <a:pt x="24330" y="38580"/>
                </a:lnTo>
                <a:lnTo>
                  <a:pt x="21740" y="36880"/>
                </a:lnTo>
                <a:lnTo>
                  <a:pt x="21270" y="36470"/>
                </a:lnTo>
                <a:lnTo>
                  <a:pt x="20800" y="35790"/>
                </a:lnTo>
                <a:lnTo>
                  <a:pt x="20510" y="34890"/>
                </a:lnTo>
                <a:lnTo>
                  <a:pt x="20340" y="33800"/>
                </a:lnTo>
                <a:lnTo>
                  <a:pt x="20320" y="32690"/>
                </a:lnTo>
                <a:lnTo>
                  <a:pt x="19900" y="30000"/>
                </a:lnTo>
                <a:lnTo>
                  <a:pt x="19920" y="24740"/>
                </a:lnTo>
                <a:lnTo>
                  <a:pt x="20190" y="22010"/>
                </a:lnTo>
                <a:lnTo>
                  <a:pt x="20150" y="21350"/>
                </a:lnTo>
                <a:lnTo>
                  <a:pt x="20370" y="21440"/>
                </a:lnTo>
                <a:lnTo>
                  <a:pt x="20590" y="21640"/>
                </a:lnTo>
                <a:lnTo>
                  <a:pt x="20740" y="21770"/>
                </a:lnTo>
                <a:lnTo>
                  <a:pt x="20880" y="21900"/>
                </a:lnTo>
                <a:lnTo>
                  <a:pt x="21030" y="22030"/>
                </a:lnTo>
                <a:lnTo>
                  <a:pt x="21170" y="22390"/>
                </a:lnTo>
                <a:lnTo>
                  <a:pt x="21200" y="22490"/>
                </a:lnTo>
                <a:lnTo>
                  <a:pt x="21300" y="22740"/>
                </a:lnTo>
                <a:lnTo>
                  <a:pt x="21440" y="23280"/>
                </a:lnTo>
                <a:lnTo>
                  <a:pt x="21500" y="23400"/>
                </a:lnTo>
                <a:lnTo>
                  <a:pt x="21630" y="23760"/>
                </a:lnTo>
                <a:lnTo>
                  <a:pt x="21710" y="23980"/>
                </a:lnTo>
                <a:lnTo>
                  <a:pt x="21780" y="24140"/>
                </a:lnTo>
                <a:lnTo>
                  <a:pt x="21800" y="24180"/>
                </a:lnTo>
                <a:lnTo>
                  <a:pt x="21820" y="24220"/>
                </a:lnTo>
                <a:lnTo>
                  <a:pt x="21900" y="24410"/>
                </a:lnTo>
                <a:lnTo>
                  <a:pt x="22070" y="24530"/>
                </a:lnTo>
                <a:lnTo>
                  <a:pt x="22200" y="24610"/>
                </a:lnTo>
                <a:lnTo>
                  <a:pt x="22300" y="24670"/>
                </a:lnTo>
                <a:lnTo>
                  <a:pt x="22450" y="24780"/>
                </a:lnTo>
                <a:lnTo>
                  <a:pt x="22610" y="24830"/>
                </a:lnTo>
                <a:lnTo>
                  <a:pt x="22740" y="24870"/>
                </a:lnTo>
                <a:lnTo>
                  <a:pt x="22850" y="24900"/>
                </a:lnTo>
                <a:lnTo>
                  <a:pt x="22970" y="24940"/>
                </a:lnTo>
                <a:lnTo>
                  <a:pt x="23100" y="24980"/>
                </a:lnTo>
                <a:lnTo>
                  <a:pt x="23230" y="25020"/>
                </a:lnTo>
                <a:lnTo>
                  <a:pt x="23350" y="25040"/>
                </a:lnTo>
                <a:lnTo>
                  <a:pt x="23560" y="25090"/>
                </a:lnTo>
                <a:lnTo>
                  <a:pt x="23750" y="25140"/>
                </a:lnTo>
                <a:lnTo>
                  <a:pt x="23840" y="25160"/>
                </a:lnTo>
                <a:lnTo>
                  <a:pt x="24080" y="25320"/>
                </a:lnTo>
                <a:lnTo>
                  <a:pt x="24270" y="25410"/>
                </a:lnTo>
                <a:lnTo>
                  <a:pt x="24730" y="25440"/>
                </a:lnTo>
                <a:lnTo>
                  <a:pt x="24810" y="25440"/>
                </a:lnTo>
                <a:lnTo>
                  <a:pt x="25080" y="25350"/>
                </a:lnTo>
                <a:lnTo>
                  <a:pt x="25090" y="25350"/>
                </a:lnTo>
                <a:lnTo>
                  <a:pt x="25220" y="25340"/>
                </a:lnTo>
                <a:lnTo>
                  <a:pt x="25340" y="25340"/>
                </a:lnTo>
                <a:lnTo>
                  <a:pt x="25590" y="25210"/>
                </a:lnTo>
                <a:lnTo>
                  <a:pt x="25750" y="25120"/>
                </a:lnTo>
                <a:lnTo>
                  <a:pt x="27850" y="24400"/>
                </a:lnTo>
                <a:lnTo>
                  <a:pt x="29890" y="24350"/>
                </a:lnTo>
                <a:lnTo>
                  <a:pt x="30250" y="24420"/>
                </a:lnTo>
                <a:lnTo>
                  <a:pt x="31380" y="24410"/>
                </a:lnTo>
                <a:lnTo>
                  <a:pt x="32020" y="24490"/>
                </a:lnTo>
                <a:lnTo>
                  <a:pt x="32070" y="24490"/>
                </a:lnTo>
                <a:lnTo>
                  <a:pt x="32230" y="24440"/>
                </a:lnTo>
                <a:lnTo>
                  <a:pt x="32270" y="24440"/>
                </a:lnTo>
                <a:lnTo>
                  <a:pt x="33280" y="24590"/>
                </a:lnTo>
                <a:lnTo>
                  <a:pt x="34060" y="24550"/>
                </a:lnTo>
                <a:lnTo>
                  <a:pt x="34190" y="24520"/>
                </a:lnTo>
                <a:lnTo>
                  <a:pt x="34270" y="24490"/>
                </a:lnTo>
                <a:lnTo>
                  <a:pt x="35070" y="26170"/>
                </a:lnTo>
                <a:lnTo>
                  <a:pt x="35450" y="26600"/>
                </a:lnTo>
                <a:lnTo>
                  <a:pt x="38590" y="26630"/>
                </a:lnTo>
                <a:lnTo>
                  <a:pt x="41740" y="26650"/>
                </a:lnTo>
                <a:lnTo>
                  <a:pt x="41750" y="26650"/>
                </a:lnTo>
                <a:lnTo>
                  <a:pt x="41750" y="26660"/>
                </a:lnTo>
                <a:lnTo>
                  <a:pt x="41850" y="26680"/>
                </a:lnTo>
                <a:lnTo>
                  <a:pt x="41910" y="26690"/>
                </a:lnTo>
                <a:lnTo>
                  <a:pt x="41980" y="26710"/>
                </a:lnTo>
                <a:lnTo>
                  <a:pt x="42030" y="26750"/>
                </a:lnTo>
                <a:lnTo>
                  <a:pt x="42070" y="26750"/>
                </a:lnTo>
                <a:lnTo>
                  <a:pt x="42120" y="26750"/>
                </a:lnTo>
                <a:lnTo>
                  <a:pt x="42190" y="26730"/>
                </a:lnTo>
                <a:lnTo>
                  <a:pt x="42250" y="26720"/>
                </a:lnTo>
                <a:lnTo>
                  <a:pt x="42310" y="26700"/>
                </a:lnTo>
                <a:lnTo>
                  <a:pt x="42370" y="26720"/>
                </a:lnTo>
                <a:lnTo>
                  <a:pt x="42440" y="26750"/>
                </a:lnTo>
                <a:lnTo>
                  <a:pt x="42510" y="26760"/>
                </a:lnTo>
                <a:lnTo>
                  <a:pt x="42590" y="26790"/>
                </a:lnTo>
                <a:lnTo>
                  <a:pt x="42730" y="26870"/>
                </a:lnTo>
                <a:lnTo>
                  <a:pt x="42790" y="26920"/>
                </a:lnTo>
                <a:lnTo>
                  <a:pt x="42900" y="27030"/>
                </a:lnTo>
                <a:lnTo>
                  <a:pt x="42970" y="27080"/>
                </a:lnTo>
                <a:lnTo>
                  <a:pt x="42970" y="27110"/>
                </a:lnTo>
                <a:lnTo>
                  <a:pt x="42940" y="27170"/>
                </a:lnTo>
                <a:lnTo>
                  <a:pt x="42780" y="27310"/>
                </a:lnTo>
                <a:lnTo>
                  <a:pt x="42600" y="27390"/>
                </a:lnTo>
                <a:lnTo>
                  <a:pt x="42230" y="27510"/>
                </a:lnTo>
                <a:lnTo>
                  <a:pt x="42070" y="27670"/>
                </a:lnTo>
                <a:lnTo>
                  <a:pt x="41950" y="27910"/>
                </a:lnTo>
                <a:lnTo>
                  <a:pt x="41750" y="28770"/>
                </a:lnTo>
                <a:lnTo>
                  <a:pt x="41670" y="28990"/>
                </a:lnTo>
                <a:lnTo>
                  <a:pt x="38260" y="29240"/>
                </a:lnTo>
                <a:lnTo>
                  <a:pt x="38240" y="29250"/>
                </a:lnTo>
                <a:lnTo>
                  <a:pt x="38130" y="29300"/>
                </a:lnTo>
                <a:lnTo>
                  <a:pt x="38050" y="29320"/>
                </a:lnTo>
                <a:lnTo>
                  <a:pt x="37970" y="29320"/>
                </a:lnTo>
                <a:lnTo>
                  <a:pt x="37450" y="29260"/>
                </a:lnTo>
                <a:lnTo>
                  <a:pt x="37370" y="29240"/>
                </a:lnTo>
                <a:lnTo>
                  <a:pt x="36030" y="29180"/>
                </a:lnTo>
                <a:lnTo>
                  <a:pt x="35130" y="29270"/>
                </a:lnTo>
                <a:lnTo>
                  <a:pt x="34790" y="29350"/>
                </a:lnTo>
                <a:lnTo>
                  <a:pt x="34570" y="29450"/>
                </a:lnTo>
                <a:lnTo>
                  <a:pt x="34400" y="29570"/>
                </a:lnTo>
                <a:lnTo>
                  <a:pt x="34240" y="29800"/>
                </a:lnTo>
                <a:lnTo>
                  <a:pt x="34080" y="30260"/>
                </a:lnTo>
                <a:lnTo>
                  <a:pt x="33980" y="31480"/>
                </a:lnTo>
                <a:lnTo>
                  <a:pt x="33870" y="31820"/>
                </a:lnTo>
                <a:lnTo>
                  <a:pt x="33650" y="32250"/>
                </a:lnTo>
                <a:lnTo>
                  <a:pt x="33420" y="32580"/>
                </a:lnTo>
                <a:lnTo>
                  <a:pt x="33250" y="32930"/>
                </a:lnTo>
                <a:lnTo>
                  <a:pt x="32740" y="3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Lakes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4280" y="52130"/>
                </a:moveTo>
                <a:lnTo>
                  <a:pt x="53940" y="51710"/>
                </a:lnTo>
                <a:lnTo>
                  <a:pt x="53130" y="50090"/>
                </a:lnTo>
                <a:lnTo>
                  <a:pt x="52870" y="49750"/>
                </a:lnTo>
                <a:lnTo>
                  <a:pt x="52590" y="49480"/>
                </a:lnTo>
                <a:lnTo>
                  <a:pt x="52440" y="49370"/>
                </a:lnTo>
                <a:lnTo>
                  <a:pt x="52310" y="49310"/>
                </a:lnTo>
                <a:lnTo>
                  <a:pt x="51960" y="49350"/>
                </a:lnTo>
                <a:lnTo>
                  <a:pt x="50360" y="49380"/>
                </a:lnTo>
                <a:lnTo>
                  <a:pt x="50240" y="49460"/>
                </a:lnTo>
                <a:lnTo>
                  <a:pt x="50150" y="49610"/>
                </a:lnTo>
                <a:lnTo>
                  <a:pt x="50120" y="50300"/>
                </a:lnTo>
                <a:lnTo>
                  <a:pt x="50210" y="50800"/>
                </a:lnTo>
                <a:lnTo>
                  <a:pt x="50300" y="51110"/>
                </a:lnTo>
                <a:lnTo>
                  <a:pt x="50300" y="51470"/>
                </a:lnTo>
                <a:lnTo>
                  <a:pt x="50160" y="52250"/>
                </a:lnTo>
                <a:lnTo>
                  <a:pt x="50010" y="52610"/>
                </a:lnTo>
                <a:lnTo>
                  <a:pt x="49880" y="52830"/>
                </a:lnTo>
                <a:lnTo>
                  <a:pt x="49580" y="53110"/>
                </a:lnTo>
                <a:lnTo>
                  <a:pt x="49030" y="53820"/>
                </a:lnTo>
                <a:lnTo>
                  <a:pt x="48870" y="54120"/>
                </a:lnTo>
                <a:lnTo>
                  <a:pt x="48620" y="54860"/>
                </a:lnTo>
                <a:lnTo>
                  <a:pt x="48520" y="55230"/>
                </a:lnTo>
                <a:lnTo>
                  <a:pt x="48130" y="55460"/>
                </a:lnTo>
                <a:lnTo>
                  <a:pt x="47580" y="55470"/>
                </a:lnTo>
                <a:lnTo>
                  <a:pt x="44130" y="55130"/>
                </a:lnTo>
                <a:lnTo>
                  <a:pt x="43860" y="55060"/>
                </a:lnTo>
                <a:lnTo>
                  <a:pt x="43590" y="54900"/>
                </a:lnTo>
                <a:lnTo>
                  <a:pt x="43470" y="54740"/>
                </a:lnTo>
                <a:lnTo>
                  <a:pt x="43320" y="54630"/>
                </a:lnTo>
                <a:lnTo>
                  <a:pt x="43160" y="54530"/>
                </a:lnTo>
                <a:lnTo>
                  <a:pt x="42940" y="54440"/>
                </a:lnTo>
                <a:lnTo>
                  <a:pt x="42670" y="54360"/>
                </a:lnTo>
                <a:lnTo>
                  <a:pt x="42460" y="54170"/>
                </a:lnTo>
                <a:lnTo>
                  <a:pt x="41890" y="53410"/>
                </a:lnTo>
                <a:lnTo>
                  <a:pt x="41680" y="53070"/>
                </a:lnTo>
                <a:lnTo>
                  <a:pt x="41210" y="52570"/>
                </a:lnTo>
                <a:lnTo>
                  <a:pt x="40860" y="52380"/>
                </a:lnTo>
                <a:lnTo>
                  <a:pt x="40650" y="52140"/>
                </a:lnTo>
                <a:lnTo>
                  <a:pt x="40520" y="51730"/>
                </a:lnTo>
                <a:lnTo>
                  <a:pt x="40370" y="51430"/>
                </a:lnTo>
                <a:lnTo>
                  <a:pt x="40060" y="50960"/>
                </a:lnTo>
                <a:lnTo>
                  <a:pt x="39990" y="50770"/>
                </a:lnTo>
                <a:lnTo>
                  <a:pt x="39970" y="50530"/>
                </a:lnTo>
                <a:lnTo>
                  <a:pt x="40020" y="50250"/>
                </a:lnTo>
                <a:lnTo>
                  <a:pt x="39940" y="49790"/>
                </a:lnTo>
                <a:lnTo>
                  <a:pt x="39840" y="49540"/>
                </a:lnTo>
                <a:lnTo>
                  <a:pt x="39970" y="49260"/>
                </a:lnTo>
                <a:lnTo>
                  <a:pt x="39910" y="48950"/>
                </a:lnTo>
                <a:lnTo>
                  <a:pt x="39990" y="48660"/>
                </a:lnTo>
                <a:lnTo>
                  <a:pt x="39940" y="48310"/>
                </a:lnTo>
                <a:lnTo>
                  <a:pt x="40140" y="47250"/>
                </a:lnTo>
                <a:lnTo>
                  <a:pt x="40780" y="47750"/>
                </a:lnTo>
                <a:lnTo>
                  <a:pt x="41410" y="48010"/>
                </a:lnTo>
                <a:lnTo>
                  <a:pt x="41680" y="48050"/>
                </a:lnTo>
                <a:lnTo>
                  <a:pt x="41950" y="48050"/>
                </a:lnTo>
                <a:lnTo>
                  <a:pt x="42230" y="48000"/>
                </a:lnTo>
                <a:lnTo>
                  <a:pt x="42490" y="47940"/>
                </a:lnTo>
                <a:lnTo>
                  <a:pt x="42760" y="47830"/>
                </a:lnTo>
                <a:lnTo>
                  <a:pt x="43000" y="47680"/>
                </a:lnTo>
                <a:lnTo>
                  <a:pt x="43160" y="47470"/>
                </a:lnTo>
                <a:lnTo>
                  <a:pt x="43250" y="47290"/>
                </a:lnTo>
                <a:lnTo>
                  <a:pt x="44220" y="44110"/>
                </a:lnTo>
                <a:lnTo>
                  <a:pt x="44360" y="43820"/>
                </a:lnTo>
                <a:lnTo>
                  <a:pt x="44870" y="43060"/>
                </a:lnTo>
                <a:lnTo>
                  <a:pt x="47460" y="40190"/>
                </a:lnTo>
                <a:lnTo>
                  <a:pt x="48480" y="38630"/>
                </a:lnTo>
                <a:lnTo>
                  <a:pt x="49680" y="38730"/>
                </a:lnTo>
                <a:lnTo>
                  <a:pt x="49820" y="38760"/>
                </a:lnTo>
                <a:lnTo>
                  <a:pt x="49950" y="38820"/>
                </a:lnTo>
                <a:lnTo>
                  <a:pt x="50030" y="38930"/>
                </a:lnTo>
                <a:lnTo>
                  <a:pt x="52550" y="44130"/>
                </a:lnTo>
                <a:lnTo>
                  <a:pt x="53470" y="44420"/>
                </a:lnTo>
                <a:lnTo>
                  <a:pt x="57280" y="44510"/>
                </a:lnTo>
                <a:lnTo>
                  <a:pt x="57310" y="44580"/>
                </a:lnTo>
                <a:lnTo>
                  <a:pt x="57520" y="44890"/>
                </a:lnTo>
                <a:lnTo>
                  <a:pt x="57570" y="44930"/>
                </a:lnTo>
                <a:lnTo>
                  <a:pt x="57640" y="44940"/>
                </a:lnTo>
                <a:lnTo>
                  <a:pt x="57710" y="44950"/>
                </a:lnTo>
                <a:lnTo>
                  <a:pt x="57910" y="44990"/>
                </a:lnTo>
                <a:lnTo>
                  <a:pt x="57970" y="45020"/>
                </a:lnTo>
                <a:lnTo>
                  <a:pt x="58500" y="45470"/>
                </a:lnTo>
                <a:lnTo>
                  <a:pt x="58760" y="45590"/>
                </a:lnTo>
                <a:lnTo>
                  <a:pt x="58880" y="45670"/>
                </a:lnTo>
                <a:lnTo>
                  <a:pt x="58950" y="45720"/>
                </a:lnTo>
                <a:lnTo>
                  <a:pt x="59150" y="45760"/>
                </a:lnTo>
                <a:lnTo>
                  <a:pt x="59230" y="45810"/>
                </a:lnTo>
                <a:lnTo>
                  <a:pt x="59280" y="45890"/>
                </a:lnTo>
                <a:lnTo>
                  <a:pt x="59310" y="46070"/>
                </a:lnTo>
                <a:lnTo>
                  <a:pt x="59340" y="46140"/>
                </a:lnTo>
                <a:lnTo>
                  <a:pt x="59380" y="46170"/>
                </a:lnTo>
                <a:lnTo>
                  <a:pt x="59520" y="46230"/>
                </a:lnTo>
                <a:lnTo>
                  <a:pt x="59580" y="46270"/>
                </a:lnTo>
                <a:lnTo>
                  <a:pt x="59690" y="46400"/>
                </a:lnTo>
                <a:lnTo>
                  <a:pt x="59740" y="46440"/>
                </a:lnTo>
                <a:lnTo>
                  <a:pt x="59900" y="46510"/>
                </a:lnTo>
                <a:lnTo>
                  <a:pt x="60020" y="46600"/>
                </a:lnTo>
                <a:lnTo>
                  <a:pt x="60200" y="46790"/>
                </a:lnTo>
                <a:lnTo>
                  <a:pt x="60320" y="47020"/>
                </a:lnTo>
                <a:lnTo>
                  <a:pt x="60400" y="47130"/>
                </a:lnTo>
                <a:lnTo>
                  <a:pt x="60500" y="47170"/>
                </a:lnTo>
                <a:lnTo>
                  <a:pt x="60640" y="47220"/>
                </a:lnTo>
                <a:lnTo>
                  <a:pt x="60700" y="47320"/>
                </a:lnTo>
                <a:lnTo>
                  <a:pt x="60730" y="47470"/>
                </a:lnTo>
                <a:lnTo>
                  <a:pt x="60800" y="47610"/>
                </a:lnTo>
                <a:lnTo>
                  <a:pt x="61040" y="47850"/>
                </a:lnTo>
                <a:lnTo>
                  <a:pt x="61070" y="47910"/>
                </a:lnTo>
                <a:lnTo>
                  <a:pt x="61080" y="47990"/>
                </a:lnTo>
                <a:lnTo>
                  <a:pt x="61090" y="48060"/>
                </a:lnTo>
                <a:lnTo>
                  <a:pt x="61150" y="48090"/>
                </a:lnTo>
                <a:lnTo>
                  <a:pt x="61240" y="48160"/>
                </a:lnTo>
                <a:lnTo>
                  <a:pt x="61280" y="48320"/>
                </a:lnTo>
                <a:lnTo>
                  <a:pt x="61340" y="48690"/>
                </a:lnTo>
                <a:lnTo>
                  <a:pt x="61380" y="48850"/>
                </a:lnTo>
                <a:lnTo>
                  <a:pt x="61450" y="48970"/>
                </a:lnTo>
                <a:lnTo>
                  <a:pt x="61540" y="49040"/>
                </a:lnTo>
                <a:lnTo>
                  <a:pt x="61690" y="49070"/>
                </a:lnTo>
                <a:lnTo>
                  <a:pt x="61800" y="49130"/>
                </a:lnTo>
                <a:lnTo>
                  <a:pt x="61850" y="49280"/>
                </a:lnTo>
                <a:lnTo>
                  <a:pt x="61880" y="49610"/>
                </a:lnTo>
                <a:lnTo>
                  <a:pt x="61970" y="49820"/>
                </a:lnTo>
                <a:lnTo>
                  <a:pt x="62470" y="50430"/>
                </a:lnTo>
                <a:lnTo>
                  <a:pt x="62540" y="50530"/>
                </a:lnTo>
                <a:lnTo>
                  <a:pt x="62590" y="50650"/>
                </a:lnTo>
                <a:lnTo>
                  <a:pt x="62620" y="50800"/>
                </a:lnTo>
                <a:lnTo>
                  <a:pt x="62660" y="51110"/>
                </a:lnTo>
                <a:lnTo>
                  <a:pt x="62840" y="51520"/>
                </a:lnTo>
                <a:lnTo>
                  <a:pt x="62930" y="51880"/>
                </a:lnTo>
                <a:lnTo>
                  <a:pt x="63000" y="52080"/>
                </a:lnTo>
                <a:lnTo>
                  <a:pt x="63090" y="52170"/>
                </a:lnTo>
                <a:lnTo>
                  <a:pt x="63170" y="52210"/>
                </a:lnTo>
                <a:lnTo>
                  <a:pt x="63260" y="52320"/>
                </a:lnTo>
                <a:lnTo>
                  <a:pt x="63340" y="52450"/>
                </a:lnTo>
                <a:lnTo>
                  <a:pt x="63580" y="53070"/>
                </a:lnTo>
                <a:lnTo>
                  <a:pt x="63600" y="53230"/>
                </a:lnTo>
                <a:lnTo>
                  <a:pt x="63630" y="53310"/>
                </a:lnTo>
                <a:lnTo>
                  <a:pt x="63680" y="53420"/>
                </a:lnTo>
                <a:lnTo>
                  <a:pt x="63750" y="53510"/>
                </a:lnTo>
                <a:lnTo>
                  <a:pt x="63820" y="53580"/>
                </a:lnTo>
                <a:lnTo>
                  <a:pt x="63870" y="53570"/>
                </a:lnTo>
                <a:lnTo>
                  <a:pt x="63920" y="53540"/>
                </a:lnTo>
                <a:lnTo>
                  <a:pt x="63970" y="53540"/>
                </a:lnTo>
                <a:lnTo>
                  <a:pt x="64020" y="53670"/>
                </a:lnTo>
                <a:lnTo>
                  <a:pt x="63620" y="54020"/>
                </a:lnTo>
                <a:lnTo>
                  <a:pt x="63330" y="53990"/>
                </a:lnTo>
                <a:lnTo>
                  <a:pt x="62800" y="53710"/>
                </a:lnTo>
                <a:lnTo>
                  <a:pt x="60130" y="53220"/>
                </a:lnTo>
                <a:lnTo>
                  <a:pt x="59170" y="52800"/>
                </a:lnTo>
                <a:lnTo>
                  <a:pt x="57710" y="51560"/>
                </a:lnTo>
                <a:lnTo>
                  <a:pt x="57310" y="51540"/>
                </a:lnTo>
                <a:lnTo>
                  <a:pt x="56730" y="51840"/>
                </a:lnTo>
                <a:lnTo>
                  <a:pt x="56020" y="51980"/>
                </a:lnTo>
                <a:lnTo>
                  <a:pt x="54280" y="52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Warrap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0140" y="47250"/>
                </a:moveTo>
                <a:lnTo>
                  <a:pt x="39820" y="45430"/>
                </a:lnTo>
                <a:lnTo>
                  <a:pt x="39750" y="44450"/>
                </a:lnTo>
                <a:lnTo>
                  <a:pt x="39890" y="43200"/>
                </a:lnTo>
                <a:lnTo>
                  <a:pt x="39910" y="41910"/>
                </a:lnTo>
                <a:lnTo>
                  <a:pt x="39870" y="41600"/>
                </a:lnTo>
                <a:lnTo>
                  <a:pt x="39780" y="41400"/>
                </a:lnTo>
                <a:lnTo>
                  <a:pt x="39470" y="41160"/>
                </a:lnTo>
                <a:lnTo>
                  <a:pt x="39410" y="41010"/>
                </a:lnTo>
                <a:lnTo>
                  <a:pt x="39440" y="40840"/>
                </a:lnTo>
                <a:lnTo>
                  <a:pt x="39520" y="40640"/>
                </a:lnTo>
                <a:lnTo>
                  <a:pt x="39540" y="40430"/>
                </a:lnTo>
                <a:lnTo>
                  <a:pt x="39430" y="40250"/>
                </a:lnTo>
                <a:lnTo>
                  <a:pt x="39170" y="40110"/>
                </a:lnTo>
                <a:lnTo>
                  <a:pt x="38840" y="39990"/>
                </a:lnTo>
                <a:lnTo>
                  <a:pt x="37850" y="39440"/>
                </a:lnTo>
                <a:lnTo>
                  <a:pt x="37190" y="38930"/>
                </a:lnTo>
                <a:lnTo>
                  <a:pt x="36620" y="38580"/>
                </a:lnTo>
                <a:lnTo>
                  <a:pt x="36240" y="38420"/>
                </a:lnTo>
                <a:lnTo>
                  <a:pt x="35050" y="38210"/>
                </a:lnTo>
                <a:lnTo>
                  <a:pt x="34890" y="38150"/>
                </a:lnTo>
                <a:lnTo>
                  <a:pt x="34780" y="38060"/>
                </a:lnTo>
                <a:lnTo>
                  <a:pt x="34590" y="37890"/>
                </a:lnTo>
                <a:lnTo>
                  <a:pt x="34100" y="37270"/>
                </a:lnTo>
                <a:lnTo>
                  <a:pt x="33080" y="35580"/>
                </a:lnTo>
                <a:lnTo>
                  <a:pt x="32740" y="35210"/>
                </a:lnTo>
                <a:lnTo>
                  <a:pt x="33250" y="32930"/>
                </a:lnTo>
                <a:lnTo>
                  <a:pt x="33420" y="32580"/>
                </a:lnTo>
                <a:lnTo>
                  <a:pt x="33650" y="32250"/>
                </a:lnTo>
                <a:lnTo>
                  <a:pt x="33870" y="31820"/>
                </a:lnTo>
                <a:lnTo>
                  <a:pt x="33980" y="31480"/>
                </a:lnTo>
                <a:lnTo>
                  <a:pt x="34080" y="30260"/>
                </a:lnTo>
                <a:lnTo>
                  <a:pt x="34240" y="29800"/>
                </a:lnTo>
                <a:lnTo>
                  <a:pt x="34400" y="29570"/>
                </a:lnTo>
                <a:lnTo>
                  <a:pt x="34570" y="29450"/>
                </a:lnTo>
                <a:lnTo>
                  <a:pt x="34790" y="29350"/>
                </a:lnTo>
                <a:lnTo>
                  <a:pt x="35130" y="29270"/>
                </a:lnTo>
                <a:lnTo>
                  <a:pt x="36030" y="29180"/>
                </a:lnTo>
                <a:lnTo>
                  <a:pt x="37370" y="29240"/>
                </a:lnTo>
                <a:lnTo>
                  <a:pt x="37450" y="29260"/>
                </a:lnTo>
                <a:lnTo>
                  <a:pt x="37970" y="29320"/>
                </a:lnTo>
                <a:lnTo>
                  <a:pt x="38050" y="29320"/>
                </a:lnTo>
                <a:lnTo>
                  <a:pt x="38130" y="29300"/>
                </a:lnTo>
                <a:lnTo>
                  <a:pt x="38240" y="29250"/>
                </a:lnTo>
                <a:lnTo>
                  <a:pt x="38260" y="29240"/>
                </a:lnTo>
                <a:lnTo>
                  <a:pt x="41670" y="28990"/>
                </a:lnTo>
                <a:lnTo>
                  <a:pt x="43280" y="28860"/>
                </a:lnTo>
                <a:lnTo>
                  <a:pt x="43720" y="29010"/>
                </a:lnTo>
                <a:lnTo>
                  <a:pt x="45740" y="32100"/>
                </a:lnTo>
                <a:lnTo>
                  <a:pt x="47990" y="33660"/>
                </a:lnTo>
                <a:lnTo>
                  <a:pt x="48120" y="33830"/>
                </a:lnTo>
                <a:lnTo>
                  <a:pt x="48190" y="33990"/>
                </a:lnTo>
                <a:lnTo>
                  <a:pt x="48480" y="38630"/>
                </a:lnTo>
                <a:lnTo>
                  <a:pt x="47460" y="40190"/>
                </a:lnTo>
                <a:lnTo>
                  <a:pt x="44870" y="43060"/>
                </a:lnTo>
                <a:lnTo>
                  <a:pt x="44360" y="43820"/>
                </a:lnTo>
                <a:lnTo>
                  <a:pt x="44220" y="44110"/>
                </a:lnTo>
                <a:lnTo>
                  <a:pt x="43250" y="47290"/>
                </a:lnTo>
                <a:lnTo>
                  <a:pt x="43160" y="47470"/>
                </a:lnTo>
                <a:lnTo>
                  <a:pt x="43000" y="47680"/>
                </a:lnTo>
                <a:lnTo>
                  <a:pt x="42760" y="47830"/>
                </a:lnTo>
                <a:lnTo>
                  <a:pt x="42490" y="47940"/>
                </a:lnTo>
                <a:lnTo>
                  <a:pt x="42230" y="48000"/>
                </a:lnTo>
                <a:lnTo>
                  <a:pt x="41950" y="48050"/>
                </a:lnTo>
                <a:lnTo>
                  <a:pt x="41680" y="48050"/>
                </a:lnTo>
                <a:lnTo>
                  <a:pt x="41410" y="48010"/>
                </a:lnTo>
                <a:lnTo>
                  <a:pt x="40780" y="47750"/>
                </a:lnTo>
                <a:lnTo>
                  <a:pt x="40140" y="4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