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Ulsan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South Korea • State Map | Fully Editable Vector Shape</a:t>
            </a:r>
          </a:p>
        </p:txBody>
      </p:sp>
      <p:sp>
        <p:nvSpPr>
          <p:cNvPr id="101" name="Ulsa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0360" y="60710"/>
                </a:moveTo>
                <a:lnTo>
                  <a:pt x="70300" y="60660"/>
                </a:lnTo>
                <a:lnTo>
                  <a:pt x="69920" y="60520"/>
                </a:lnTo>
                <a:lnTo>
                  <a:pt x="69620" y="60230"/>
                </a:lnTo>
                <a:lnTo>
                  <a:pt x="69530" y="59770"/>
                </a:lnTo>
                <a:lnTo>
                  <a:pt x="69220" y="59530"/>
                </a:lnTo>
                <a:lnTo>
                  <a:pt x="68520" y="59140"/>
                </a:lnTo>
                <a:lnTo>
                  <a:pt x="67940" y="58470"/>
                </a:lnTo>
                <a:lnTo>
                  <a:pt x="67590" y="58200"/>
                </a:lnTo>
                <a:lnTo>
                  <a:pt x="66750" y="58070"/>
                </a:lnTo>
                <a:lnTo>
                  <a:pt x="66550" y="57660"/>
                </a:lnTo>
                <a:lnTo>
                  <a:pt x="66890" y="56980"/>
                </a:lnTo>
                <a:lnTo>
                  <a:pt x="66830" y="56320"/>
                </a:lnTo>
                <a:lnTo>
                  <a:pt x="67160" y="56050"/>
                </a:lnTo>
                <a:lnTo>
                  <a:pt x="67500" y="55850"/>
                </a:lnTo>
                <a:lnTo>
                  <a:pt x="67710" y="55840"/>
                </a:lnTo>
                <a:lnTo>
                  <a:pt x="67800" y="55680"/>
                </a:lnTo>
                <a:lnTo>
                  <a:pt x="67670" y="55460"/>
                </a:lnTo>
                <a:lnTo>
                  <a:pt x="67590" y="55230"/>
                </a:lnTo>
                <a:lnTo>
                  <a:pt x="68050" y="54880"/>
                </a:lnTo>
                <a:lnTo>
                  <a:pt x="68620" y="54680"/>
                </a:lnTo>
                <a:lnTo>
                  <a:pt x="69090" y="54600"/>
                </a:lnTo>
                <a:lnTo>
                  <a:pt x="69550" y="54700"/>
                </a:lnTo>
                <a:lnTo>
                  <a:pt x="70030" y="54910"/>
                </a:lnTo>
                <a:lnTo>
                  <a:pt x="70160" y="55110"/>
                </a:lnTo>
                <a:lnTo>
                  <a:pt x="70160" y="55360"/>
                </a:lnTo>
                <a:lnTo>
                  <a:pt x="70200" y="55580"/>
                </a:lnTo>
                <a:lnTo>
                  <a:pt x="70360" y="55700"/>
                </a:lnTo>
                <a:lnTo>
                  <a:pt x="70590" y="55760"/>
                </a:lnTo>
                <a:lnTo>
                  <a:pt x="71850" y="55540"/>
                </a:lnTo>
                <a:lnTo>
                  <a:pt x="72930" y="55800"/>
                </a:lnTo>
                <a:lnTo>
                  <a:pt x="72940" y="55800"/>
                </a:lnTo>
                <a:lnTo>
                  <a:pt x="72960" y="55820"/>
                </a:lnTo>
                <a:lnTo>
                  <a:pt x="73050" y="55980"/>
                </a:lnTo>
                <a:lnTo>
                  <a:pt x="73000" y="56340"/>
                </a:lnTo>
                <a:lnTo>
                  <a:pt x="72970" y="56770"/>
                </a:lnTo>
                <a:lnTo>
                  <a:pt x="72880" y="57420"/>
                </a:lnTo>
                <a:lnTo>
                  <a:pt x="72740" y="57690"/>
                </a:lnTo>
                <a:lnTo>
                  <a:pt x="72520" y="58000"/>
                </a:lnTo>
                <a:lnTo>
                  <a:pt x="72310" y="58110"/>
                </a:lnTo>
                <a:lnTo>
                  <a:pt x="72220" y="57810"/>
                </a:lnTo>
                <a:lnTo>
                  <a:pt x="72140" y="57430"/>
                </a:lnTo>
                <a:lnTo>
                  <a:pt x="71970" y="57140"/>
                </a:lnTo>
                <a:lnTo>
                  <a:pt x="71780" y="57100"/>
                </a:lnTo>
                <a:lnTo>
                  <a:pt x="71670" y="57420"/>
                </a:lnTo>
                <a:lnTo>
                  <a:pt x="71850" y="57460"/>
                </a:lnTo>
                <a:lnTo>
                  <a:pt x="71960" y="57600"/>
                </a:lnTo>
                <a:lnTo>
                  <a:pt x="72020" y="57810"/>
                </a:lnTo>
                <a:lnTo>
                  <a:pt x="72030" y="58050"/>
                </a:lnTo>
                <a:lnTo>
                  <a:pt x="71970" y="58270"/>
                </a:lnTo>
                <a:lnTo>
                  <a:pt x="71830" y="58320"/>
                </a:lnTo>
                <a:lnTo>
                  <a:pt x="71670" y="58340"/>
                </a:lnTo>
                <a:lnTo>
                  <a:pt x="71560" y="58440"/>
                </a:lnTo>
                <a:lnTo>
                  <a:pt x="71580" y="58560"/>
                </a:lnTo>
                <a:lnTo>
                  <a:pt x="71600" y="58870"/>
                </a:lnTo>
                <a:lnTo>
                  <a:pt x="71660" y="59190"/>
                </a:lnTo>
                <a:lnTo>
                  <a:pt x="71530" y="59400"/>
                </a:lnTo>
                <a:lnTo>
                  <a:pt x="71420" y="59600"/>
                </a:lnTo>
                <a:lnTo>
                  <a:pt x="71530" y="59760"/>
                </a:lnTo>
                <a:lnTo>
                  <a:pt x="71620" y="59850"/>
                </a:lnTo>
                <a:lnTo>
                  <a:pt x="71600" y="60080"/>
                </a:lnTo>
                <a:lnTo>
                  <a:pt x="71320" y="60170"/>
                </a:lnTo>
                <a:lnTo>
                  <a:pt x="71060" y="60330"/>
                </a:lnTo>
                <a:lnTo>
                  <a:pt x="70680" y="60700"/>
                </a:lnTo>
                <a:lnTo>
                  <a:pt x="70360" y="60690"/>
                </a:lnTo>
                <a:lnTo>
                  <a:pt x="70360" y="607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