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Jeolla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Korea • State Map | Fully Editable Vector Shape</a:t>
            </a:r>
          </a:p>
        </p:txBody>
      </p:sp>
      <p:sp>
        <p:nvSpPr>
          <p:cNvPr id="101" name="South Jeol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70" y="59800"/>
                </a:moveTo>
                <a:lnTo>
                  <a:pt x="31970" y="59790"/>
                </a:lnTo>
                <a:lnTo>
                  <a:pt x="32250" y="59700"/>
                </a:lnTo>
                <a:lnTo>
                  <a:pt x="33560" y="59340"/>
                </a:lnTo>
                <a:lnTo>
                  <a:pt x="33960" y="59440"/>
                </a:lnTo>
                <a:lnTo>
                  <a:pt x="33880" y="60050"/>
                </a:lnTo>
                <a:lnTo>
                  <a:pt x="33790" y="60500"/>
                </a:lnTo>
                <a:lnTo>
                  <a:pt x="33770" y="60950"/>
                </a:lnTo>
                <a:lnTo>
                  <a:pt x="34110" y="61060"/>
                </a:lnTo>
                <a:lnTo>
                  <a:pt x="34510" y="60960"/>
                </a:lnTo>
                <a:lnTo>
                  <a:pt x="34940" y="60800"/>
                </a:lnTo>
                <a:lnTo>
                  <a:pt x="35400" y="60740"/>
                </a:lnTo>
                <a:lnTo>
                  <a:pt x="35580" y="60600"/>
                </a:lnTo>
                <a:lnTo>
                  <a:pt x="35770" y="60480"/>
                </a:lnTo>
                <a:lnTo>
                  <a:pt x="36010" y="60410"/>
                </a:lnTo>
                <a:lnTo>
                  <a:pt x="36230" y="60310"/>
                </a:lnTo>
                <a:lnTo>
                  <a:pt x="36410" y="60150"/>
                </a:lnTo>
                <a:lnTo>
                  <a:pt x="36520" y="59920"/>
                </a:lnTo>
                <a:lnTo>
                  <a:pt x="36490" y="59750"/>
                </a:lnTo>
                <a:lnTo>
                  <a:pt x="36480" y="59570"/>
                </a:lnTo>
                <a:lnTo>
                  <a:pt x="36660" y="59440"/>
                </a:lnTo>
                <a:lnTo>
                  <a:pt x="36780" y="59250"/>
                </a:lnTo>
                <a:lnTo>
                  <a:pt x="36770" y="59030"/>
                </a:lnTo>
                <a:lnTo>
                  <a:pt x="36770" y="58800"/>
                </a:lnTo>
                <a:lnTo>
                  <a:pt x="37110" y="58500"/>
                </a:lnTo>
                <a:lnTo>
                  <a:pt x="37570" y="58540"/>
                </a:lnTo>
                <a:lnTo>
                  <a:pt x="37800" y="58270"/>
                </a:lnTo>
                <a:lnTo>
                  <a:pt x="38040" y="58290"/>
                </a:lnTo>
                <a:lnTo>
                  <a:pt x="38280" y="58390"/>
                </a:lnTo>
                <a:lnTo>
                  <a:pt x="38690" y="58730"/>
                </a:lnTo>
                <a:lnTo>
                  <a:pt x="39330" y="59600"/>
                </a:lnTo>
                <a:lnTo>
                  <a:pt x="39750" y="59590"/>
                </a:lnTo>
                <a:lnTo>
                  <a:pt x="39780" y="59350"/>
                </a:lnTo>
                <a:lnTo>
                  <a:pt x="39870" y="59130"/>
                </a:lnTo>
                <a:lnTo>
                  <a:pt x="40000" y="59000"/>
                </a:lnTo>
                <a:lnTo>
                  <a:pt x="40100" y="58830"/>
                </a:lnTo>
                <a:lnTo>
                  <a:pt x="40500" y="58810"/>
                </a:lnTo>
                <a:lnTo>
                  <a:pt x="40770" y="59230"/>
                </a:lnTo>
                <a:lnTo>
                  <a:pt x="40650" y="59710"/>
                </a:lnTo>
                <a:lnTo>
                  <a:pt x="40730" y="60020"/>
                </a:lnTo>
                <a:lnTo>
                  <a:pt x="41010" y="60330"/>
                </a:lnTo>
                <a:lnTo>
                  <a:pt x="40990" y="60880"/>
                </a:lnTo>
                <a:lnTo>
                  <a:pt x="41320" y="61230"/>
                </a:lnTo>
                <a:lnTo>
                  <a:pt x="41820" y="61300"/>
                </a:lnTo>
                <a:lnTo>
                  <a:pt x="42210" y="61070"/>
                </a:lnTo>
                <a:lnTo>
                  <a:pt x="42620" y="61000"/>
                </a:lnTo>
                <a:lnTo>
                  <a:pt x="42900" y="61000"/>
                </a:lnTo>
                <a:lnTo>
                  <a:pt x="43140" y="60940"/>
                </a:lnTo>
                <a:lnTo>
                  <a:pt x="43350" y="61100"/>
                </a:lnTo>
                <a:lnTo>
                  <a:pt x="43580" y="61240"/>
                </a:lnTo>
                <a:lnTo>
                  <a:pt x="44080" y="61250"/>
                </a:lnTo>
                <a:lnTo>
                  <a:pt x="44570" y="61180"/>
                </a:lnTo>
                <a:lnTo>
                  <a:pt x="45020" y="61180"/>
                </a:lnTo>
                <a:lnTo>
                  <a:pt x="45440" y="61120"/>
                </a:lnTo>
                <a:lnTo>
                  <a:pt x="45840" y="60690"/>
                </a:lnTo>
                <a:lnTo>
                  <a:pt x="46330" y="60420"/>
                </a:lnTo>
                <a:lnTo>
                  <a:pt x="47200" y="60730"/>
                </a:lnTo>
                <a:lnTo>
                  <a:pt x="47970" y="61360"/>
                </a:lnTo>
                <a:lnTo>
                  <a:pt x="47900" y="61720"/>
                </a:lnTo>
                <a:lnTo>
                  <a:pt x="48180" y="62050"/>
                </a:lnTo>
                <a:lnTo>
                  <a:pt x="48310" y="62470"/>
                </a:lnTo>
                <a:lnTo>
                  <a:pt x="48370" y="63350"/>
                </a:lnTo>
                <a:lnTo>
                  <a:pt x="48550" y="63680"/>
                </a:lnTo>
                <a:lnTo>
                  <a:pt x="48890" y="63930"/>
                </a:lnTo>
                <a:lnTo>
                  <a:pt x="49190" y="64240"/>
                </a:lnTo>
                <a:lnTo>
                  <a:pt x="49310" y="64590"/>
                </a:lnTo>
                <a:lnTo>
                  <a:pt x="49450" y="64900"/>
                </a:lnTo>
                <a:lnTo>
                  <a:pt x="50300" y="65820"/>
                </a:lnTo>
                <a:lnTo>
                  <a:pt x="50480" y="66270"/>
                </a:lnTo>
                <a:lnTo>
                  <a:pt x="50480" y="66580"/>
                </a:lnTo>
                <a:lnTo>
                  <a:pt x="50510" y="66650"/>
                </a:lnTo>
                <a:lnTo>
                  <a:pt x="50420" y="66630"/>
                </a:lnTo>
                <a:lnTo>
                  <a:pt x="49870" y="66630"/>
                </a:lnTo>
                <a:lnTo>
                  <a:pt x="49690" y="66600"/>
                </a:lnTo>
                <a:lnTo>
                  <a:pt x="49620" y="66520"/>
                </a:lnTo>
                <a:lnTo>
                  <a:pt x="49590" y="66390"/>
                </a:lnTo>
                <a:lnTo>
                  <a:pt x="49510" y="66230"/>
                </a:lnTo>
                <a:lnTo>
                  <a:pt x="49350" y="66110"/>
                </a:lnTo>
                <a:lnTo>
                  <a:pt x="49310" y="66230"/>
                </a:lnTo>
                <a:lnTo>
                  <a:pt x="49340" y="66430"/>
                </a:lnTo>
                <a:lnTo>
                  <a:pt x="49370" y="66520"/>
                </a:lnTo>
                <a:lnTo>
                  <a:pt x="49270" y="66820"/>
                </a:lnTo>
                <a:lnTo>
                  <a:pt x="49210" y="66930"/>
                </a:lnTo>
                <a:lnTo>
                  <a:pt x="49090" y="67070"/>
                </a:lnTo>
                <a:lnTo>
                  <a:pt x="48580" y="67480"/>
                </a:lnTo>
                <a:lnTo>
                  <a:pt x="48290" y="67610"/>
                </a:lnTo>
                <a:lnTo>
                  <a:pt x="48090" y="67440"/>
                </a:lnTo>
                <a:lnTo>
                  <a:pt x="47830" y="66910"/>
                </a:lnTo>
                <a:lnTo>
                  <a:pt x="47620" y="66830"/>
                </a:lnTo>
                <a:lnTo>
                  <a:pt x="47470" y="67040"/>
                </a:lnTo>
                <a:lnTo>
                  <a:pt x="47400" y="67370"/>
                </a:lnTo>
                <a:lnTo>
                  <a:pt x="47410" y="67650"/>
                </a:lnTo>
                <a:lnTo>
                  <a:pt x="47540" y="67940"/>
                </a:lnTo>
                <a:lnTo>
                  <a:pt x="47750" y="68320"/>
                </a:lnTo>
                <a:lnTo>
                  <a:pt x="47990" y="68650"/>
                </a:lnTo>
                <a:lnTo>
                  <a:pt x="48210" y="68790"/>
                </a:lnTo>
                <a:lnTo>
                  <a:pt x="48360" y="68980"/>
                </a:lnTo>
                <a:lnTo>
                  <a:pt x="48500" y="69050"/>
                </a:lnTo>
                <a:lnTo>
                  <a:pt x="48670" y="68950"/>
                </a:lnTo>
                <a:lnTo>
                  <a:pt x="49090" y="68550"/>
                </a:lnTo>
                <a:lnTo>
                  <a:pt x="49380" y="68510"/>
                </a:lnTo>
                <a:lnTo>
                  <a:pt x="49630" y="68560"/>
                </a:lnTo>
                <a:lnTo>
                  <a:pt x="49860" y="68570"/>
                </a:lnTo>
                <a:lnTo>
                  <a:pt x="50120" y="68440"/>
                </a:lnTo>
                <a:lnTo>
                  <a:pt x="50100" y="68760"/>
                </a:lnTo>
                <a:lnTo>
                  <a:pt x="50060" y="69000"/>
                </a:lnTo>
                <a:lnTo>
                  <a:pt x="49920" y="69460"/>
                </a:lnTo>
                <a:lnTo>
                  <a:pt x="49770" y="70290"/>
                </a:lnTo>
                <a:lnTo>
                  <a:pt x="49650" y="70480"/>
                </a:lnTo>
                <a:lnTo>
                  <a:pt x="49180" y="70640"/>
                </a:lnTo>
                <a:lnTo>
                  <a:pt x="48800" y="70450"/>
                </a:lnTo>
                <a:lnTo>
                  <a:pt x="48500" y="70380"/>
                </a:lnTo>
                <a:lnTo>
                  <a:pt x="48250" y="70930"/>
                </a:lnTo>
                <a:lnTo>
                  <a:pt x="48170" y="70880"/>
                </a:lnTo>
                <a:lnTo>
                  <a:pt x="48150" y="70880"/>
                </a:lnTo>
                <a:lnTo>
                  <a:pt x="48130" y="70910"/>
                </a:lnTo>
                <a:lnTo>
                  <a:pt x="48060" y="70930"/>
                </a:lnTo>
                <a:lnTo>
                  <a:pt x="48170" y="71140"/>
                </a:lnTo>
                <a:lnTo>
                  <a:pt x="48250" y="71380"/>
                </a:lnTo>
                <a:lnTo>
                  <a:pt x="48350" y="72110"/>
                </a:lnTo>
                <a:lnTo>
                  <a:pt x="48290" y="72250"/>
                </a:lnTo>
                <a:lnTo>
                  <a:pt x="48150" y="72170"/>
                </a:lnTo>
                <a:lnTo>
                  <a:pt x="47920" y="71940"/>
                </a:lnTo>
                <a:lnTo>
                  <a:pt x="47600" y="71900"/>
                </a:lnTo>
                <a:lnTo>
                  <a:pt x="47360" y="71770"/>
                </a:lnTo>
                <a:lnTo>
                  <a:pt x="47200" y="71520"/>
                </a:lnTo>
                <a:lnTo>
                  <a:pt x="47140" y="71150"/>
                </a:lnTo>
                <a:lnTo>
                  <a:pt x="47220" y="70800"/>
                </a:lnTo>
                <a:lnTo>
                  <a:pt x="47400" y="70460"/>
                </a:lnTo>
                <a:lnTo>
                  <a:pt x="47520" y="70140"/>
                </a:lnTo>
                <a:lnTo>
                  <a:pt x="47460" y="69860"/>
                </a:lnTo>
                <a:lnTo>
                  <a:pt x="47350" y="69700"/>
                </a:lnTo>
                <a:lnTo>
                  <a:pt x="47140" y="69240"/>
                </a:lnTo>
                <a:lnTo>
                  <a:pt x="47080" y="69200"/>
                </a:lnTo>
                <a:lnTo>
                  <a:pt x="47000" y="69200"/>
                </a:lnTo>
                <a:lnTo>
                  <a:pt x="46920" y="69190"/>
                </a:lnTo>
                <a:lnTo>
                  <a:pt x="46860" y="69110"/>
                </a:lnTo>
                <a:lnTo>
                  <a:pt x="46850" y="69030"/>
                </a:lnTo>
                <a:lnTo>
                  <a:pt x="46870" y="68930"/>
                </a:lnTo>
                <a:lnTo>
                  <a:pt x="46910" y="68870"/>
                </a:lnTo>
                <a:lnTo>
                  <a:pt x="46710" y="68430"/>
                </a:lnTo>
                <a:lnTo>
                  <a:pt x="46670" y="68270"/>
                </a:lnTo>
                <a:lnTo>
                  <a:pt x="46690" y="68180"/>
                </a:lnTo>
                <a:lnTo>
                  <a:pt x="46750" y="68010"/>
                </a:lnTo>
                <a:lnTo>
                  <a:pt x="46760" y="67930"/>
                </a:lnTo>
                <a:lnTo>
                  <a:pt x="46730" y="67840"/>
                </a:lnTo>
                <a:lnTo>
                  <a:pt x="46670" y="67760"/>
                </a:lnTo>
                <a:lnTo>
                  <a:pt x="46600" y="67740"/>
                </a:lnTo>
                <a:lnTo>
                  <a:pt x="46570" y="67810"/>
                </a:lnTo>
                <a:lnTo>
                  <a:pt x="46530" y="67850"/>
                </a:lnTo>
                <a:lnTo>
                  <a:pt x="46300" y="68440"/>
                </a:lnTo>
                <a:lnTo>
                  <a:pt x="46210" y="68560"/>
                </a:lnTo>
                <a:lnTo>
                  <a:pt x="46160" y="68600"/>
                </a:lnTo>
                <a:lnTo>
                  <a:pt x="46090" y="68600"/>
                </a:lnTo>
                <a:lnTo>
                  <a:pt x="45630" y="68770"/>
                </a:lnTo>
                <a:lnTo>
                  <a:pt x="45360" y="68800"/>
                </a:lnTo>
                <a:lnTo>
                  <a:pt x="44770" y="68790"/>
                </a:lnTo>
                <a:lnTo>
                  <a:pt x="44550" y="68850"/>
                </a:lnTo>
                <a:lnTo>
                  <a:pt x="44730" y="69000"/>
                </a:lnTo>
                <a:lnTo>
                  <a:pt x="45080" y="69150"/>
                </a:lnTo>
                <a:lnTo>
                  <a:pt x="45370" y="69240"/>
                </a:lnTo>
                <a:lnTo>
                  <a:pt x="45370" y="69340"/>
                </a:lnTo>
                <a:lnTo>
                  <a:pt x="44790" y="69520"/>
                </a:lnTo>
                <a:lnTo>
                  <a:pt x="44500" y="69690"/>
                </a:lnTo>
                <a:lnTo>
                  <a:pt x="44450" y="69910"/>
                </a:lnTo>
                <a:lnTo>
                  <a:pt x="44570" y="70010"/>
                </a:lnTo>
                <a:lnTo>
                  <a:pt x="44820" y="69910"/>
                </a:lnTo>
                <a:lnTo>
                  <a:pt x="44960" y="69960"/>
                </a:lnTo>
                <a:lnTo>
                  <a:pt x="45050" y="70120"/>
                </a:lnTo>
                <a:lnTo>
                  <a:pt x="45030" y="70180"/>
                </a:lnTo>
                <a:lnTo>
                  <a:pt x="44950" y="70200"/>
                </a:lnTo>
                <a:lnTo>
                  <a:pt x="44920" y="70240"/>
                </a:lnTo>
                <a:lnTo>
                  <a:pt x="45100" y="70900"/>
                </a:lnTo>
                <a:lnTo>
                  <a:pt x="45500" y="71250"/>
                </a:lnTo>
                <a:lnTo>
                  <a:pt x="45920" y="71520"/>
                </a:lnTo>
                <a:lnTo>
                  <a:pt x="46210" y="71940"/>
                </a:lnTo>
                <a:lnTo>
                  <a:pt x="46070" y="71920"/>
                </a:lnTo>
                <a:lnTo>
                  <a:pt x="45830" y="71920"/>
                </a:lnTo>
                <a:lnTo>
                  <a:pt x="45730" y="71940"/>
                </a:lnTo>
                <a:lnTo>
                  <a:pt x="46310" y="72160"/>
                </a:lnTo>
                <a:lnTo>
                  <a:pt x="46390" y="72350"/>
                </a:lnTo>
                <a:lnTo>
                  <a:pt x="46430" y="72690"/>
                </a:lnTo>
                <a:lnTo>
                  <a:pt x="46300" y="72810"/>
                </a:lnTo>
                <a:lnTo>
                  <a:pt x="46160" y="72930"/>
                </a:lnTo>
                <a:lnTo>
                  <a:pt x="45900" y="72920"/>
                </a:lnTo>
                <a:lnTo>
                  <a:pt x="45730" y="72960"/>
                </a:lnTo>
                <a:lnTo>
                  <a:pt x="45110" y="72580"/>
                </a:lnTo>
                <a:lnTo>
                  <a:pt x="44920" y="72510"/>
                </a:lnTo>
                <a:lnTo>
                  <a:pt x="44740" y="72550"/>
                </a:lnTo>
                <a:lnTo>
                  <a:pt x="44520" y="72650"/>
                </a:lnTo>
                <a:lnTo>
                  <a:pt x="44340" y="72780"/>
                </a:lnTo>
                <a:lnTo>
                  <a:pt x="44260" y="72910"/>
                </a:lnTo>
                <a:lnTo>
                  <a:pt x="44290" y="72960"/>
                </a:lnTo>
                <a:lnTo>
                  <a:pt x="44450" y="73300"/>
                </a:lnTo>
                <a:lnTo>
                  <a:pt x="44640" y="73340"/>
                </a:lnTo>
                <a:lnTo>
                  <a:pt x="44760" y="73420"/>
                </a:lnTo>
                <a:lnTo>
                  <a:pt x="45270" y="73280"/>
                </a:lnTo>
                <a:lnTo>
                  <a:pt x="45550" y="73520"/>
                </a:lnTo>
                <a:lnTo>
                  <a:pt x="44910" y="74110"/>
                </a:lnTo>
                <a:lnTo>
                  <a:pt x="44680" y="74440"/>
                </a:lnTo>
                <a:lnTo>
                  <a:pt x="44430" y="74320"/>
                </a:lnTo>
                <a:lnTo>
                  <a:pt x="44040" y="74620"/>
                </a:lnTo>
                <a:lnTo>
                  <a:pt x="44080" y="74910"/>
                </a:lnTo>
                <a:lnTo>
                  <a:pt x="44260" y="75100"/>
                </a:lnTo>
                <a:lnTo>
                  <a:pt x="43880" y="75100"/>
                </a:lnTo>
                <a:lnTo>
                  <a:pt x="43330" y="74370"/>
                </a:lnTo>
                <a:lnTo>
                  <a:pt x="43140" y="73970"/>
                </a:lnTo>
                <a:lnTo>
                  <a:pt x="42630" y="73420"/>
                </a:lnTo>
                <a:lnTo>
                  <a:pt x="42470" y="73460"/>
                </a:lnTo>
                <a:lnTo>
                  <a:pt x="41940" y="73740"/>
                </a:lnTo>
                <a:lnTo>
                  <a:pt x="41990" y="73910"/>
                </a:lnTo>
                <a:lnTo>
                  <a:pt x="42030" y="73970"/>
                </a:lnTo>
                <a:lnTo>
                  <a:pt x="41810" y="73900"/>
                </a:lnTo>
                <a:lnTo>
                  <a:pt x="41600" y="73860"/>
                </a:lnTo>
                <a:lnTo>
                  <a:pt x="41410" y="73760"/>
                </a:lnTo>
                <a:lnTo>
                  <a:pt x="41290" y="73520"/>
                </a:lnTo>
                <a:lnTo>
                  <a:pt x="41270" y="73280"/>
                </a:lnTo>
                <a:lnTo>
                  <a:pt x="41360" y="73140"/>
                </a:lnTo>
                <a:lnTo>
                  <a:pt x="41660" y="72960"/>
                </a:lnTo>
                <a:lnTo>
                  <a:pt x="41760" y="72880"/>
                </a:lnTo>
                <a:lnTo>
                  <a:pt x="42030" y="72510"/>
                </a:lnTo>
                <a:lnTo>
                  <a:pt x="42200" y="72160"/>
                </a:lnTo>
                <a:lnTo>
                  <a:pt x="42290" y="72040"/>
                </a:lnTo>
                <a:lnTo>
                  <a:pt x="42490" y="71940"/>
                </a:lnTo>
                <a:lnTo>
                  <a:pt x="42480" y="72210"/>
                </a:lnTo>
                <a:lnTo>
                  <a:pt x="42410" y="72480"/>
                </a:lnTo>
                <a:lnTo>
                  <a:pt x="42210" y="72960"/>
                </a:lnTo>
                <a:lnTo>
                  <a:pt x="42610" y="72940"/>
                </a:lnTo>
                <a:lnTo>
                  <a:pt x="42940" y="72810"/>
                </a:lnTo>
                <a:lnTo>
                  <a:pt x="43140" y="72540"/>
                </a:lnTo>
                <a:lnTo>
                  <a:pt x="43140" y="72050"/>
                </a:lnTo>
                <a:lnTo>
                  <a:pt x="43060" y="71860"/>
                </a:lnTo>
                <a:lnTo>
                  <a:pt x="42950" y="71750"/>
                </a:lnTo>
                <a:lnTo>
                  <a:pt x="42870" y="71630"/>
                </a:lnTo>
                <a:lnTo>
                  <a:pt x="42860" y="71380"/>
                </a:lnTo>
                <a:lnTo>
                  <a:pt x="42930" y="71250"/>
                </a:lnTo>
                <a:lnTo>
                  <a:pt x="43320" y="70810"/>
                </a:lnTo>
                <a:lnTo>
                  <a:pt x="43470" y="70890"/>
                </a:lnTo>
                <a:lnTo>
                  <a:pt x="43560" y="70990"/>
                </a:lnTo>
                <a:lnTo>
                  <a:pt x="43580" y="71120"/>
                </a:lnTo>
                <a:lnTo>
                  <a:pt x="43510" y="71270"/>
                </a:lnTo>
                <a:lnTo>
                  <a:pt x="43590" y="71490"/>
                </a:lnTo>
                <a:lnTo>
                  <a:pt x="43710" y="71640"/>
                </a:lnTo>
                <a:lnTo>
                  <a:pt x="43860" y="71690"/>
                </a:lnTo>
                <a:lnTo>
                  <a:pt x="44070" y="71610"/>
                </a:lnTo>
                <a:lnTo>
                  <a:pt x="44160" y="71500"/>
                </a:lnTo>
                <a:lnTo>
                  <a:pt x="44350" y="71100"/>
                </a:lnTo>
                <a:lnTo>
                  <a:pt x="44450" y="70930"/>
                </a:lnTo>
                <a:lnTo>
                  <a:pt x="44260" y="70650"/>
                </a:lnTo>
                <a:lnTo>
                  <a:pt x="44190" y="70350"/>
                </a:lnTo>
                <a:lnTo>
                  <a:pt x="44090" y="70220"/>
                </a:lnTo>
                <a:lnTo>
                  <a:pt x="43840" y="70420"/>
                </a:lnTo>
                <a:lnTo>
                  <a:pt x="43540" y="70550"/>
                </a:lnTo>
                <a:lnTo>
                  <a:pt x="43300" y="70340"/>
                </a:lnTo>
                <a:lnTo>
                  <a:pt x="42960" y="69800"/>
                </a:lnTo>
                <a:lnTo>
                  <a:pt x="42770" y="70100"/>
                </a:lnTo>
                <a:lnTo>
                  <a:pt x="42500" y="70810"/>
                </a:lnTo>
                <a:lnTo>
                  <a:pt x="42310" y="71040"/>
                </a:lnTo>
                <a:lnTo>
                  <a:pt x="42110" y="71120"/>
                </a:lnTo>
                <a:lnTo>
                  <a:pt x="41950" y="71110"/>
                </a:lnTo>
                <a:lnTo>
                  <a:pt x="41610" y="71040"/>
                </a:lnTo>
                <a:lnTo>
                  <a:pt x="41450" y="71100"/>
                </a:lnTo>
                <a:lnTo>
                  <a:pt x="41300" y="71230"/>
                </a:lnTo>
                <a:lnTo>
                  <a:pt x="41050" y="71560"/>
                </a:lnTo>
                <a:lnTo>
                  <a:pt x="40940" y="71650"/>
                </a:lnTo>
                <a:lnTo>
                  <a:pt x="40450" y="71940"/>
                </a:lnTo>
                <a:lnTo>
                  <a:pt x="40180" y="72140"/>
                </a:lnTo>
                <a:lnTo>
                  <a:pt x="40010" y="72240"/>
                </a:lnTo>
                <a:lnTo>
                  <a:pt x="39840" y="72290"/>
                </a:lnTo>
                <a:lnTo>
                  <a:pt x="39740" y="72340"/>
                </a:lnTo>
                <a:lnTo>
                  <a:pt x="39720" y="72480"/>
                </a:lnTo>
                <a:lnTo>
                  <a:pt x="39720" y="72660"/>
                </a:lnTo>
                <a:lnTo>
                  <a:pt x="39700" y="72850"/>
                </a:lnTo>
                <a:lnTo>
                  <a:pt x="39610" y="72990"/>
                </a:lnTo>
                <a:lnTo>
                  <a:pt x="39480" y="73130"/>
                </a:lnTo>
                <a:lnTo>
                  <a:pt x="39420" y="73310"/>
                </a:lnTo>
                <a:lnTo>
                  <a:pt x="39520" y="73520"/>
                </a:lnTo>
                <a:lnTo>
                  <a:pt x="38770" y="74260"/>
                </a:lnTo>
                <a:lnTo>
                  <a:pt x="38800" y="74940"/>
                </a:lnTo>
                <a:lnTo>
                  <a:pt x="38670" y="75050"/>
                </a:lnTo>
                <a:lnTo>
                  <a:pt x="38310" y="74870"/>
                </a:lnTo>
                <a:lnTo>
                  <a:pt x="38190" y="75020"/>
                </a:lnTo>
                <a:lnTo>
                  <a:pt x="38130" y="75180"/>
                </a:lnTo>
                <a:lnTo>
                  <a:pt x="38140" y="75350"/>
                </a:lnTo>
                <a:lnTo>
                  <a:pt x="38220" y="75550"/>
                </a:lnTo>
                <a:lnTo>
                  <a:pt x="38040" y="75490"/>
                </a:lnTo>
                <a:lnTo>
                  <a:pt x="37660" y="75220"/>
                </a:lnTo>
                <a:lnTo>
                  <a:pt x="37140" y="75070"/>
                </a:lnTo>
                <a:lnTo>
                  <a:pt x="37020" y="74990"/>
                </a:lnTo>
                <a:lnTo>
                  <a:pt x="36920" y="74680"/>
                </a:lnTo>
                <a:lnTo>
                  <a:pt x="36970" y="73850"/>
                </a:lnTo>
                <a:lnTo>
                  <a:pt x="36920" y="73520"/>
                </a:lnTo>
                <a:lnTo>
                  <a:pt x="36990" y="73320"/>
                </a:lnTo>
                <a:lnTo>
                  <a:pt x="36980" y="73060"/>
                </a:lnTo>
                <a:lnTo>
                  <a:pt x="36890" y="72840"/>
                </a:lnTo>
                <a:lnTo>
                  <a:pt x="36730" y="72730"/>
                </a:lnTo>
                <a:lnTo>
                  <a:pt x="36590" y="72770"/>
                </a:lnTo>
                <a:lnTo>
                  <a:pt x="36440" y="72910"/>
                </a:lnTo>
                <a:lnTo>
                  <a:pt x="36330" y="73090"/>
                </a:lnTo>
                <a:lnTo>
                  <a:pt x="36280" y="73240"/>
                </a:lnTo>
                <a:lnTo>
                  <a:pt x="36340" y="73470"/>
                </a:lnTo>
                <a:lnTo>
                  <a:pt x="36420" y="73670"/>
                </a:lnTo>
                <a:lnTo>
                  <a:pt x="36430" y="73810"/>
                </a:lnTo>
                <a:lnTo>
                  <a:pt x="36010" y="73950"/>
                </a:lnTo>
                <a:lnTo>
                  <a:pt x="36060" y="74150"/>
                </a:lnTo>
                <a:lnTo>
                  <a:pt x="36370" y="74530"/>
                </a:lnTo>
                <a:lnTo>
                  <a:pt x="35850" y="74840"/>
                </a:lnTo>
                <a:lnTo>
                  <a:pt x="35650" y="75020"/>
                </a:lnTo>
                <a:lnTo>
                  <a:pt x="35850" y="75100"/>
                </a:lnTo>
                <a:lnTo>
                  <a:pt x="35900" y="75130"/>
                </a:lnTo>
                <a:lnTo>
                  <a:pt x="35910" y="75210"/>
                </a:lnTo>
                <a:lnTo>
                  <a:pt x="35900" y="75290"/>
                </a:lnTo>
                <a:lnTo>
                  <a:pt x="35850" y="75330"/>
                </a:lnTo>
                <a:lnTo>
                  <a:pt x="35770" y="75310"/>
                </a:lnTo>
                <a:lnTo>
                  <a:pt x="35640" y="75240"/>
                </a:lnTo>
                <a:lnTo>
                  <a:pt x="35580" y="75220"/>
                </a:lnTo>
                <a:lnTo>
                  <a:pt x="35400" y="75250"/>
                </a:lnTo>
                <a:lnTo>
                  <a:pt x="35360" y="75320"/>
                </a:lnTo>
                <a:lnTo>
                  <a:pt x="35360" y="75440"/>
                </a:lnTo>
                <a:lnTo>
                  <a:pt x="35290" y="75610"/>
                </a:lnTo>
                <a:lnTo>
                  <a:pt x="35190" y="75680"/>
                </a:lnTo>
                <a:lnTo>
                  <a:pt x="34780" y="75780"/>
                </a:lnTo>
                <a:lnTo>
                  <a:pt x="34630" y="75910"/>
                </a:lnTo>
                <a:lnTo>
                  <a:pt x="34580" y="76010"/>
                </a:lnTo>
                <a:lnTo>
                  <a:pt x="34250" y="77120"/>
                </a:lnTo>
                <a:lnTo>
                  <a:pt x="34220" y="77280"/>
                </a:lnTo>
                <a:lnTo>
                  <a:pt x="34220" y="77470"/>
                </a:lnTo>
                <a:lnTo>
                  <a:pt x="33890" y="77400"/>
                </a:lnTo>
                <a:lnTo>
                  <a:pt x="33270" y="77610"/>
                </a:lnTo>
                <a:lnTo>
                  <a:pt x="33110" y="77570"/>
                </a:lnTo>
                <a:lnTo>
                  <a:pt x="33090" y="77380"/>
                </a:lnTo>
                <a:lnTo>
                  <a:pt x="33220" y="76990"/>
                </a:lnTo>
                <a:lnTo>
                  <a:pt x="33190" y="76800"/>
                </a:lnTo>
                <a:lnTo>
                  <a:pt x="33070" y="76690"/>
                </a:lnTo>
                <a:lnTo>
                  <a:pt x="32900" y="76660"/>
                </a:lnTo>
                <a:lnTo>
                  <a:pt x="32540" y="76680"/>
                </a:lnTo>
                <a:lnTo>
                  <a:pt x="32540" y="76570"/>
                </a:lnTo>
                <a:lnTo>
                  <a:pt x="32620" y="76480"/>
                </a:lnTo>
                <a:lnTo>
                  <a:pt x="32640" y="76410"/>
                </a:lnTo>
                <a:lnTo>
                  <a:pt x="32670" y="76160"/>
                </a:lnTo>
                <a:lnTo>
                  <a:pt x="32710" y="76150"/>
                </a:lnTo>
                <a:lnTo>
                  <a:pt x="32770" y="76170"/>
                </a:lnTo>
                <a:lnTo>
                  <a:pt x="32830" y="76130"/>
                </a:lnTo>
                <a:lnTo>
                  <a:pt x="33020" y="75780"/>
                </a:lnTo>
                <a:lnTo>
                  <a:pt x="33060" y="75610"/>
                </a:lnTo>
                <a:lnTo>
                  <a:pt x="33010" y="75440"/>
                </a:lnTo>
                <a:lnTo>
                  <a:pt x="32940" y="75390"/>
                </a:lnTo>
                <a:lnTo>
                  <a:pt x="32840" y="75350"/>
                </a:lnTo>
                <a:lnTo>
                  <a:pt x="32640" y="75330"/>
                </a:lnTo>
                <a:lnTo>
                  <a:pt x="32490" y="75290"/>
                </a:lnTo>
                <a:lnTo>
                  <a:pt x="32470" y="75200"/>
                </a:lnTo>
                <a:lnTo>
                  <a:pt x="32510" y="75120"/>
                </a:lnTo>
                <a:lnTo>
                  <a:pt x="32540" y="75100"/>
                </a:lnTo>
                <a:lnTo>
                  <a:pt x="32550" y="74890"/>
                </a:lnTo>
                <a:lnTo>
                  <a:pt x="32600" y="74680"/>
                </a:lnTo>
                <a:lnTo>
                  <a:pt x="32580" y="74570"/>
                </a:lnTo>
                <a:lnTo>
                  <a:pt x="32360" y="74650"/>
                </a:lnTo>
                <a:lnTo>
                  <a:pt x="32420" y="74250"/>
                </a:lnTo>
                <a:lnTo>
                  <a:pt x="32690" y="74050"/>
                </a:lnTo>
                <a:lnTo>
                  <a:pt x="33050" y="73980"/>
                </a:lnTo>
                <a:lnTo>
                  <a:pt x="33390" y="73970"/>
                </a:lnTo>
                <a:lnTo>
                  <a:pt x="33330" y="73850"/>
                </a:lnTo>
                <a:lnTo>
                  <a:pt x="33240" y="73750"/>
                </a:lnTo>
                <a:lnTo>
                  <a:pt x="33140" y="73680"/>
                </a:lnTo>
                <a:lnTo>
                  <a:pt x="33010" y="73640"/>
                </a:lnTo>
                <a:lnTo>
                  <a:pt x="33220" y="73490"/>
                </a:lnTo>
                <a:lnTo>
                  <a:pt x="33350" y="73310"/>
                </a:lnTo>
                <a:lnTo>
                  <a:pt x="33360" y="73160"/>
                </a:lnTo>
                <a:lnTo>
                  <a:pt x="33190" y="73060"/>
                </a:lnTo>
                <a:lnTo>
                  <a:pt x="33130" y="73090"/>
                </a:lnTo>
                <a:lnTo>
                  <a:pt x="33010" y="73240"/>
                </a:lnTo>
                <a:lnTo>
                  <a:pt x="32920" y="73300"/>
                </a:lnTo>
                <a:lnTo>
                  <a:pt x="32810" y="73300"/>
                </a:lnTo>
                <a:lnTo>
                  <a:pt x="32640" y="73190"/>
                </a:lnTo>
                <a:lnTo>
                  <a:pt x="32540" y="73190"/>
                </a:lnTo>
                <a:lnTo>
                  <a:pt x="32460" y="73260"/>
                </a:lnTo>
                <a:lnTo>
                  <a:pt x="32400" y="73370"/>
                </a:lnTo>
                <a:lnTo>
                  <a:pt x="32360" y="73520"/>
                </a:lnTo>
                <a:lnTo>
                  <a:pt x="32240" y="73550"/>
                </a:lnTo>
                <a:lnTo>
                  <a:pt x="32120" y="73550"/>
                </a:lnTo>
                <a:lnTo>
                  <a:pt x="31990" y="73520"/>
                </a:lnTo>
                <a:lnTo>
                  <a:pt x="31700" y="73530"/>
                </a:lnTo>
                <a:lnTo>
                  <a:pt x="31540" y="73560"/>
                </a:lnTo>
                <a:lnTo>
                  <a:pt x="31340" y="73640"/>
                </a:lnTo>
                <a:lnTo>
                  <a:pt x="31320" y="73370"/>
                </a:lnTo>
                <a:lnTo>
                  <a:pt x="31200" y="73220"/>
                </a:lnTo>
                <a:lnTo>
                  <a:pt x="30880" y="73060"/>
                </a:lnTo>
                <a:lnTo>
                  <a:pt x="30880" y="73010"/>
                </a:lnTo>
                <a:lnTo>
                  <a:pt x="30810" y="72880"/>
                </a:lnTo>
                <a:lnTo>
                  <a:pt x="30730" y="72800"/>
                </a:lnTo>
                <a:lnTo>
                  <a:pt x="30690" y="72910"/>
                </a:lnTo>
                <a:lnTo>
                  <a:pt x="30650" y="72970"/>
                </a:lnTo>
                <a:lnTo>
                  <a:pt x="30560" y="73020"/>
                </a:lnTo>
                <a:lnTo>
                  <a:pt x="30450" y="73050"/>
                </a:lnTo>
                <a:lnTo>
                  <a:pt x="30360" y="73010"/>
                </a:lnTo>
                <a:lnTo>
                  <a:pt x="30080" y="72740"/>
                </a:lnTo>
                <a:lnTo>
                  <a:pt x="30040" y="72730"/>
                </a:lnTo>
                <a:lnTo>
                  <a:pt x="30000" y="72560"/>
                </a:lnTo>
                <a:lnTo>
                  <a:pt x="30020" y="72510"/>
                </a:lnTo>
                <a:lnTo>
                  <a:pt x="30080" y="72490"/>
                </a:lnTo>
                <a:lnTo>
                  <a:pt x="30130" y="72400"/>
                </a:lnTo>
                <a:lnTo>
                  <a:pt x="30180" y="72480"/>
                </a:lnTo>
                <a:lnTo>
                  <a:pt x="30320" y="72480"/>
                </a:lnTo>
                <a:lnTo>
                  <a:pt x="30420" y="72400"/>
                </a:lnTo>
                <a:lnTo>
                  <a:pt x="30360" y="72230"/>
                </a:lnTo>
                <a:lnTo>
                  <a:pt x="30000" y="72050"/>
                </a:lnTo>
                <a:lnTo>
                  <a:pt x="29720" y="71850"/>
                </a:lnTo>
                <a:lnTo>
                  <a:pt x="29690" y="71370"/>
                </a:lnTo>
                <a:lnTo>
                  <a:pt x="29810" y="70840"/>
                </a:lnTo>
                <a:lnTo>
                  <a:pt x="29950" y="70480"/>
                </a:lnTo>
                <a:lnTo>
                  <a:pt x="29970" y="70350"/>
                </a:lnTo>
                <a:lnTo>
                  <a:pt x="29960" y="70200"/>
                </a:lnTo>
                <a:lnTo>
                  <a:pt x="29980" y="70070"/>
                </a:lnTo>
                <a:lnTo>
                  <a:pt x="30090" y="70020"/>
                </a:lnTo>
                <a:lnTo>
                  <a:pt x="30190" y="70030"/>
                </a:lnTo>
                <a:lnTo>
                  <a:pt x="30300" y="70060"/>
                </a:lnTo>
                <a:lnTo>
                  <a:pt x="30370" y="70110"/>
                </a:lnTo>
                <a:lnTo>
                  <a:pt x="30460" y="70310"/>
                </a:lnTo>
                <a:lnTo>
                  <a:pt x="30880" y="70930"/>
                </a:lnTo>
                <a:lnTo>
                  <a:pt x="30750" y="71100"/>
                </a:lnTo>
                <a:lnTo>
                  <a:pt x="30710" y="71260"/>
                </a:lnTo>
                <a:lnTo>
                  <a:pt x="30730" y="71430"/>
                </a:lnTo>
                <a:lnTo>
                  <a:pt x="30780" y="71610"/>
                </a:lnTo>
                <a:lnTo>
                  <a:pt x="31060" y="72400"/>
                </a:lnTo>
                <a:lnTo>
                  <a:pt x="31230" y="72500"/>
                </a:lnTo>
                <a:lnTo>
                  <a:pt x="31900" y="72610"/>
                </a:lnTo>
                <a:lnTo>
                  <a:pt x="32190" y="72810"/>
                </a:lnTo>
                <a:lnTo>
                  <a:pt x="32340" y="72800"/>
                </a:lnTo>
                <a:lnTo>
                  <a:pt x="32450" y="72510"/>
                </a:lnTo>
                <a:lnTo>
                  <a:pt x="32300" y="72540"/>
                </a:lnTo>
                <a:lnTo>
                  <a:pt x="32220" y="72500"/>
                </a:lnTo>
                <a:lnTo>
                  <a:pt x="31940" y="72430"/>
                </a:lnTo>
                <a:lnTo>
                  <a:pt x="31810" y="72230"/>
                </a:lnTo>
                <a:lnTo>
                  <a:pt x="31640" y="72060"/>
                </a:lnTo>
                <a:lnTo>
                  <a:pt x="31680" y="71680"/>
                </a:lnTo>
                <a:lnTo>
                  <a:pt x="31500" y="71710"/>
                </a:lnTo>
                <a:lnTo>
                  <a:pt x="31420" y="71940"/>
                </a:lnTo>
                <a:lnTo>
                  <a:pt x="31280" y="71960"/>
                </a:lnTo>
                <a:lnTo>
                  <a:pt x="31190" y="71650"/>
                </a:lnTo>
                <a:lnTo>
                  <a:pt x="31150" y="71240"/>
                </a:lnTo>
                <a:lnTo>
                  <a:pt x="31250" y="71000"/>
                </a:lnTo>
                <a:lnTo>
                  <a:pt x="31170" y="70710"/>
                </a:lnTo>
                <a:lnTo>
                  <a:pt x="31550" y="70680"/>
                </a:lnTo>
                <a:lnTo>
                  <a:pt x="32110" y="70800"/>
                </a:lnTo>
                <a:lnTo>
                  <a:pt x="32190" y="70930"/>
                </a:lnTo>
                <a:lnTo>
                  <a:pt x="32150" y="71150"/>
                </a:lnTo>
                <a:lnTo>
                  <a:pt x="32160" y="71210"/>
                </a:lnTo>
                <a:lnTo>
                  <a:pt x="32150" y="71280"/>
                </a:lnTo>
                <a:lnTo>
                  <a:pt x="32180" y="71380"/>
                </a:lnTo>
                <a:lnTo>
                  <a:pt x="32320" y="71470"/>
                </a:lnTo>
                <a:lnTo>
                  <a:pt x="32410" y="71580"/>
                </a:lnTo>
                <a:lnTo>
                  <a:pt x="32580" y="71700"/>
                </a:lnTo>
                <a:lnTo>
                  <a:pt x="32830" y="71790"/>
                </a:lnTo>
                <a:lnTo>
                  <a:pt x="32970" y="71930"/>
                </a:lnTo>
                <a:lnTo>
                  <a:pt x="33160" y="72070"/>
                </a:lnTo>
                <a:lnTo>
                  <a:pt x="33300" y="72160"/>
                </a:lnTo>
                <a:lnTo>
                  <a:pt x="33360" y="72090"/>
                </a:lnTo>
                <a:lnTo>
                  <a:pt x="33080" y="71720"/>
                </a:lnTo>
                <a:lnTo>
                  <a:pt x="33250" y="71680"/>
                </a:lnTo>
                <a:lnTo>
                  <a:pt x="33500" y="71820"/>
                </a:lnTo>
                <a:lnTo>
                  <a:pt x="33820" y="72000"/>
                </a:lnTo>
                <a:lnTo>
                  <a:pt x="34210" y="72130"/>
                </a:lnTo>
                <a:lnTo>
                  <a:pt x="34500" y="72050"/>
                </a:lnTo>
                <a:lnTo>
                  <a:pt x="34210" y="72000"/>
                </a:lnTo>
                <a:lnTo>
                  <a:pt x="33980" y="71860"/>
                </a:lnTo>
                <a:lnTo>
                  <a:pt x="33570" y="71500"/>
                </a:lnTo>
                <a:lnTo>
                  <a:pt x="33670" y="71380"/>
                </a:lnTo>
                <a:lnTo>
                  <a:pt x="33380" y="71160"/>
                </a:lnTo>
                <a:lnTo>
                  <a:pt x="32930" y="70590"/>
                </a:lnTo>
                <a:lnTo>
                  <a:pt x="32690" y="70480"/>
                </a:lnTo>
                <a:lnTo>
                  <a:pt x="32350" y="70410"/>
                </a:lnTo>
                <a:lnTo>
                  <a:pt x="31950" y="70430"/>
                </a:lnTo>
                <a:lnTo>
                  <a:pt x="31670" y="70260"/>
                </a:lnTo>
                <a:lnTo>
                  <a:pt x="31330" y="70350"/>
                </a:lnTo>
                <a:lnTo>
                  <a:pt x="31020" y="70240"/>
                </a:lnTo>
                <a:lnTo>
                  <a:pt x="30980" y="70090"/>
                </a:lnTo>
                <a:lnTo>
                  <a:pt x="31170" y="69840"/>
                </a:lnTo>
                <a:lnTo>
                  <a:pt x="31360" y="69770"/>
                </a:lnTo>
                <a:lnTo>
                  <a:pt x="31760" y="69830"/>
                </a:lnTo>
                <a:lnTo>
                  <a:pt x="32280" y="69600"/>
                </a:lnTo>
                <a:lnTo>
                  <a:pt x="32900" y="70060"/>
                </a:lnTo>
                <a:lnTo>
                  <a:pt x="33110" y="70020"/>
                </a:lnTo>
                <a:lnTo>
                  <a:pt x="33160" y="70050"/>
                </a:lnTo>
                <a:lnTo>
                  <a:pt x="33190" y="70090"/>
                </a:lnTo>
                <a:lnTo>
                  <a:pt x="33230" y="70110"/>
                </a:lnTo>
                <a:lnTo>
                  <a:pt x="33290" y="70140"/>
                </a:lnTo>
                <a:lnTo>
                  <a:pt x="33230" y="69820"/>
                </a:lnTo>
                <a:lnTo>
                  <a:pt x="33260" y="69530"/>
                </a:lnTo>
                <a:lnTo>
                  <a:pt x="33420" y="69320"/>
                </a:lnTo>
                <a:lnTo>
                  <a:pt x="33760" y="69240"/>
                </a:lnTo>
                <a:lnTo>
                  <a:pt x="34380" y="69420"/>
                </a:lnTo>
                <a:lnTo>
                  <a:pt x="34690" y="69450"/>
                </a:lnTo>
                <a:lnTo>
                  <a:pt x="34600" y="69240"/>
                </a:lnTo>
                <a:lnTo>
                  <a:pt x="34810" y="69130"/>
                </a:lnTo>
                <a:lnTo>
                  <a:pt x="34920" y="69110"/>
                </a:lnTo>
                <a:lnTo>
                  <a:pt x="35060" y="69110"/>
                </a:lnTo>
                <a:lnTo>
                  <a:pt x="34860" y="68880"/>
                </a:lnTo>
                <a:lnTo>
                  <a:pt x="34550" y="68830"/>
                </a:lnTo>
                <a:lnTo>
                  <a:pt x="33850" y="68890"/>
                </a:lnTo>
                <a:lnTo>
                  <a:pt x="33900" y="68730"/>
                </a:lnTo>
                <a:lnTo>
                  <a:pt x="33880" y="68620"/>
                </a:lnTo>
                <a:lnTo>
                  <a:pt x="33850" y="68510"/>
                </a:lnTo>
                <a:lnTo>
                  <a:pt x="33850" y="68340"/>
                </a:lnTo>
                <a:lnTo>
                  <a:pt x="33900" y="68230"/>
                </a:lnTo>
                <a:lnTo>
                  <a:pt x="33970" y="68150"/>
                </a:lnTo>
                <a:lnTo>
                  <a:pt x="34030" y="68040"/>
                </a:lnTo>
                <a:lnTo>
                  <a:pt x="34030" y="67870"/>
                </a:lnTo>
                <a:lnTo>
                  <a:pt x="33920" y="67630"/>
                </a:lnTo>
                <a:lnTo>
                  <a:pt x="33740" y="67570"/>
                </a:lnTo>
                <a:lnTo>
                  <a:pt x="33540" y="67670"/>
                </a:lnTo>
                <a:lnTo>
                  <a:pt x="33390" y="67870"/>
                </a:lnTo>
                <a:lnTo>
                  <a:pt x="33370" y="68010"/>
                </a:lnTo>
                <a:lnTo>
                  <a:pt x="33460" y="68290"/>
                </a:lnTo>
                <a:lnTo>
                  <a:pt x="33480" y="68440"/>
                </a:lnTo>
                <a:lnTo>
                  <a:pt x="33460" y="68460"/>
                </a:lnTo>
                <a:lnTo>
                  <a:pt x="33290" y="68790"/>
                </a:lnTo>
                <a:lnTo>
                  <a:pt x="33140" y="69350"/>
                </a:lnTo>
                <a:lnTo>
                  <a:pt x="33000" y="69540"/>
                </a:lnTo>
                <a:lnTo>
                  <a:pt x="32730" y="69560"/>
                </a:lnTo>
                <a:lnTo>
                  <a:pt x="32730" y="69530"/>
                </a:lnTo>
                <a:lnTo>
                  <a:pt x="32650" y="69460"/>
                </a:lnTo>
                <a:lnTo>
                  <a:pt x="32700" y="69370"/>
                </a:lnTo>
                <a:lnTo>
                  <a:pt x="32770" y="69200"/>
                </a:lnTo>
                <a:lnTo>
                  <a:pt x="32830" y="69110"/>
                </a:lnTo>
                <a:lnTo>
                  <a:pt x="32650" y="69020"/>
                </a:lnTo>
                <a:lnTo>
                  <a:pt x="32520" y="69080"/>
                </a:lnTo>
                <a:lnTo>
                  <a:pt x="32400" y="69180"/>
                </a:lnTo>
                <a:lnTo>
                  <a:pt x="32230" y="69240"/>
                </a:lnTo>
                <a:lnTo>
                  <a:pt x="31860" y="69160"/>
                </a:lnTo>
                <a:lnTo>
                  <a:pt x="31750" y="69210"/>
                </a:lnTo>
                <a:lnTo>
                  <a:pt x="31730" y="69380"/>
                </a:lnTo>
                <a:lnTo>
                  <a:pt x="31540" y="69380"/>
                </a:lnTo>
                <a:lnTo>
                  <a:pt x="31250" y="69470"/>
                </a:lnTo>
                <a:lnTo>
                  <a:pt x="31110" y="69400"/>
                </a:lnTo>
                <a:lnTo>
                  <a:pt x="31060" y="69230"/>
                </a:lnTo>
                <a:lnTo>
                  <a:pt x="31160" y="69060"/>
                </a:lnTo>
                <a:lnTo>
                  <a:pt x="31430" y="68790"/>
                </a:lnTo>
                <a:lnTo>
                  <a:pt x="31530" y="68630"/>
                </a:lnTo>
                <a:lnTo>
                  <a:pt x="31590" y="68510"/>
                </a:lnTo>
                <a:lnTo>
                  <a:pt x="31610" y="68400"/>
                </a:lnTo>
                <a:lnTo>
                  <a:pt x="31620" y="68270"/>
                </a:lnTo>
                <a:lnTo>
                  <a:pt x="31580" y="68030"/>
                </a:lnTo>
                <a:lnTo>
                  <a:pt x="31630" y="67900"/>
                </a:lnTo>
                <a:lnTo>
                  <a:pt x="31800" y="67750"/>
                </a:lnTo>
                <a:lnTo>
                  <a:pt x="31640" y="67620"/>
                </a:lnTo>
                <a:lnTo>
                  <a:pt x="31490" y="67340"/>
                </a:lnTo>
                <a:lnTo>
                  <a:pt x="31410" y="67020"/>
                </a:lnTo>
                <a:lnTo>
                  <a:pt x="31430" y="66740"/>
                </a:lnTo>
                <a:lnTo>
                  <a:pt x="31620" y="66570"/>
                </a:lnTo>
                <a:lnTo>
                  <a:pt x="31880" y="66400"/>
                </a:lnTo>
                <a:lnTo>
                  <a:pt x="31960" y="66250"/>
                </a:lnTo>
                <a:lnTo>
                  <a:pt x="31620" y="66170"/>
                </a:lnTo>
                <a:lnTo>
                  <a:pt x="31460" y="66200"/>
                </a:lnTo>
                <a:lnTo>
                  <a:pt x="31370" y="66280"/>
                </a:lnTo>
                <a:lnTo>
                  <a:pt x="31300" y="66360"/>
                </a:lnTo>
                <a:lnTo>
                  <a:pt x="31200" y="66400"/>
                </a:lnTo>
                <a:lnTo>
                  <a:pt x="31070" y="66460"/>
                </a:lnTo>
                <a:lnTo>
                  <a:pt x="31090" y="66630"/>
                </a:lnTo>
                <a:lnTo>
                  <a:pt x="31150" y="66810"/>
                </a:lnTo>
                <a:lnTo>
                  <a:pt x="31160" y="66970"/>
                </a:lnTo>
                <a:lnTo>
                  <a:pt x="30970" y="67140"/>
                </a:lnTo>
                <a:lnTo>
                  <a:pt x="30720" y="67160"/>
                </a:lnTo>
                <a:lnTo>
                  <a:pt x="30490" y="67080"/>
                </a:lnTo>
                <a:lnTo>
                  <a:pt x="30320" y="66970"/>
                </a:lnTo>
                <a:lnTo>
                  <a:pt x="30440" y="66880"/>
                </a:lnTo>
                <a:lnTo>
                  <a:pt x="30500" y="66860"/>
                </a:lnTo>
                <a:lnTo>
                  <a:pt x="30380" y="66770"/>
                </a:lnTo>
                <a:lnTo>
                  <a:pt x="30280" y="66670"/>
                </a:lnTo>
                <a:lnTo>
                  <a:pt x="30200" y="66550"/>
                </a:lnTo>
                <a:lnTo>
                  <a:pt x="30130" y="66400"/>
                </a:lnTo>
                <a:lnTo>
                  <a:pt x="30290" y="66320"/>
                </a:lnTo>
                <a:lnTo>
                  <a:pt x="30440" y="66320"/>
                </a:lnTo>
                <a:lnTo>
                  <a:pt x="30780" y="66400"/>
                </a:lnTo>
                <a:lnTo>
                  <a:pt x="30740" y="66040"/>
                </a:lnTo>
                <a:lnTo>
                  <a:pt x="31110" y="65660"/>
                </a:lnTo>
                <a:lnTo>
                  <a:pt x="31010" y="65320"/>
                </a:lnTo>
                <a:lnTo>
                  <a:pt x="30630" y="64780"/>
                </a:lnTo>
                <a:lnTo>
                  <a:pt x="30390" y="64560"/>
                </a:lnTo>
                <a:lnTo>
                  <a:pt x="30130" y="64470"/>
                </a:lnTo>
                <a:lnTo>
                  <a:pt x="30240" y="64850"/>
                </a:lnTo>
                <a:lnTo>
                  <a:pt x="30140" y="65060"/>
                </a:lnTo>
                <a:lnTo>
                  <a:pt x="29950" y="65070"/>
                </a:lnTo>
                <a:lnTo>
                  <a:pt x="29760" y="64810"/>
                </a:lnTo>
                <a:lnTo>
                  <a:pt x="29890" y="64640"/>
                </a:lnTo>
                <a:lnTo>
                  <a:pt x="29540" y="64170"/>
                </a:lnTo>
                <a:lnTo>
                  <a:pt x="29490" y="63900"/>
                </a:lnTo>
                <a:lnTo>
                  <a:pt x="29680" y="63670"/>
                </a:lnTo>
                <a:lnTo>
                  <a:pt x="29960" y="63630"/>
                </a:lnTo>
                <a:lnTo>
                  <a:pt x="30210" y="63760"/>
                </a:lnTo>
                <a:lnTo>
                  <a:pt x="30320" y="64020"/>
                </a:lnTo>
                <a:lnTo>
                  <a:pt x="30490" y="63910"/>
                </a:lnTo>
                <a:lnTo>
                  <a:pt x="30580" y="63720"/>
                </a:lnTo>
                <a:lnTo>
                  <a:pt x="30690" y="63340"/>
                </a:lnTo>
                <a:lnTo>
                  <a:pt x="30790" y="63530"/>
                </a:lnTo>
                <a:lnTo>
                  <a:pt x="30810" y="63690"/>
                </a:lnTo>
                <a:lnTo>
                  <a:pt x="30770" y="64000"/>
                </a:lnTo>
                <a:lnTo>
                  <a:pt x="30710" y="64150"/>
                </a:lnTo>
                <a:lnTo>
                  <a:pt x="30690" y="64250"/>
                </a:lnTo>
                <a:lnTo>
                  <a:pt x="30720" y="64350"/>
                </a:lnTo>
                <a:lnTo>
                  <a:pt x="30770" y="64350"/>
                </a:lnTo>
                <a:lnTo>
                  <a:pt x="30840" y="64320"/>
                </a:lnTo>
                <a:lnTo>
                  <a:pt x="30880" y="64350"/>
                </a:lnTo>
                <a:lnTo>
                  <a:pt x="30930" y="64570"/>
                </a:lnTo>
                <a:lnTo>
                  <a:pt x="30950" y="64660"/>
                </a:lnTo>
                <a:lnTo>
                  <a:pt x="30990" y="64720"/>
                </a:lnTo>
                <a:lnTo>
                  <a:pt x="31160" y="64810"/>
                </a:lnTo>
                <a:lnTo>
                  <a:pt x="31290" y="64860"/>
                </a:lnTo>
                <a:lnTo>
                  <a:pt x="31520" y="64870"/>
                </a:lnTo>
                <a:lnTo>
                  <a:pt x="31620" y="64930"/>
                </a:lnTo>
                <a:lnTo>
                  <a:pt x="31540" y="65120"/>
                </a:lnTo>
                <a:lnTo>
                  <a:pt x="31560" y="65300"/>
                </a:lnTo>
                <a:lnTo>
                  <a:pt x="31660" y="65470"/>
                </a:lnTo>
                <a:lnTo>
                  <a:pt x="31800" y="65620"/>
                </a:lnTo>
                <a:lnTo>
                  <a:pt x="32150" y="64840"/>
                </a:lnTo>
                <a:lnTo>
                  <a:pt x="32180" y="64580"/>
                </a:lnTo>
                <a:lnTo>
                  <a:pt x="32180" y="64280"/>
                </a:lnTo>
                <a:lnTo>
                  <a:pt x="32110" y="64180"/>
                </a:lnTo>
                <a:lnTo>
                  <a:pt x="31850" y="64110"/>
                </a:lnTo>
                <a:lnTo>
                  <a:pt x="31750" y="64050"/>
                </a:lnTo>
                <a:lnTo>
                  <a:pt x="31660" y="63960"/>
                </a:lnTo>
                <a:lnTo>
                  <a:pt x="31520" y="63590"/>
                </a:lnTo>
                <a:lnTo>
                  <a:pt x="31070" y="63070"/>
                </a:lnTo>
                <a:lnTo>
                  <a:pt x="30970" y="62830"/>
                </a:lnTo>
                <a:lnTo>
                  <a:pt x="31000" y="62750"/>
                </a:lnTo>
                <a:lnTo>
                  <a:pt x="31060" y="62680"/>
                </a:lnTo>
                <a:lnTo>
                  <a:pt x="31130" y="62590"/>
                </a:lnTo>
                <a:lnTo>
                  <a:pt x="31160" y="62440"/>
                </a:lnTo>
                <a:lnTo>
                  <a:pt x="31010" y="62330"/>
                </a:lnTo>
                <a:lnTo>
                  <a:pt x="30940" y="62200"/>
                </a:lnTo>
                <a:lnTo>
                  <a:pt x="30970" y="61970"/>
                </a:lnTo>
                <a:lnTo>
                  <a:pt x="30800" y="62040"/>
                </a:lnTo>
                <a:lnTo>
                  <a:pt x="30620" y="62070"/>
                </a:lnTo>
                <a:lnTo>
                  <a:pt x="30230" y="62080"/>
                </a:lnTo>
                <a:lnTo>
                  <a:pt x="30380" y="61890"/>
                </a:lnTo>
                <a:lnTo>
                  <a:pt x="30630" y="61830"/>
                </a:lnTo>
                <a:lnTo>
                  <a:pt x="30910" y="61820"/>
                </a:lnTo>
                <a:lnTo>
                  <a:pt x="31160" y="61760"/>
                </a:lnTo>
                <a:lnTo>
                  <a:pt x="31080" y="61720"/>
                </a:lnTo>
                <a:lnTo>
                  <a:pt x="31030" y="61690"/>
                </a:lnTo>
                <a:lnTo>
                  <a:pt x="30980" y="61650"/>
                </a:lnTo>
                <a:lnTo>
                  <a:pt x="30880" y="61630"/>
                </a:lnTo>
                <a:lnTo>
                  <a:pt x="30940" y="61480"/>
                </a:lnTo>
                <a:lnTo>
                  <a:pt x="31020" y="61390"/>
                </a:lnTo>
                <a:lnTo>
                  <a:pt x="31110" y="61330"/>
                </a:lnTo>
                <a:lnTo>
                  <a:pt x="31200" y="61230"/>
                </a:lnTo>
                <a:lnTo>
                  <a:pt x="31250" y="61110"/>
                </a:lnTo>
                <a:lnTo>
                  <a:pt x="31220" y="61000"/>
                </a:lnTo>
                <a:lnTo>
                  <a:pt x="31180" y="60890"/>
                </a:lnTo>
                <a:lnTo>
                  <a:pt x="31160" y="60780"/>
                </a:lnTo>
                <a:lnTo>
                  <a:pt x="31200" y="60520"/>
                </a:lnTo>
                <a:lnTo>
                  <a:pt x="31320" y="60260"/>
                </a:lnTo>
                <a:lnTo>
                  <a:pt x="31620" y="59810"/>
                </a:lnTo>
                <a:lnTo>
                  <a:pt x="31700" y="59890"/>
                </a:lnTo>
                <a:lnTo>
                  <a:pt x="31900" y="60150"/>
                </a:lnTo>
                <a:lnTo>
                  <a:pt x="32140" y="60220"/>
                </a:lnTo>
                <a:lnTo>
                  <a:pt x="32260" y="60210"/>
                </a:lnTo>
                <a:lnTo>
                  <a:pt x="32230" y="60090"/>
                </a:lnTo>
                <a:lnTo>
                  <a:pt x="31970" y="59800"/>
                </a:lnTo>
                <a:close/>
                <a:moveTo>
                  <a:pt x="39400" y="61980"/>
                </a:moveTo>
                <a:lnTo>
                  <a:pt x="38700" y="61720"/>
                </a:lnTo>
                <a:lnTo>
                  <a:pt x="38330" y="61830"/>
                </a:lnTo>
                <a:lnTo>
                  <a:pt x="37980" y="61910"/>
                </a:lnTo>
                <a:lnTo>
                  <a:pt x="37490" y="61790"/>
                </a:lnTo>
                <a:lnTo>
                  <a:pt x="37200" y="62060"/>
                </a:lnTo>
                <a:lnTo>
                  <a:pt x="37570" y="62880"/>
                </a:lnTo>
                <a:lnTo>
                  <a:pt x="38310" y="63320"/>
                </a:lnTo>
                <a:lnTo>
                  <a:pt x="39140" y="63460"/>
                </a:lnTo>
                <a:lnTo>
                  <a:pt x="39680" y="62740"/>
                </a:lnTo>
                <a:lnTo>
                  <a:pt x="39400" y="61980"/>
                </a:lnTo>
                <a:close/>
                <a:moveTo>
                  <a:pt x="41950" y="74460"/>
                </a:moveTo>
                <a:lnTo>
                  <a:pt x="42370" y="74410"/>
                </a:lnTo>
                <a:lnTo>
                  <a:pt x="42590" y="74430"/>
                </a:lnTo>
                <a:lnTo>
                  <a:pt x="42770" y="74520"/>
                </a:lnTo>
                <a:lnTo>
                  <a:pt x="42920" y="74780"/>
                </a:lnTo>
                <a:lnTo>
                  <a:pt x="42880" y="75090"/>
                </a:lnTo>
                <a:lnTo>
                  <a:pt x="42700" y="75340"/>
                </a:lnTo>
                <a:lnTo>
                  <a:pt x="42450" y="75440"/>
                </a:lnTo>
                <a:lnTo>
                  <a:pt x="41890" y="75550"/>
                </a:lnTo>
                <a:lnTo>
                  <a:pt x="41670" y="75510"/>
                </a:lnTo>
                <a:lnTo>
                  <a:pt x="41510" y="75440"/>
                </a:lnTo>
                <a:lnTo>
                  <a:pt x="41190" y="75220"/>
                </a:lnTo>
                <a:lnTo>
                  <a:pt x="41190" y="75100"/>
                </a:lnTo>
                <a:lnTo>
                  <a:pt x="41260" y="75010"/>
                </a:lnTo>
                <a:lnTo>
                  <a:pt x="41280" y="74930"/>
                </a:lnTo>
                <a:lnTo>
                  <a:pt x="41220" y="74860"/>
                </a:lnTo>
                <a:lnTo>
                  <a:pt x="41100" y="74770"/>
                </a:lnTo>
                <a:lnTo>
                  <a:pt x="41290" y="74630"/>
                </a:lnTo>
                <a:lnTo>
                  <a:pt x="41500" y="74540"/>
                </a:lnTo>
                <a:lnTo>
                  <a:pt x="41950" y="74460"/>
                </a:lnTo>
                <a:close/>
                <a:moveTo>
                  <a:pt x="31190" y="74220"/>
                </a:moveTo>
                <a:lnTo>
                  <a:pt x="31220" y="74440"/>
                </a:lnTo>
                <a:lnTo>
                  <a:pt x="31180" y="74700"/>
                </a:lnTo>
                <a:lnTo>
                  <a:pt x="31110" y="74940"/>
                </a:lnTo>
                <a:lnTo>
                  <a:pt x="30840" y="75510"/>
                </a:lnTo>
                <a:lnTo>
                  <a:pt x="30730" y="75690"/>
                </a:lnTo>
                <a:lnTo>
                  <a:pt x="30600" y="75780"/>
                </a:lnTo>
                <a:lnTo>
                  <a:pt x="30570" y="75730"/>
                </a:lnTo>
                <a:lnTo>
                  <a:pt x="30340" y="75510"/>
                </a:lnTo>
                <a:lnTo>
                  <a:pt x="30230" y="75440"/>
                </a:lnTo>
                <a:lnTo>
                  <a:pt x="30230" y="75550"/>
                </a:lnTo>
                <a:lnTo>
                  <a:pt x="30180" y="75810"/>
                </a:lnTo>
                <a:lnTo>
                  <a:pt x="28890" y="76510"/>
                </a:lnTo>
                <a:lnTo>
                  <a:pt x="28730" y="76570"/>
                </a:lnTo>
                <a:lnTo>
                  <a:pt x="28160" y="76620"/>
                </a:lnTo>
                <a:lnTo>
                  <a:pt x="28000" y="76570"/>
                </a:lnTo>
                <a:lnTo>
                  <a:pt x="27980" y="76430"/>
                </a:lnTo>
                <a:lnTo>
                  <a:pt x="28050" y="76310"/>
                </a:lnTo>
                <a:lnTo>
                  <a:pt x="28150" y="76210"/>
                </a:lnTo>
                <a:lnTo>
                  <a:pt x="28190" y="76130"/>
                </a:lnTo>
                <a:lnTo>
                  <a:pt x="28120" y="76030"/>
                </a:lnTo>
                <a:lnTo>
                  <a:pt x="27730" y="75780"/>
                </a:lnTo>
                <a:lnTo>
                  <a:pt x="27730" y="76130"/>
                </a:lnTo>
                <a:lnTo>
                  <a:pt x="27440" y="75790"/>
                </a:lnTo>
                <a:lnTo>
                  <a:pt x="27610" y="75240"/>
                </a:lnTo>
                <a:lnTo>
                  <a:pt x="28000" y="74800"/>
                </a:lnTo>
                <a:lnTo>
                  <a:pt x="28380" y="74770"/>
                </a:lnTo>
                <a:lnTo>
                  <a:pt x="28500" y="74410"/>
                </a:lnTo>
                <a:lnTo>
                  <a:pt x="28580" y="74290"/>
                </a:lnTo>
                <a:lnTo>
                  <a:pt x="28700" y="74150"/>
                </a:lnTo>
                <a:lnTo>
                  <a:pt x="28850" y="74070"/>
                </a:lnTo>
                <a:lnTo>
                  <a:pt x="28980" y="74040"/>
                </a:lnTo>
                <a:lnTo>
                  <a:pt x="29080" y="73970"/>
                </a:lnTo>
                <a:lnTo>
                  <a:pt x="29110" y="73740"/>
                </a:lnTo>
                <a:lnTo>
                  <a:pt x="29270" y="73930"/>
                </a:lnTo>
                <a:lnTo>
                  <a:pt x="29490" y="73960"/>
                </a:lnTo>
                <a:lnTo>
                  <a:pt x="29680" y="73830"/>
                </a:lnTo>
                <a:lnTo>
                  <a:pt x="29760" y="73580"/>
                </a:lnTo>
                <a:lnTo>
                  <a:pt x="29660" y="73370"/>
                </a:lnTo>
                <a:lnTo>
                  <a:pt x="29310" y="73100"/>
                </a:lnTo>
                <a:lnTo>
                  <a:pt x="29400" y="72960"/>
                </a:lnTo>
                <a:lnTo>
                  <a:pt x="29620" y="72950"/>
                </a:lnTo>
                <a:lnTo>
                  <a:pt x="29840" y="73070"/>
                </a:lnTo>
                <a:lnTo>
                  <a:pt x="30040" y="73220"/>
                </a:lnTo>
                <a:lnTo>
                  <a:pt x="30180" y="73300"/>
                </a:lnTo>
                <a:lnTo>
                  <a:pt x="30220" y="73350"/>
                </a:lnTo>
                <a:lnTo>
                  <a:pt x="30260" y="73450"/>
                </a:lnTo>
                <a:lnTo>
                  <a:pt x="30320" y="73560"/>
                </a:lnTo>
                <a:lnTo>
                  <a:pt x="30410" y="73640"/>
                </a:lnTo>
                <a:lnTo>
                  <a:pt x="30470" y="73620"/>
                </a:lnTo>
                <a:lnTo>
                  <a:pt x="30780" y="73420"/>
                </a:lnTo>
                <a:lnTo>
                  <a:pt x="30790" y="73560"/>
                </a:lnTo>
                <a:lnTo>
                  <a:pt x="31190" y="74220"/>
                </a:lnTo>
                <a:close/>
                <a:moveTo>
                  <a:pt x="50200" y="71150"/>
                </a:moveTo>
                <a:lnTo>
                  <a:pt x="50340" y="71190"/>
                </a:lnTo>
                <a:lnTo>
                  <a:pt x="50470" y="71390"/>
                </a:lnTo>
                <a:lnTo>
                  <a:pt x="50560" y="71630"/>
                </a:lnTo>
                <a:lnTo>
                  <a:pt x="50680" y="72040"/>
                </a:lnTo>
                <a:lnTo>
                  <a:pt x="50690" y="72280"/>
                </a:lnTo>
                <a:lnTo>
                  <a:pt x="50650" y="72510"/>
                </a:lnTo>
                <a:lnTo>
                  <a:pt x="50550" y="72740"/>
                </a:lnTo>
                <a:lnTo>
                  <a:pt x="50420" y="72880"/>
                </a:lnTo>
                <a:lnTo>
                  <a:pt x="50260" y="72890"/>
                </a:lnTo>
                <a:lnTo>
                  <a:pt x="50110" y="72810"/>
                </a:lnTo>
                <a:lnTo>
                  <a:pt x="49630" y="72320"/>
                </a:lnTo>
                <a:lnTo>
                  <a:pt x="49580" y="72130"/>
                </a:lnTo>
                <a:lnTo>
                  <a:pt x="49660" y="71830"/>
                </a:lnTo>
                <a:lnTo>
                  <a:pt x="49720" y="71750"/>
                </a:lnTo>
                <a:lnTo>
                  <a:pt x="49970" y="71560"/>
                </a:lnTo>
                <a:lnTo>
                  <a:pt x="50020" y="71460"/>
                </a:lnTo>
                <a:lnTo>
                  <a:pt x="50120" y="71040"/>
                </a:lnTo>
                <a:lnTo>
                  <a:pt x="49910" y="70820"/>
                </a:lnTo>
                <a:lnTo>
                  <a:pt x="49940" y="70690"/>
                </a:lnTo>
                <a:lnTo>
                  <a:pt x="50090" y="70620"/>
                </a:lnTo>
                <a:lnTo>
                  <a:pt x="50250" y="70600"/>
                </a:lnTo>
                <a:lnTo>
                  <a:pt x="50400" y="70660"/>
                </a:lnTo>
                <a:lnTo>
                  <a:pt x="50440" y="70820"/>
                </a:lnTo>
                <a:lnTo>
                  <a:pt x="50370" y="71000"/>
                </a:lnTo>
                <a:lnTo>
                  <a:pt x="50200" y="71150"/>
                </a:lnTo>
                <a:close/>
                <a:moveTo>
                  <a:pt x="25890" y="70680"/>
                </a:moveTo>
                <a:lnTo>
                  <a:pt x="26060" y="70830"/>
                </a:lnTo>
                <a:lnTo>
                  <a:pt x="26100" y="70890"/>
                </a:lnTo>
                <a:lnTo>
                  <a:pt x="26110" y="71020"/>
                </a:lnTo>
                <a:lnTo>
                  <a:pt x="26090" y="71150"/>
                </a:lnTo>
                <a:lnTo>
                  <a:pt x="26030" y="71270"/>
                </a:lnTo>
                <a:lnTo>
                  <a:pt x="25820" y="71550"/>
                </a:lnTo>
                <a:lnTo>
                  <a:pt x="25730" y="71620"/>
                </a:lnTo>
                <a:lnTo>
                  <a:pt x="25630" y="71630"/>
                </a:lnTo>
                <a:lnTo>
                  <a:pt x="25500" y="71610"/>
                </a:lnTo>
                <a:lnTo>
                  <a:pt x="25490" y="71560"/>
                </a:lnTo>
                <a:lnTo>
                  <a:pt x="25300" y="71450"/>
                </a:lnTo>
                <a:lnTo>
                  <a:pt x="25090" y="71350"/>
                </a:lnTo>
                <a:lnTo>
                  <a:pt x="25030" y="71380"/>
                </a:lnTo>
                <a:lnTo>
                  <a:pt x="24900" y="71100"/>
                </a:lnTo>
                <a:lnTo>
                  <a:pt x="25000" y="70970"/>
                </a:lnTo>
                <a:lnTo>
                  <a:pt x="25400" y="70810"/>
                </a:lnTo>
                <a:lnTo>
                  <a:pt x="25640" y="70480"/>
                </a:lnTo>
                <a:lnTo>
                  <a:pt x="25730" y="70430"/>
                </a:lnTo>
                <a:lnTo>
                  <a:pt x="25780" y="70470"/>
                </a:lnTo>
                <a:lnTo>
                  <a:pt x="25890" y="70680"/>
                </a:lnTo>
                <a:close/>
                <a:moveTo>
                  <a:pt x="26140" y="69560"/>
                </a:moveTo>
                <a:lnTo>
                  <a:pt x="26140" y="69910"/>
                </a:lnTo>
                <a:lnTo>
                  <a:pt x="26080" y="69880"/>
                </a:lnTo>
                <a:lnTo>
                  <a:pt x="25930" y="69840"/>
                </a:lnTo>
                <a:lnTo>
                  <a:pt x="25860" y="69800"/>
                </a:lnTo>
                <a:lnTo>
                  <a:pt x="25740" y="69960"/>
                </a:lnTo>
                <a:lnTo>
                  <a:pt x="25560" y="69960"/>
                </a:lnTo>
                <a:lnTo>
                  <a:pt x="25390" y="69920"/>
                </a:lnTo>
                <a:lnTo>
                  <a:pt x="25310" y="69960"/>
                </a:lnTo>
                <a:lnTo>
                  <a:pt x="25280" y="70190"/>
                </a:lnTo>
                <a:lnTo>
                  <a:pt x="25210" y="70380"/>
                </a:lnTo>
                <a:lnTo>
                  <a:pt x="25090" y="70530"/>
                </a:lnTo>
                <a:lnTo>
                  <a:pt x="24930" y="70600"/>
                </a:lnTo>
                <a:lnTo>
                  <a:pt x="24770" y="70580"/>
                </a:lnTo>
                <a:lnTo>
                  <a:pt x="24660" y="70470"/>
                </a:lnTo>
                <a:lnTo>
                  <a:pt x="24590" y="70290"/>
                </a:lnTo>
                <a:lnTo>
                  <a:pt x="24560" y="70080"/>
                </a:lnTo>
                <a:lnTo>
                  <a:pt x="24600" y="69870"/>
                </a:lnTo>
                <a:lnTo>
                  <a:pt x="24710" y="69730"/>
                </a:lnTo>
                <a:lnTo>
                  <a:pt x="24860" y="69630"/>
                </a:lnTo>
                <a:lnTo>
                  <a:pt x="25030" y="69560"/>
                </a:lnTo>
                <a:lnTo>
                  <a:pt x="25210" y="69640"/>
                </a:lnTo>
                <a:lnTo>
                  <a:pt x="25450" y="69580"/>
                </a:lnTo>
                <a:lnTo>
                  <a:pt x="25900" y="69410"/>
                </a:lnTo>
                <a:lnTo>
                  <a:pt x="25990" y="69400"/>
                </a:lnTo>
                <a:lnTo>
                  <a:pt x="26050" y="69410"/>
                </a:lnTo>
                <a:lnTo>
                  <a:pt x="26100" y="69460"/>
                </a:lnTo>
                <a:lnTo>
                  <a:pt x="26140" y="69560"/>
                </a:lnTo>
                <a:close/>
                <a:moveTo>
                  <a:pt x="26800" y="67370"/>
                </a:moveTo>
                <a:lnTo>
                  <a:pt x="26860" y="67150"/>
                </a:lnTo>
                <a:lnTo>
                  <a:pt x="26990" y="67120"/>
                </a:lnTo>
                <a:lnTo>
                  <a:pt x="27140" y="67220"/>
                </a:lnTo>
                <a:lnTo>
                  <a:pt x="27250" y="67410"/>
                </a:lnTo>
                <a:lnTo>
                  <a:pt x="27280" y="67650"/>
                </a:lnTo>
                <a:lnTo>
                  <a:pt x="27240" y="67880"/>
                </a:lnTo>
                <a:lnTo>
                  <a:pt x="27140" y="68080"/>
                </a:lnTo>
                <a:lnTo>
                  <a:pt x="26980" y="68210"/>
                </a:lnTo>
                <a:lnTo>
                  <a:pt x="26780" y="68270"/>
                </a:lnTo>
                <a:lnTo>
                  <a:pt x="26670" y="68230"/>
                </a:lnTo>
                <a:lnTo>
                  <a:pt x="26580" y="68150"/>
                </a:lnTo>
                <a:lnTo>
                  <a:pt x="26470" y="68110"/>
                </a:lnTo>
                <a:lnTo>
                  <a:pt x="26030" y="68210"/>
                </a:lnTo>
                <a:lnTo>
                  <a:pt x="25860" y="68210"/>
                </a:lnTo>
                <a:lnTo>
                  <a:pt x="25860" y="68110"/>
                </a:lnTo>
                <a:lnTo>
                  <a:pt x="25990" y="67990"/>
                </a:lnTo>
                <a:lnTo>
                  <a:pt x="26240" y="67600"/>
                </a:lnTo>
                <a:lnTo>
                  <a:pt x="26420" y="67430"/>
                </a:lnTo>
                <a:lnTo>
                  <a:pt x="26510" y="67440"/>
                </a:lnTo>
                <a:lnTo>
                  <a:pt x="26640" y="67470"/>
                </a:lnTo>
                <a:lnTo>
                  <a:pt x="26750" y="67470"/>
                </a:lnTo>
                <a:lnTo>
                  <a:pt x="26800" y="67370"/>
                </a:lnTo>
                <a:close/>
                <a:moveTo>
                  <a:pt x="27540" y="65090"/>
                </a:moveTo>
                <a:lnTo>
                  <a:pt x="27470" y="65110"/>
                </a:lnTo>
                <a:lnTo>
                  <a:pt x="27110" y="65020"/>
                </a:lnTo>
                <a:lnTo>
                  <a:pt x="26980" y="65040"/>
                </a:lnTo>
                <a:lnTo>
                  <a:pt x="26930" y="65000"/>
                </a:lnTo>
                <a:lnTo>
                  <a:pt x="26900" y="64960"/>
                </a:lnTo>
                <a:lnTo>
                  <a:pt x="26860" y="64940"/>
                </a:lnTo>
                <a:lnTo>
                  <a:pt x="26800" y="64930"/>
                </a:lnTo>
                <a:lnTo>
                  <a:pt x="26910" y="64400"/>
                </a:lnTo>
                <a:lnTo>
                  <a:pt x="26980" y="64250"/>
                </a:lnTo>
                <a:lnTo>
                  <a:pt x="27070" y="64190"/>
                </a:lnTo>
                <a:lnTo>
                  <a:pt x="27230" y="64140"/>
                </a:lnTo>
                <a:lnTo>
                  <a:pt x="27380" y="64070"/>
                </a:lnTo>
                <a:lnTo>
                  <a:pt x="27450" y="63960"/>
                </a:lnTo>
                <a:lnTo>
                  <a:pt x="27550" y="63730"/>
                </a:lnTo>
                <a:lnTo>
                  <a:pt x="27800" y="63580"/>
                </a:lnTo>
                <a:lnTo>
                  <a:pt x="28070" y="63510"/>
                </a:lnTo>
                <a:lnTo>
                  <a:pt x="28280" y="63570"/>
                </a:lnTo>
                <a:lnTo>
                  <a:pt x="27870" y="63810"/>
                </a:lnTo>
                <a:lnTo>
                  <a:pt x="27770" y="63950"/>
                </a:lnTo>
                <a:lnTo>
                  <a:pt x="27760" y="64110"/>
                </a:lnTo>
                <a:lnTo>
                  <a:pt x="27820" y="64280"/>
                </a:lnTo>
                <a:lnTo>
                  <a:pt x="28000" y="64580"/>
                </a:lnTo>
                <a:lnTo>
                  <a:pt x="27860" y="64640"/>
                </a:lnTo>
                <a:lnTo>
                  <a:pt x="27710" y="64790"/>
                </a:lnTo>
                <a:lnTo>
                  <a:pt x="27590" y="64960"/>
                </a:lnTo>
                <a:lnTo>
                  <a:pt x="27540" y="65090"/>
                </a:lnTo>
                <a:close/>
                <a:moveTo>
                  <a:pt x="43790" y="82060"/>
                </a:moveTo>
                <a:lnTo>
                  <a:pt x="43870" y="82140"/>
                </a:lnTo>
                <a:lnTo>
                  <a:pt x="43970" y="82160"/>
                </a:lnTo>
                <a:lnTo>
                  <a:pt x="44000" y="82220"/>
                </a:lnTo>
                <a:lnTo>
                  <a:pt x="43990" y="82300"/>
                </a:lnTo>
                <a:lnTo>
                  <a:pt x="43790" y="82210"/>
                </a:lnTo>
                <a:lnTo>
                  <a:pt x="43610" y="82160"/>
                </a:lnTo>
                <a:lnTo>
                  <a:pt x="43570" y="82110"/>
                </a:lnTo>
                <a:lnTo>
                  <a:pt x="43530" y="82000"/>
                </a:lnTo>
                <a:lnTo>
                  <a:pt x="43500" y="81860"/>
                </a:lnTo>
                <a:lnTo>
                  <a:pt x="43450" y="81830"/>
                </a:lnTo>
                <a:lnTo>
                  <a:pt x="43410" y="81780"/>
                </a:lnTo>
                <a:lnTo>
                  <a:pt x="43370" y="81660"/>
                </a:lnTo>
                <a:lnTo>
                  <a:pt x="43390" y="81600"/>
                </a:lnTo>
                <a:lnTo>
                  <a:pt x="43390" y="81520"/>
                </a:lnTo>
                <a:lnTo>
                  <a:pt x="43400" y="81450"/>
                </a:lnTo>
                <a:lnTo>
                  <a:pt x="43440" y="81440"/>
                </a:lnTo>
                <a:lnTo>
                  <a:pt x="43490" y="81460"/>
                </a:lnTo>
                <a:lnTo>
                  <a:pt x="43550" y="81440"/>
                </a:lnTo>
                <a:lnTo>
                  <a:pt x="43590" y="81390"/>
                </a:lnTo>
                <a:lnTo>
                  <a:pt x="43610" y="81390"/>
                </a:lnTo>
                <a:lnTo>
                  <a:pt x="43640" y="81460"/>
                </a:lnTo>
                <a:lnTo>
                  <a:pt x="43590" y="81610"/>
                </a:lnTo>
                <a:lnTo>
                  <a:pt x="43620" y="81780"/>
                </a:lnTo>
                <a:lnTo>
                  <a:pt x="43790" y="82060"/>
                </a:lnTo>
                <a:close/>
                <a:moveTo>
                  <a:pt x="46810" y="75010"/>
                </a:moveTo>
                <a:lnTo>
                  <a:pt x="46870" y="75170"/>
                </a:lnTo>
                <a:lnTo>
                  <a:pt x="46870" y="75270"/>
                </a:lnTo>
                <a:lnTo>
                  <a:pt x="46770" y="75380"/>
                </a:lnTo>
                <a:lnTo>
                  <a:pt x="46520" y="75540"/>
                </a:lnTo>
                <a:lnTo>
                  <a:pt x="46310" y="75600"/>
                </a:lnTo>
                <a:lnTo>
                  <a:pt x="46230" y="75560"/>
                </a:lnTo>
                <a:lnTo>
                  <a:pt x="46220" y="75420"/>
                </a:lnTo>
                <a:lnTo>
                  <a:pt x="46130" y="75320"/>
                </a:lnTo>
                <a:lnTo>
                  <a:pt x="45990" y="75280"/>
                </a:lnTo>
                <a:lnTo>
                  <a:pt x="45930" y="75190"/>
                </a:lnTo>
                <a:lnTo>
                  <a:pt x="45970" y="75130"/>
                </a:lnTo>
                <a:lnTo>
                  <a:pt x="45820" y="75030"/>
                </a:lnTo>
                <a:lnTo>
                  <a:pt x="45730" y="74960"/>
                </a:lnTo>
                <a:lnTo>
                  <a:pt x="45780" y="74840"/>
                </a:lnTo>
                <a:lnTo>
                  <a:pt x="45770" y="74750"/>
                </a:lnTo>
                <a:lnTo>
                  <a:pt x="45750" y="74680"/>
                </a:lnTo>
                <a:lnTo>
                  <a:pt x="45810" y="74640"/>
                </a:lnTo>
                <a:lnTo>
                  <a:pt x="45910" y="74680"/>
                </a:lnTo>
                <a:lnTo>
                  <a:pt x="46010" y="74740"/>
                </a:lnTo>
                <a:lnTo>
                  <a:pt x="46200" y="74790"/>
                </a:lnTo>
                <a:lnTo>
                  <a:pt x="46200" y="74830"/>
                </a:lnTo>
                <a:lnTo>
                  <a:pt x="46270" y="74810"/>
                </a:lnTo>
                <a:lnTo>
                  <a:pt x="46390" y="74690"/>
                </a:lnTo>
                <a:lnTo>
                  <a:pt x="46510" y="74690"/>
                </a:lnTo>
                <a:lnTo>
                  <a:pt x="46810" y="75010"/>
                </a:lnTo>
                <a:close/>
                <a:moveTo>
                  <a:pt x="50210" y="74080"/>
                </a:moveTo>
                <a:lnTo>
                  <a:pt x="50300" y="74130"/>
                </a:lnTo>
                <a:lnTo>
                  <a:pt x="50360" y="74220"/>
                </a:lnTo>
                <a:lnTo>
                  <a:pt x="50330" y="74320"/>
                </a:lnTo>
                <a:lnTo>
                  <a:pt x="50160" y="74380"/>
                </a:lnTo>
                <a:lnTo>
                  <a:pt x="50050" y="74390"/>
                </a:lnTo>
                <a:lnTo>
                  <a:pt x="50030" y="74360"/>
                </a:lnTo>
                <a:lnTo>
                  <a:pt x="49980" y="74290"/>
                </a:lnTo>
                <a:lnTo>
                  <a:pt x="49860" y="74220"/>
                </a:lnTo>
                <a:lnTo>
                  <a:pt x="49660" y="74160"/>
                </a:lnTo>
                <a:lnTo>
                  <a:pt x="49530" y="74050"/>
                </a:lnTo>
                <a:lnTo>
                  <a:pt x="49470" y="73910"/>
                </a:lnTo>
                <a:lnTo>
                  <a:pt x="49400" y="73810"/>
                </a:lnTo>
                <a:lnTo>
                  <a:pt x="49290" y="73750"/>
                </a:lnTo>
                <a:lnTo>
                  <a:pt x="49190" y="73630"/>
                </a:lnTo>
                <a:lnTo>
                  <a:pt x="49260" y="73490"/>
                </a:lnTo>
                <a:lnTo>
                  <a:pt x="49490" y="73390"/>
                </a:lnTo>
                <a:lnTo>
                  <a:pt x="49740" y="73350"/>
                </a:lnTo>
                <a:lnTo>
                  <a:pt x="49920" y="73480"/>
                </a:lnTo>
                <a:lnTo>
                  <a:pt x="50120" y="73880"/>
                </a:lnTo>
                <a:lnTo>
                  <a:pt x="50100" y="74000"/>
                </a:lnTo>
                <a:lnTo>
                  <a:pt x="50110" y="74060"/>
                </a:lnTo>
                <a:lnTo>
                  <a:pt x="50210" y="74080"/>
                </a:lnTo>
                <a:close/>
                <a:moveTo>
                  <a:pt x="27400" y="72600"/>
                </a:moveTo>
                <a:lnTo>
                  <a:pt x="27430" y="72630"/>
                </a:lnTo>
                <a:lnTo>
                  <a:pt x="27460" y="72710"/>
                </a:lnTo>
                <a:lnTo>
                  <a:pt x="27440" y="72890"/>
                </a:lnTo>
                <a:lnTo>
                  <a:pt x="27400" y="73070"/>
                </a:lnTo>
                <a:lnTo>
                  <a:pt x="27390" y="73230"/>
                </a:lnTo>
                <a:lnTo>
                  <a:pt x="27310" y="73310"/>
                </a:lnTo>
                <a:lnTo>
                  <a:pt x="27200" y="73390"/>
                </a:lnTo>
                <a:lnTo>
                  <a:pt x="27090" y="73500"/>
                </a:lnTo>
                <a:lnTo>
                  <a:pt x="26820" y="73660"/>
                </a:lnTo>
                <a:lnTo>
                  <a:pt x="26680" y="73680"/>
                </a:lnTo>
                <a:lnTo>
                  <a:pt x="26520" y="73630"/>
                </a:lnTo>
                <a:lnTo>
                  <a:pt x="26470" y="73550"/>
                </a:lnTo>
                <a:lnTo>
                  <a:pt x="26550" y="73520"/>
                </a:lnTo>
                <a:lnTo>
                  <a:pt x="26630" y="73520"/>
                </a:lnTo>
                <a:lnTo>
                  <a:pt x="26700" y="73450"/>
                </a:lnTo>
                <a:lnTo>
                  <a:pt x="26780" y="73390"/>
                </a:lnTo>
                <a:lnTo>
                  <a:pt x="26770" y="73330"/>
                </a:lnTo>
                <a:lnTo>
                  <a:pt x="26470" y="73260"/>
                </a:lnTo>
                <a:lnTo>
                  <a:pt x="26540" y="73180"/>
                </a:lnTo>
                <a:lnTo>
                  <a:pt x="26730" y="73150"/>
                </a:lnTo>
                <a:lnTo>
                  <a:pt x="26920" y="73140"/>
                </a:lnTo>
                <a:lnTo>
                  <a:pt x="27080" y="73020"/>
                </a:lnTo>
                <a:lnTo>
                  <a:pt x="27140" y="72860"/>
                </a:lnTo>
                <a:lnTo>
                  <a:pt x="27080" y="72700"/>
                </a:lnTo>
                <a:lnTo>
                  <a:pt x="26940" y="72480"/>
                </a:lnTo>
                <a:lnTo>
                  <a:pt x="26860" y="72200"/>
                </a:lnTo>
                <a:lnTo>
                  <a:pt x="26960" y="72130"/>
                </a:lnTo>
                <a:lnTo>
                  <a:pt x="27120" y="72260"/>
                </a:lnTo>
                <a:lnTo>
                  <a:pt x="27220" y="72360"/>
                </a:lnTo>
                <a:lnTo>
                  <a:pt x="27390" y="72460"/>
                </a:lnTo>
                <a:lnTo>
                  <a:pt x="27400" y="72600"/>
                </a:lnTo>
                <a:close/>
                <a:moveTo>
                  <a:pt x="26560" y="73050"/>
                </a:moveTo>
                <a:lnTo>
                  <a:pt x="26430" y="73110"/>
                </a:lnTo>
                <a:lnTo>
                  <a:pt x="26320" y="73020"/>
                </a:lnTo>
                <a:lnTo>
                  <a:pt x="26270" y="72450"/>
                </a:lnTo>
                <a:lnTo>
                  <a:pt x="26320" y="72130"/>
                </a:lnTo>
                <a:lnTo>
                  <a:pt x="26430" y="71980"/>
                </a:lnTo>
                <a:lnTo>
                  <a:pt x="26600" y="72360"/>
                </a:lnTo>
                <a:lnTo>
                  <a:pt x="26750" y="72570"/>
                </a:lnTo>
                <a:lnTo>
                  <a:pt x="26860" y="72810"/>
                </a:lnTo>
                <a:lnTo>
                  <a:pt x="26820" y="73000"/>
                </a:lnTo>
                <a:lnTo>
                  <a:pt x="26700" y="73040"/>
                </a:lnTo>
                <a:lnTo>
                  <a:pt x="26560" y="73050"/>
                </a:lnTo>
                <a:close/>
                <a:moveTo>
                  <a:pt x="18530" y="71090"/>
                </a:moveTo>
                <a:lnTo>
                  <a:pt x="18680" y="71050"/>
                </a:lnTo>
                <a:lnTo>
                  <a:pt x="18710" y="71120"/>
                </a:lnTo>
                <a:lnTo>
                  <a:pt x="18590" y="71230"/>
                </a:lnTo>
                <a:lnTo>
                  <a:pt x="18530" y="71310"/>
                </a:lnTo>
                <a:lnTo>
                  <a:pt x="18490" y="71400"/>
                </a:lnTo>
                <a:lnTo>
                  <a:pt x="18280" y="71650"/>
                </a:lnTo>
                <a:lnTo>
                  <a:pt x="18240" y="71770"/>
                </a:lnTo>
                <a:lnTo>
                  <a:pt x="18150" y="71920"/>
                </a:lnTo>
                <a:lnTo>
                  <a:pt x="18080" y="72010"/>
                </a:lnTo>
                <a:lnTo>
                  <a:pt x="18020" y="72080"/>
                </a:lnTo>
                <a:lnTo>
                  <a:pt x="17890" y="72020"/>
                </a:lnTo>
                <a:lnTo>
                  <a:pt x="17800" y="71780"/>
                </a:lnTo>
                <a:lnTo>
                  <a:pt x="17820" y="71560"/>
                </a:lnTo>
                <a:lnTo>
                  <a:pt x="17890" y="71360"/>
                </a:lnTo>
                <a:lnTo>
                  <a:pt x="17980" y="71190"/>
                </a:lnTo>
                <a:lnTo>
                  <a:pt x="18080" y="71030"/>
                </a:lnTo>
                <a:lnTo>
                  <a:pt x="18200" y="70950"/>
                </a:lnTo>
                <a:lnTo>
                  <a:pt x="18310" y="70920"/>
                </a:lnTo>
                <a:lnTo>
                  <a:pt x="18370" y="70970"/>
                </a:lnTo>
                <a:lnTo>
                  <a:pt x="18410" y="71090"/>
                </a:lnTo>
                <a:lnTo>
                  <a:pt x="18530" y="71090"/>
                </a:lnTo>
                <a:close/>
                <a:moveTo>
                  <a:pt x="28400" y="70360"/>
                </a:moveTo>
                <a:lnTo>
                  <a:pt x="28450" y="70500"/>
                </a:lnTo>
                <a:lnTo>
                  <a:pt x="28450" y="70680"/>
                </a:lnTo>
                <a:lnTo>
                  <a:pt x="28380" y="70840"/>
                </a:lnTo>
                <a:lnTo>
                  <a:pt x="28200" y="70850"/>
                </a:lnTo>
                <a:lnTo>
                  <a:pt x="28040" y="70690"/>
                </a:lnTo>
                <a:lnTo>
                  <a:pt x="27920" y="70510"/>
                </a:lnTo>
                <a:lnTo>
                  <a:pt x="27770" y="70510"/>
                </a:lnTo>
                <a:lnTo>
                  <a:pt x="27700" y="70570"/>
                </a:lnTo>
                <a:lnTo>
                  <a:pt x="27650" y="70600"/>
                </a:lnTo>
                <a:lnTo>
                  <a:pt x="27550" y="70610"/>
                </a:lnTo>
                <a:lnTo>
                  <a:pt x="27460" y="70540"/>
                </a:lnTo>
                <a:lnTo>
                  <a:pt x="27430" y="70390"/>
                </a:lnTo>
                <a:lnTo>
                  <a:pt x="27310" y="70170"/>
                </a:lnTo>
                <a:lnTo>
                  <a:pt x="27040" y="69890"/>
                </a:lnTo>
                <a:lnTo>
                  <a:pt x="26990" y="69750"/>
                </a:lnTo>
                <a:lnTo>
                  <a:pt x="27120" y="69780"/>
                </a:lnTo>
                <a:lnTo>
                  <a:pt x="27220" y="69780"/>
                </a:lnTo>
                <a:lnTo>
                  <a:pt x="27320" y="69730"/>
                </a:lnTo>
                <a:lnTo>
                  <a:pt x="27470" y="69720"/>
                </a:lnTo>
                <a:lnTo>
                  <a:pt x="27640" y="69740"/>
                </a:lnTo>
                <a:lnTo>
                  <a:pt x="27770" y="69800"/>
                </a:lnTo>
                <a:lnTo>
                  <a:pt x="27850" y="69890"/>
                </a:lnTo>
                <a:lnTo>
                  <a:pt x="27970" y="69950"/>
                </a:lnTo>
                <a:lnTo>
                  <a:pt x="28130" y="69960"/>
                </a:lnTo>
                <a:lnTo>
                  <a:pt x="28260" y="69990"/>
                </a:lnTo>
                <a:lnTo>
                  <a:pt x="28350" y="70070"/>
                </a:lnTo>
                <a:lnTo>
                  <a:pt x="28400" y="70170"/>
                </a:lnTo>
                <a:lnTo>
                  <a:pt x="28390" y="70250"/>
                </a:lnTo>
                <a:lnTo>
                  <a:pt x="28400" y="70360"/>
                </a:lnTo>
                <a:close/>
                <a:moveTo>
                  <a:pt x="28330" y="69380"/>
                </a:moveTo>
                <a:lnTo>
                  <a:pt x="28290" y="69420"/>
                </a:lnTo>
                <a:lnTo>
                  <a:pt x="28240" y="69520"/>
                </a:lnTo>
                <a:lnTo>
                  <a:pt x="28270" y="69750"/>
                </a:lnTo>
                <a:lnTo>
                  <a:pt x="28190" y="69830"/>
                </a:lnTo>
                <a:lnTo>
                  <a:pt x="28020" y="69880"/>
                </a:lnTo>
                <a:lnTo>
                  <a:pt x="27870" y="69790"/>
                </a:lnTo>
                <a:lnTo>
                  <a:pt x="27690" y="69640"/>
                </a:lnTo>
                <a:lnTo>
                  <a:pt x="27460" y="69550"/>
                </a:lnTo>
                <a:lnTo>
                  <a:pt x="27300" y="69450"/>
                </a:lnTo>
                <a:lnTo>
                  <a:pt x="27430" y="69340"/>
                </a:lnTo>
                <a:lnTo>
                  <a:pt x="27770" y="69290"/>
                </a:lnTo>
                <a:lnTo>
                  <a:pt x="27970" y="69200"/>
                </a:lnTo>
                <a:lnTo>
                  <a:pt x="28070" y="69110"/>
                </a:lnTo>
                <a:lnTo>
                  <a:pt x="28200" y="69170"/>
                </a:lnTo>
                <a:lnTo>
                  <a:pt x="28300" y="69310"/>
                </a:lnTo>
                <a:lnTo>
                  <a:pt x="28330" y="69380"/>
                </a:lnTo>
                <a:close/>
                <a:moveTo>
                  <a:pt x="27120" y="68870"/>
                </a:moveTo>
                <a:lnTo>
                  <a:pt x="27010" y="68720"/>
                </a:lnTo>
                <a:lnTo>
                  <a:pt x="26910" y="68540"/>
                </a:lnTo>
                <a:lnTo>
                  <a:pt x="26950" y="68410"/>
                </a:lnTo>
                <a:lnTo>
                  <a:pt x="27150" y="68310"/>
                </a:lnTo>
                <a:lnTo>
                  <a:pt x="27310" y="68300"/>
                </a:lnTo>
                <a:lnTo>
                  <a:pt x="27440" y="68370"/>
                </a:lnTo>
                <a:lnTo>
                  <a:pt x="27570" y="68370"/>
                </a:lnTo>
                <a:lnTo>
                  <a:pt x="27600" y="68270"/>
                </a:lnTo>
                <a:lnTo>
                  <a:pt x="27580" y="68070"/>
                </a:lnTo>
                <a:lnTo>
                  <a:pt x="27710" y="67950"/>
                </a:lnTo>
                <a:lnTo>
                  <a:pt x="27880" y="67950"/>
                </a:lnTo>
                <a:lnTo>
                  <a:pt x="27970" y="67940"/>
                </a:lnTo>
                <a:lnTo>
                  <a:pt x="28040" y="67980"/>
                </a:lnTo>
                <a:lnTo>
                  <a:pt x="28100" y="68070"/>
                </a:lnTo>
                <a:lnTo>
                  <a:pt x="28120" y="68180"/>
                </a:lnTo>
                <a:lnTo>
                  <a:pt x="27940" y="68290"/>
                </a:lnTo>
                <a:lnTo>
                  <a:pt x="28000" y="68550"/>
                </a:lnTo>
                <a:lnTo>
                  <a:pt x="27970" y="68700"/>
                </a:lnTo>
                <a:lnTo>
                  <a:pt x="27870" y="68760"/>
                </a:lnTo>
                <a:lnTo>
                  <a:pt x="27740" y="68760"/>
                </a:lnTo>
                <a:lnTo>
                  <a:pt x="27650" y="68860"/>
                </a:lnTo>
                <a:lnTo>
                  <a:pt x="27660" y="69040"/>
                </a:lnTo>
                <a:lnTo>
                  <a:pt x="27610" y="69200"/>
                </a:lnTo>
                <a:lnTo>
                  <a:pt x="27470" y="69280"/>
                </a:lnTo>
                <a:lnTo>
                  <a:pt x="27350" y="69270"/>
                </a:lnTo>
                <a:lnTo>
                  <a:pt x="27320" y="69170"/>
                </a:lnTo>
                <a:lnTo>
                  <a:pt x="27320" y="69110"/>
                </a:lnTo>
                <a:lnTo>
                  <a:pt x="27120" y="68870"/>
                </a:lnTo>
                <a:close/>
                <a:moveTo>
                  <a:pt x="29380" y="67330"/>
                </a:moveTo>
                <a:lnTo>
                  <a:pt x="29260" y="67380"/>
                </a:lnTo>
                <a:lnTo>
                  <a:pt x="29100" y="67370"/>
                </a:lnTo>
                <a:lnTo>
                  <a:pt x="29030" y="67230"/>
                </a:lnTo>
                <a:lnTo>
                  <a:pt x="29060" y="67070"/>
                </a:lnTo>
                <a:lnTo>
                  <a:pt x="29160" y="67010"/>
                </a:lnTo>
                <a:lnTo>
                  <a:pt x="29400" y="67010"/>
                </a:lnTo>
                <a:lnTo>
                  <a:pt x="29470" y="67040"/>
                </a:lnTo>
                <a:lnTo>
                  <a:pt x="29480" y="67110"/>
                </a:lnTo>
                <a:lnTo>
                  <a:pt x="29430" y="67280"/>
                </a:lnTo>
                <a:lnTo>
                  <a:pt x="29380" y="67330"/>
                </a:lnTo>
                <a:close/>
                <a:moveTo>
                  <a:pt x="28460" y="65140"/>
                </a:moveTo>
                <a:lnTo>
                  <a:pt x="28490" y="65210"/>
                </a:lnTo>
                <a:lnTo>
                  <a:pt x="28510" y="65300"/>
                </a:lnTo>
                <a:lnTo>
                  <a:pt x="28500" y="65460"/>
                </a:lnTo>
                <a:lnTo>
                  <a:pt x="28450" y="65510"/>
                </a:lnTo>
                <a:lnTo>
                  <a:pt x="28380" y="65550"/>
                </a:lnTo>
                <a:lnTo>
                  <a:pt x="28310" y="65520"/>
                </a:lnTo>
                <a:lnTo>
                  <a:pt x="28180" y="65390"/>
                </a:lnTo>
                <a:lnTo>
                  <a:pt x="28130" y="65350"/>
                </a:lnTo>
                <a:lnTo>
                  <a:pt x="28060" y="65390"/>
                </a:lnTo>
                <a:lnTo>
                  <a:pt x="27990" y="65380"/>
                </a:lnTo>
                <a:lnTo>
                  <a:pt x="27970" y="65310"/>
                </a:lnTo>
                <a:lnTo>
                  <a:pt x="27920" y="65280"/>
                </a:lnTo>
                <a:lnTo>
                  <a:pt x="27850" y="65280"/>
                </a:lnTo>
                <a:lnTo>
                  <a:pt x="27830" y="65250"/>
                </a:lnTo>
                <a:lnTo>
                  <a:pt x="27930" y="65170"/>
                </a:lnTo>
                <a:lnTo>
                  <a:pt x="27890" y="65150"/>
                </a:lnTo>
                <a:lnTo>
                  <a:pt x="27830" y="65160"/>
                </a:lnTo>
                <a:lnTo>
                  <a:pt x="27770" y="65140"/>
                </a:lnTo>
                <a:lnTo>
                  <a:pt x="27800" y="65070"/>
                </a:lnTo>
                <a:lnTo>
                  <a:pt x="27900" y="65000"/>
                </a:lnTo>
                <a:lnTo>
                  <a:pt x="27990" y="64990"/>
                </a:lnTo>
                <a:lnTo>
                  <a:pt x="28110" y="65040"/>
                </a:lnTo>
                <a:lnTo>
                  <a:pt x="28280" y="65030"/>
                </a:lnTo>
                <a:lnTo>
                  <a:pt x="28400" y="65060"/>
                </a:lnTo>
                <a:lnTo>
                  <a:pt x="28460" y="65140"/>
                </a:lnTo>
                <a:close/>
                <a:moveTo>
                  <a:pt x="14220" y="81600"/>
                </a:moveTo>
                <a:lnTo>
                  <a:pt x="14150" y="81560"/>
                </a:lnTo>
                <a:lnTo>
                  <a:pt x="13880" y="81310"/>
                </a:lnTo>
                <a:lnTo>
                  <a:pt x="13730" y="81220"/>
                </a:lnTo>
                <a:lnTo>
                  <a:pt x="13700" y="81090"/>
                </a:lnTo>
                <a:lnTo>
                  <a:pt x="13770" y="80920"/>
                </a:lnTo>
                <a:lnTo>
                  <a:pt x="13870" y="80820"/>
                </a:lnTo>
                <a:lnTo>
                  <a:pt x="14020" y="80870"/>
                </a:lnTo>
                <a:lnTo>
                  <a:pt x="14140" y="81020"/>
                </a:lnTo>
                <a:lnTo>
                  <a:pt x="14330" y="81420"/>
                </a:lnTo>
                <a:lnTo>
                  <a:pt x="14350" y="81550"/>
                </a:lnTo>
                <a:lnTo>
                  <a:pt x="14300" y="81630"/>
                </a:lnTo>
                <a:lnTo>
                  <a:pt x="14250" y="81620"/>
                </a:lnTo>
                <a:lnTo>
                  <a:pt x="14220" y="81600"/>
                </a:lnTo>
                <a:close/>
                <a:moveTo>
                  <a:pt x="34160" y="79630"/>
                </a:moveTo>
                <a:lnTo>
                  <a:pt x="34280" y="79680"/>
                </a:lnTo>
                <a:lnTo>
                  <a:pt x="34390" y="79820"/>
                </a:lnTo>
                <a:lnTo>
                  <a:pt x="34360" y="79900"/>
                </a:lnTo>
                <a:lnTo>
                  <a:pt x="34300" y="79850"/>
                </a:lnTo>
                <a:lnTo>
                  <a:pt x="34260" y="79840"/>
                </a:lnTo>
                <a:lnTo>
                  <a:pt x="34230" y="79900"/>
                </a:lnTo>
                <a:lnTo>
                  <a:pt x="34180" y="79880"/>
                </a:lnTo>
                <a:lnTo>
                  <a:pt x="34060" y="79810"/>
                </a:lnTo>
                <a:lnTo>
                  <a:pt x="33930" y="79820"/>
                </a:lnTo>
                <a:lnTo>
                  <a:pt x="33860" y="79890"/>
                </a:lnTo>
                <a:lnTo>
                  <a:pt x="33810" y="79980"/>
                </a:lnTo>
                <a:lnTo>
                  <a:pt x="33660" y="80080"/>
                </a:lnTo>
                <a:lnTo>
                  <a:pt x="33520" y="80200"/>
                </a:lnTo>
                <a:lnTo>
                  <a:pt x="33320" y="80320"/>
                </a:lnTo>
                <a:lnTo>
                  <a:pt x="33060" y="80310"/>
                </a:lnTo>
                <a:lnTo>
                  <a:pt x="32920" y="80120"/>
                </a:lnTo>
                <a:lnTo>
                  <a:pt x="32910" y="79870"/>
                </a:lnTo>
                <a:lnTo>
                  <a:pt x="33030" y="79630"/>
                </a:lnTo>
                <a:lnTo>
                  <a:pt x="33270" y="79460"/>
                </a:lnTo>
                <a:lnTo>
                  <a:pt x="33470" y="79460"/>
                </a:lnTo>
                <a:lnTo>
                  <a:pt x="33740" y="79630"/>
                </a:lnTo>
                <a:lnTo>
                  <a:pt x="33820" y="79640"/>
                </a:lnTo>
                <a:lnTo>
                  <a:pt x="33930" y="79610"/>
                </a:lnTo>
                <a:lnTo>
                  <a:pt x="34090" y="79610"/>
                </a:lnTo>
                <a:lnTo>
                  <a:pt x="34160" y="79630"/>
                </a:lnTo>
                <a:close/>
                <a:moveTo>
                  <a:pt x="35150" y="79880"/>
                </a:moveTo>
                <a:lnTo>
                  <a:pt x="35210" y="79910"/>
                </a:lnTo>
                <a:lnTo>
                  <a:pt x="35250" y="79990"/>
                </a:lnTo>
                <a:lnTo>
                  <a:pt x="35210" y="80040"/>
                </a:lnTo>
                <a:lnTo>
                  <a:pt x="35150" y="80050"/>
                </a:lnTo>
                <a:lnTo>
                  <a:pt x="35130" y="80150"/>
                </a:lnTo>
                <a:lnTo>
                  <a:pt x="35130" y="80320"/>
                </a:lnTo>
                <a:lnTo>
                  <a:pt x="35060" y="80440"/>
                </a:lnTo>
                <a:lnTo>
                  <a:pt x="34930" y="80480"/>
                </a:lnTo>
                <a:lnTo>
                  <a:pt x="34860" y="80440"/>
                </a:lnTo>
                <a:lnTo>
                  <a:pt x="34840" y="80360"/>
                </a:lnTo>
                <a:lnTo>
                  <a:pt x="34770" y="80310"/>
                </a:lnTo>
                <a:lnTo>
                  <a:pt x="34700" y="80300"/>
                </a:lnTo>
                <a:lnTo>
                  <a:pt x="34670" y="80080"/>
                </a:lnTo>
                <a:lnTo>
                  <a:pt x="34760" y="79700"/>
                </a:lnTo>
                <a:lnTo>
                  <a:pt x="34790" y="79490"/>
                </a:lnTo>
                <a:lnTo>
                  <a:pt x="34700" y="79400"/>
                </a:lnTo>
                <a:lnTo>
                  <a:pt x="34670" y="79330"/>
                </a:lnTo>
                <a:lnTo>
                  <a:pt x="34780" y="79220"/>
                </a:lnTo>
                <a:lnTo>
                  <a:pt x="34790" y="79170"/>
                </a:lnTo>
                <a:lnTo>
                  <a:pt x="34910" y="79170"/>
                </a:lnTo>
                <a:lnTo>
                  <a:pt x="35140" y="79280"/>
                </a:lnTo>
                <a:lnTo>
                  <a:pt x="35170" y="79440"/>
                </a:lnTo>
                <a:lnTo>
                  <a:pt x="35040" y="79560"/>
                </a:lnTo>
                <a:lnTo>
                  <a:pt x="35020" y="79680"/>
                </a:lnTo>
                <a:lnTo>
                  <a:pt x="35150" y="79880"/>
                </a:lnTo>
                <a:close/>
                <a:moveTo>
                  <a:pt x="38370" y="79160"/>
                </a:moveTo>
                <a:lnTo>
                  <a:pt x="38500" y="79270"/>
                </a:lnTo>
                <a:lnTo>
                  <a:pt x="38580" y="79370"/>
                </a:lnTo>
                <a:lnTo>
                  <a:pt x="38550" y="79570"/>
                </a:lnTo>
                <a:lnTo>
                  <a:pt x="38510" y="79660"/>
                </a:lnTo>
                <a:lnTo>
                  <a:pt x="38430" y="79810"/>
                </a:lnTo>
                <a:lnTo>
                  <a:pt x="38270" y="79900"/>
                </a:lnTo>
                <a:lnTo>
                  <a:pt x="38070" y="79920"/>
                </a:lnTo>
                <a:lnTo>
                  <a:pt x="37920" y="79840"/>
                </a:lnTo>
                <a:lnTo>
                  <a:pt x="37800" y="79730"/>
                </a:lnTo>
                <a:lnTo>
                  <a:pt x="37710" y="79740"/>
                </a:lnTo>
                <a:lnTo>
                  <a:pt x="37660" y="79820"/>
                </a:lnTo>
                <a:lnTo>
                  <a:pt x="37610" y="79790"/>
                </a:lnTo>
                <a:lnTo>
                  <a:pt x="37550" y="79540"/>
                </a:lnTo>
                <a:lnTo>
                  <a:pt x="37640" y="79370"/>
                </a:lnTo>
                <a:lnTo>
                  <a:pt x="37660" y="79210"/>
                </a:lnTo>
                <a:lnTo>
                  <a:pt x="37710" y="79090"/>
                </a:lnTo>
                <a:lnTo>
                  <a:pt x="37810" y="79000"/>
                </a:lnTo>
                <a:lnTo>
                  <a:pt x="38000" y="78900"/>
                </a:lnTo>
                <a:lnTo>
                  <a:pt x="38230" y="78960"/>
                </a:lnTo>
                <a:lnTo>
                  <a:pt x="38370" y="79160"/>
                </a:lnTo>
                <a:close/>
                <a:moveTo>
                  <a:pt x="34340" y="78820"/>
                </a:moveTo>
                <a:lnTo>
                  <a:pt x="34400" y="78900"/>
                </a:lnTo>
                <a:lnTo>
                  <a:pt x="34410" y="79040"/>
                </a:lnTo>
                <a:lnTo>
                  <a:pt x="34310" y="79120"/>
                </a:lnTo>
                <a:lnTo>
                  <a:pt x="34270" y="79310"/>
                </a:lnTo>
                <a:lnTo>
                  <a:pt x="34070" y="79320"/>
                </a:lnTo>
                <a:lnTo>
                  <a:pt x="33960" y="79340"/>
                </a:lnTo>
                <a:lnTo>
                  <a:pt x="34030" y="79460"/>
                </a:lnTo>
                <a:lnTo>
                  <a:pt x="33960" y="79520"/>
                </a:lnTo>
                <a:lnTo>
                  <a:pt x="33750" y="79460"/>
                </a:lnTo>
                <a:lnTo>
                  <a:pt x="33640" y="79360"/>
                </a:lnTo>
                <a:lnTo>
                  <a:pt x="33620" y="79300"/>
                </a:lnTo>
                <a:lnTo>
                  <a:pt x="33560" y="79280"/>
                </a:lnTo>
                <a:lnTo>
                  <a:pt x="33500" y="79260"/>
                </a:lnTo>
                <a:lnTo>
                  <a:pt x="33480" y="79210"/>
                </a:lnTo>
                <a:lnTo>
                  <a:pt x="33550" y="79010"/>
                </a:lnTo>
                <a:lnTo>
                  <a:pt x="33590" y="78940"/>
                </a:lnTo>
                <a:lnTo>
                  <a:pt x="33600" y="78890"/>
                </a:lnTo>
                <a:lnTo>
                  <a:pt x="33570" y="78850"/>
                </a:lnTo>
                <a:lnTo>
                  <a:pt x="33580" y="78810"/>
                </a:lnTo>
                <a:lnTo>
                  <a:pt x="33630" y="78790"/>
                </a:lnTo>
                <a:lnTo>
                  <a:pt x="33660" y="78750"/>
                </a:lnTo>
                <a:lnTo>
                  <a:pt x="33650" y="78710"/>
                </a:lnTo>
                <a:lnTo>
                  <a:pt x="33590" y="78590"/>
                </a:lnTo>
                <a:lnTo>
                  <a:pt x="33630" y="78550"/>
                </a:lnTo>
                <a:lnTo>
                  <a:pt x="33740" y="78590"/>
                </a:lnTo>
                <a:lnTo>
                  <a:pt x="33840" y="78640"/>
                </a:lnTo>
                <a:lnTo>
                  <a:pt x="34120" y="78690"/>
                </a:lnTo>
                <a:lnTo>
                  <a:pt x="34270" y="78770"/>
                </a:lnTo>
                <a:lnTo>
                  <a:pt x="34340" y="78820"/>
                </a:lnTo>
                <a:close/>
                <a:moveTo>
                  <a:pt x="27240" y="77350"/>
                </a:moveTo>
                <a:lnTo>
                  <a:pt x="27230" y="77530"/>
                </a:lnTo>
                <a:lnTo>
                  <a:pt x="27250" y="77650"/>
                </a:lnTo>
                <a:lnTo>
                  <a:pt x="27190" y="77740"/>
                </a:lnTo>
                <a:lnTo>
                  <a:pt x="27060" y="77760"/>
                </a:lnTo>
                <a:lnTo>
                  <a:pt x="26980" y="77820"/>
                </a:lnTo>
                <a:lnTo>
                  <a:pt x="26920" y="77800"/>
                </a:lnTo>
                <a:lnTo>
                  <a:pt x="26870" y="77710"/>
                </a:lnTo>
                <a:lnTo>
                  <a:pt x="26820" y="77710"/>
                </a:lnTo>
                <a:lnTo>
                  <a:pt x="26800" y="77790"/>
                </a:lnTo>
                <a:lnTo>
                  <a:pt x="26710" y="77800"/>
                </a:lnTo>
                <a:lnTo>
                  <a:pt x="26430" y="77690"/>
                </a:lnTo>
                <a:lnTo>
                  <a:pt x="26340" y="77550"/>
                </a:lnTo>
                <a:lnTo>
                  <a:pt x="26330" y="77460"/>
                </a:lnTo>
                <a:lnTo>
                  <a:pt x="26380" y="77380"/>
                </a:lnTo>
                <a:lnTo>
                  <a:pt x="26390" y="77300"/>
                </a:lnTo>
                <a:lnTo>
                  <a:pt x="26490" y="77230"/>
                </a:lnTo>
                <a:lnTo>
                  <a:pt x="26960" y="77330"/>
                </a:lnTo>
                <a:lnTo>
                  <a:pt x="27150" y="77300"/>
                </a:lnTo>
                <a:lnTo>
                  <a:pt x="27240" y="77350"/>
                </a:lnTo>
                <a:close/>
                <a:moveTo>
                  <a:pt x="37620" y="77340"/>
                </a:moveTo>
                <a:lnTo>
                  <a:pt x="37560" y="77400"/>
                </a:lnTo>
                <a:lnTo>
                  <a:pt x="37440" y="77420"/>
                </a:lnTo>
                <a:lnTo>
                  <a:pt x="37370" y="77330"/>
                </a:lnTo>
                <a:lnTo>
                  <a:pt x="37340" y="77200"/>
                </a:lnTo>
                <a:lnTo>
                  <a:pt x="37270" y="77100"/>
                </a:lnTo>
                <a:lnTo>
                  <a:pt x="37170" y="77060"/>
                </a:lnTo>
                <a:lnTo>
                  <a:pt x="37030" y="77080"/>
                </a:lnTo>
                <a:lnTo>
                  <a:pt x="36870" y="77140"/>
                </a:lnTo>
                <a:lnTo>
                  <a:pt x="36740" y="77130"/>
                </a:lnTo>
                <a:lnTo>
                  <a:pt x="36680" y="77110"/>
                </a:lnTo>
                <a:lnTo>
                  <a:pt x="36630" y="77070"/>
                </a:lnTo>
                <a:lnTo>
                  <a:pt x="36330" y="76940"/>
                </a:lnTo>
                <a:lnTo>
                  <a:pt x="36310" y="76890"/>
                </a:lnTo>
                <a:lnTo>
                  <a:pt x="36450" y="76870"/>
                </a:lnTo>
                <a:lnTo>
                  <a:pt x="36590" y="76830"/>
                </a:lnTo>
                <a:lnTo>
                  <a:pt x="36650" y="76790"/>
                </a:lnTo>
                <a:lnTo>
                  <a:pt x="36700" y="76770"/>
                </a:lnTo>
                <a:lnTo>
                  <a:pt x="36800" y="76790"/>
                </a:lnTo>
                <a:lnTo>
                  <a:pt x="36930" y="76840"/>
                </a:lnTo>
                <a:lnTo>
                  <a:pt x="37080" y="76780"/>
                </a:lnTo>
                <a:lnTo>
                  <a:pt x="37260" y="76630"/>
                </a:lnTo>
                <a:lnTo>
                  <a:pt x="37400" y="76600"/>
                </a:lnTo>
                <a:lnTo>
                  <a:pt x="37480" y="76660"/>
                </a:lnTo>
                <a:lnTo>
                  <a:pt x="37580" y="76680"/>
                </a:lnTo>
                <a:lnTo>
                  <a:pt x="37630" y="76680"/>
                </a:lnTo>
                <a:lnTo>
                  <a:pt x="37690" y="76670"/>
                </a:lnTo>
                <a:lnTo>
                  <a:pt x="37840" y="76680"/>
                </a:lnTo>
                <a:lnTo>
                  <a:pt x="38030" y="76730"/>
                </a:lnTo>
                <a:lnTo>
                  <a:pt x="38150" y="76800"/>
                </a:lnTo>
                <a:lnTo>
                  <a:pt x="38130" y="76920"/>
                </a:lnTo>
                <a:lnTo>
                  <a:pt x="38050" y="77010"/>
                </a:lnTo>
                <a:lnTo>
                  <a:pt x="38030" y="77070"/>
                </a:lnTo>
                <a:lnTo>
                  <a:pt x="38010" y="77180"/>
                </a:lnTo>
                <a:lnTo>
                  <a:pt x="37930" y="77280"/>
                </a:lnTo>
                <a:lnTo>
                  <a:pt x="37810" y="77260"/>
                </a:lnTo>
                <a:lnTo>
                  <a:pt x="37690" y="77280"/>
                </a:lnTo>
                <a:lnTo>
                  <a:pt x="37620" y="77340"/>
                </a:lnTo>
                <a:close/>
                <a:moveTo>
                  <a:pt x="40840" y="76740"/>
                </a:moveTo>
                <a:lnTo>
                  <a:pt x="40890" y="76780"/>
                </a:lnTo>
                <a:lnTo>
                  <a:pt x="40910" y="76860"/>
                </a:lnTo>
                <a:lnTo>
                  <a:pt x="40830" y="76880"/>
                </a:lnTo>
                <a:lnTo>
                  <a:pt x="40720" y="76820"/>
                </a:lnTo>
                <a:lnTo>
                  <a:pt x="40580" y="76790"/>
                </a:lnTo>
                <a:lnTo>
                  <a:pt x="40480" y="76830"/>
                </a:lnTo>
                <a:lnTo>
                  <a:pt x="40520" y="76870"/>
                </a:lnTo>
                <a:lnTo>
                  <a:pt x="40600" y="76920"/>
                </a:lnTo>
                <a:lnTo>
                  <a:pt x="40500" y="77020"/>
                </a:lnTo>
                <a:lnTo>
                  <a:pt x="40260" y="77200"/>
                </a:lnTo>
                <a:lnTo>
                  <a:pt x="40130" y="77270"/>
                </a:lnTo>
                <a:lnTo>
                  <a:pt x="40110" y="77120"/>
                </a:lnTo>
                <a:lnTo>
                  <a:pt x="40180" y="77020"/>
                </a:lnTo>
                <a:lnTo>
                  <a:pt x="40270" y="76960"/>
                </a:lnTo>
                <a:lnTo>
                  <a:pt x="40220" y="76900"/>
                </a:lnTo>
                <a:lnTo>
                  <a:pt x="39920" y="76840"/>
                </a:lnTo>
                <a:lnTo>
                  <a:pt x="39960" y="76770"/>
                </a:lnTo>
                <a:lnTo>
                  <a:pt x="39930" y="76690"/>
                </a:lnTo>
                <a:lnTo>
                  <a:pt x="39840" y="76630"/>
                </a:lnTo>
                <a:lnTo>
                  <a:pt x="39610" y="76610"/>
                </a:lnTo>
                <a:lnTo>
                  <a:pt x="39520" y="76580"/>
                </a:lnTo>
                <a:lnTo>
                  <a:pt x="39480" y="76550"/>
                </a:lnTo>
                <a:lnTo>
                  <a:pt x="39520" y="76520"/>
                </a:lnTo>
                <a:lnTo>
                  <a:pt x="39620" y="76500"/>
                </a:lnTo>
                <a:lnTo>
                  <a:pt x="39690" y="76450"/>
                </a:lnTo>
                <a:lnTo>
                  <a:pt x="39820" y="76300"/>
                </a:lnTo>
                <a:lnTo>
                  <a:pt x="39950" y="76190"/>
                </a:lnTo>
                <a:lnTo>
                  <a:pt x="39940" y="76140"/>
                </a:lnTo>
                <a:lnTo>
                  <a:pt x="39990" y="76160"/>
                </a:lnTo>
                <a:lnTo>
                  <a:pt x="40080" y="76250"/>
                </a:lnTo>
                <a:lnTo>
                  <a:pt x="40170" y="76380"/>
                </a:lnTo>
                <a:lnTo>
                  <a:pt x="40220" y="76530"/>
                </a:lnTo>
                <a:lnTo>
                  <a:pt x="40330" y="76580"/>
                </a:lnTo>
                <a:lnTo>
                  <a:pt x="40510" y="76520"/>
                </a:lnTo>
                <a:lnTo>
                  <a:pt x="40650" y="76500"/>
                </a:lnTo>
                <a:lnTo>
                  <a:pt x="40710" y="76560"/>
                </a:lnTo>
                <a:lnTo>
                  <a:pt x="40760" y="76640"/>
                </a:lnTo>
                <a:lnTo>
                  <a:pt x="40840" y="76740"/>
                </a:lnTo>
                <a:close/>
                <a:moveTo>
                  <a:pt x="36400" y="77330"/>
                </a:moveTo>
                <a:lnTo>
                  <a:pt x="36430" y="77430"/>
                </a:lnTo>
                <a:lnTo>
                  <a:pt x="36500" y="77610"/>
                </a:lnTo>
                <a:lnTo>
                  <a:pt x="36460" y="77660"/>
                </a:lnTo>
                <a:lnTo>
                  <a:pt x="36390" y="77650"/>
                </a:lnTo>
                <a:lnTo>
                  <a:pt x="36320" y="77630"/>
                </a:lnTo>
                <a:lnTo>
                  <a:pt x="36200" y="77570"/>
                </a:lnTo>
                <a:lnTo>
                  <a:pt x="36100" y="77510"/>
                </a:lnTo>
                <a:lnTo>
                  <a:pt x="36040" y="77520"/>
                </a:lnTo>
                <a:lnTo>
                  <a:pt x="36030" y="77620"/>
                </a:lnTo>
                <a:lnTo>
                  <a:pt x="35960" y="77650"/>
                </a:lnTo>
                <a:lnTo>
                  <a:pt x="35840" y="77600"/>
                </a:lnTo>
                <a:lnTo>
                  <a:pt x="35640" y="77550"/>
                </a:lnTo>
                <a:lnTo>
                  <a:pt x="35380" y="77460"/>
                </a:lnTo>
                <a:lnTo>
                  <a:pt x="35380" y="77350"/>
                </a:lnTo>
                <a:lnTo>
                  <a:pt x="35510" y="77260"/>
                </a:lnTo>
                <a:lnTo>
                  <a:pt x="35470" y="77140"/>
                </a:lnTo>
                <a:lnTo>
                  <a:pt x="35360" y="77110"/>
                </a:lnTo>
                <a:lnTo>
                  <a:pt x="35220" y="77140"/>
                </a:lnTo>
                <a:lnTo>
                  <a:pt x="35040" y="77090"/>
                </a:lnTo>
                <a:lnTo>
                  <a:pt x="34880" y="76990"/>
                </a:lnTo>
                <a:lnTo>
                  <a:pt x="34780" y="76870"/>
                </a:lnTo>
                <a:lnTo>
                  <a:pt x="34740" y="76690"/>
                </a:lnTo>
                <a:lnTo>
                  <a:pt x="34730" y="76490"/>
                </a:lnTo>
                <a:lnTo>
                  <a:pt x="34740" y="76280"/>
                </a:lnTo>
                <a:lnTo>
                  <a:pt x="34800" y="76070"/>
                </a:lnTo>
                <a:lnTo>
                  <a:pt x="34900" y="75920"/>
                </a:lnTo>
                <a:lnTo>
                  <a:pt x="35050" y="75850"/>
                </a:lnTo>
                <a:lnTo>
                  <a:pt x="35130" y="75830"/>
                </a:lnTo>
                <a:lnTo>
                  <a:pt x="35370" y="75800"/>
                </a:lnTo>
                <a:lnTo>
                  <a:pt x="35520" y="75850"/>
                </a:lnTo>
                <a:lnTo>
                  <a:pt x="35670" y="75950"/>
                </a:lnTo>
                <a:lnTo>
                  <a:pt x="35830" y="76140"/>
                </a:lnTo>
                <a:lnTo>
                  <a:pt x="35950" y="76460"/>
                </a:lnTo>
                <a:lnTo>
                  <a:pt x="35990" y="76720"/>
                </a:lnTo>
                <a:lnTo>
                  <a:pt x="36030" y="76840"/>
                </a:lnTo>
                <a:lnTo>
                  <a:pt x="36110" y="76940"/>
                </a:lnTo>
                <a:lnTo>
                  <a:pt x="36150" y="77080"/>
                </a:lnTo>
                <a:lnTo>
                  <a:pt x="36400" y="77330"/>
                </a:lnTo>
                <a:close/>
                <a:moveTo>
                  <a:pt x="36380" y="76120"/>
                </a:moveTo>
                <a:lnTo>
                  <a:pt x="36310" y="76110"/>
                </a:lnTo>
                <a:lnTo>
                  <a:pt x="36250" y="76050"/>
                </a:lnTo>
                <a:lnTo>
                  <a:pt x="36300" y="75950"/>
                </a:lnTo>
                <a:lnTo>
                  <a:pt x="36370" y="75860"/>
                </a:lnTo>
                <a:lnTo>
                  <a:pt x="36460" y="75650"/>
                </a:lnTo>
                <a:lnTo>
                  <a:pt x="36650" y="75400"/>
                </a:lnTo>
                <a:lnTo>
                  <a:pt x="36920" y="75250"/>
                </a:lnTo>
                <a:lnTo>
                  <a:pt x="37200" y="75180"/>
                </a:lnTo>
                <a:lnTo>
                  <a:pt x="37370" y="75210"/>
                </a:lnTo>
                <a:lnTo>
                  <a:pt x="37430" y="75310"/>
                </a:lnTo>
                <a:lnTo>
                  <a:pt x="37440" y="75420"/>
                </a:lnTo>
                <a:lnTo>
                  <a:pt x="37370" y="75490"/>
                </a:lnTo>
                <a:lnTo>
                  <a:pt x="37380" y="75530"/>
                </a:lnTo>
                <a:lnTo>
                  <a:pt x="37510" y="75610"/>
                </a:lnTo>
                <a:lnTo>
                  <a:pt x="37610" y="75720"/>
                </a:lnTo>
                <a:lnTo>
                  <a:pt x="37700" y="75860"/>
                </a:lnTo>
                <a:lnTo>
                  <a:pt x="37720" y="75960"/>
                </a:lnTo>
                <a:lnTo>
                  <a:pt x="37620" y="75970"/>
                </a:lnTo>
                <a:lnTo>
                  <a:pt x="37340" y="75890"/>
                </a:lnTo>
                <a:lnTo>
                  <a:pt x="37220" y="75920"/>
                </a:lnTo>
                <a:lnTo>
                  <a:pt x="37150" y="76020"/>
                </a:lnTo>
                <a:lnTo>
                  <a:pt x="36800" y="76180"/>
                </a:lnTo>
                <a:lnTo>
                  <a:pt x="36670" y="76350"/>
                </a:lnTo>
                <a:lnTo>
                  <a:pt x="36630" y="76530"/>
                </a:lnTo>
                <a:lnTo>
                  <a:pt x="36560" y="76580"/>
                </a:lnTo>
                <a:lnTo>
                  <a:pt x="36470" y="76480"/>
                </a:lnTo>
                <a:lnTo>
                  <a:pt x="36470" y="76310"/>
                </a:lnTo>
                <a:lnTo>
                  <a:pt x="36440" y="76160"/>
                </a:lnTo>
                <a:lnTo>
                  <a:pt x="36380" y="76120"/>
                </a:lnTo>
                <a:close/>
                <a:moveTo>
                  <a:pt x="30660" y="68190"/>
                </a:moveTo>
                <a:lnTo>
                  <a:pt x="30920" y="68280"/>
                </a:lnTo>
                <a:lnTo>
                  <a:pt x="30950" y="68630"/>
                </a:lnTo>
                <a:lnTo>
                  <a:pt x="30680" y="68880"/>
                </a:lnTo>
                <a:lnTo>
                  <a:pt x="30530" y="68820"/>
                </a:lnTo>
                <a:lnTo>
                  <a:pt x="30620" y="68720"/>
                </a:lnTo>
                <a:lnTo>
                  <a:pt x="30660" y="68630"/>
                </a:lnTo>
                <a:lnTo>
                  <a:pt x="30630" y="68560"/>
                </a:lnTo>
                <a:lnTo>
                  <a:pt x="30250" y="68360"/>
                </a:lnTo>
                <a:lnTo>
                  <a:pt x="30190" y="68330"/>
                </a:lnTo>
                <a:lnTo>
                  <a:pt x="29790" y="68390"/>
                </a:lnTo>
                <a:lnTo>
                  <a:pt x="29610" y="68480"/>
                </a:lnTo>
                <a:lnTo>
                  <a:pt x="29410" y="68510"/>
                </a:lnTo>
                <a:lnTo>
                  <a:pt x="29250" y="68450"/>
                </a:lnTo>
                <a:lnTo>
                  <a:pt x="29170" y="68350"/>
                </a:lnTo>
                <a:lnTo>
                  <a:pt x="29240" y="68260"/>
                </a:lnTo>
                <a:lnTo>
                  <a:pt x="29460" y="68250"/>
                </a:lnTo>
                <a:lnTo>
                  <a:pt x="29730" y="68150"/>
                </a:lnTo>
                <a:lnTo>
                  <a:pt x="29780" y="68080"/>
                </a:lnTo>
                <a:lnTo>
                  <a:pt x="29830" y="68040"/>
                </a:lnTo>
                <a:lnTo>
                  <a:pt x="29840" y="67970"/>
                </a:lnTo>
                <a:lnTo>
                  <a:pt x="30010" y="67920"/>
                </a:lnTo>
                <a:lnTo>
                  <a:pt x="30070" y="67810"/>
                </a:lnTo>
                <a:lnTo>
                  <a:pt x="30080" y="67690"/>
                </a:lnTo>
                <a:lnTo>
                  <a:pt x="29970" y="67550"/>
                </a:lnTo>
                <a:lnTo>
                  <a:pt x="29930" y="67380"/>
                </a:lnTo>
                <a:lnTo>
                  <a:pt x="30070" y="67310"/>
                </a:lnTo>
                <a:lnTo>
                  <a:pt x="30310" y="67360"/>
                </a:lnTo>
                <a:lnTo>
                  <a:pt x="30550" y="67490"/>
                </a:lnTo>
                <a:lnTo>
                  <a:pt x="30720" y="67660"/>
                </a:lnTo>
                <a:lnTo>
                  <a:pt x="30700" y="67760"/>
                </a:lnTo>
                <a:lnTo>
                  <a:pt x="30590" y="67770"/>
                </a:lnTo>
                <a:lnTo>
                  <a:pt x="30380" y="67910"/>
                </a:lnTo>
                <a:lnTo>
                  <a:pt x="30350" y="67990"/>
                </a:lnTo>
                <a:lnTo>
                  <a:pt x="30360" y="68080"/>
                </a:lnTo>
                <a:lnTo>
                  <a:pt x="30380" y="68160"/>
                </a:lnTo>
                <a:lnTo>
                  <a:pt x="30470" y="68190"/>
                </a:lnTo>
                <a:lnTo>
                  <a:pt x="30660" y="68190"/>
                </a:lnTo>
                <a:close/>
                <a:moveTo>
                  <a:pt x="29220" y="65160"/>
                </a:moveTo>
                <a:lnTo>
                  <a:pt x="29240" y="65080"/>
                </a:lnTo>
                <a:lnTo>
                  <a:pt x="29150" y="65050"/>
                </a:lnTo>
                <a:lnTo>
                  <a:pt x="28800" y="65000"/>
                </a:lnTo>
                <a:lnTo>
                  <a:pt x="28730" y="64930"/>
                </a:lnTo>
                <a:lnTo>
                  <a:pt x="28610" y="64920"/>
                </a:lnTo>
                <a:lnTo>
                  <a:pt x="28550" y="64900"/>
                </a:lnTo>
                <a:lnTo>
                  <a:pt x="28490" y="64850"/>
                </a:lnTo>
                <a:lnTo>
                  <a:pt x="28410" y="64810"/>
                </a:lnTo>
                <a:lnTo>
                  <a:pt x="28340" y="64720"/>
                </a:lnTo>
                <a:lnTo>
                  <a:pt x="28190" y="64380"/>
                </a:lnTo>
                <a:lnTo>
                  <a:pt x="28280" y="64250"/>
                </a:lnTo>
                <a:lnTo>
                  <a:pt x="28450" y="64190"/>
                </a:lnTo>
                <a:lnTo>
                  <a:pt x="28610" y="64250"/>
                </a:lnTo>
                <a:lnTo>
                  <a:pt x="28730" y="64330"/>
                </a:lnTo>
                <a:lnTo>
                  <a:pt x="28850" y="64290"/>
                </a:lnTo>
                <a:lnTo>
                  <a:pt x="28980" y="64230"/>
                </a:lnTo>
                <a:lnTo>
                  <a:pt x="29060" y="64270"/>
                </a:lnTo>
                <a:lnTo>
                  <a:pt x="29090" y="64340"/>
                </a:lnTo>
                <a:lnTo>
                  <a:pt x="29160" y="64340"/>
                </a:lnTo>
                <a:lnTo>
                  <a:pt x="29240" y="64310"/>
                </a:lnTo>
                <a:lnTo>
                  <a:pt x="29280" y="64420"/>
                </a:lnTo>
                <a:lnTo>
                  <a:pt x="29180" y="64520"/>
                </a:lnTo>
                <a:lnTo>
                  <a:pt x="29060" y="64520"/>
                </a:lnTo>
                <a:lnTo>
                  <a:pt x="29000" y="64590"/>
                </a:lnTo>
                <a:lnTo>
                  <a:pt x="29000" y="64670"/>
                </a:lnTo>
                <a:lnTo>
                  <a:pt x="29150" y="64830"/>
                </a:lnTo>
                <a:lnTo>
                  <a:pt x="29280" y="64880"/>
                </a:lnTo>
                <a:lnTo>
                  <a:pt x="29420" y="64890"/>
                </a:lnTo>
                <a:lnTo>
                  <a:pt x="29500" y="65010"/>
                </a:lnTo>
                <a:lnTo>
                  <a:pt x="29540" y="65160"/>
                </a:lnTo>
                <a:lnTo>
                  <a:pt x="29610" y="65250"/>
                </a:lnTo>
                <a:lnTo>
                  <a:pt x="29630" y="65380"/>
                </a:lnTo>
                <a:lnTo>
                  <a:pt x="29580" y="65540"/>
                </a:lnTo>
                <a:lnTo>
                  <a:pt x="29530" y="65580"/>
                </a:lnTo>
                <a:lnTo>
                  <a:pt x="29490" y="65530"/>
                </a:lnTo>
                <a:lnTo>
                  <a:pt x="29340" y="65490"/>
                </a:lnTo>
                <a:lnTo>
                  <a:pt x="29270" y="65410"/>
                </a:lnTo>
                <a:lnTo>
                  <a:pt x="29220" y="65310"/>
                </a:lnTo>
                <a:lnTo>
                  <a:pt x="29220" y="65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