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Gyeongsang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Korea • State Map | Fully Editable Vector Shape</a:t>
            </a:r>
          </a:p>
        </p:txBody>
      </p:sp>
      <p:sp>
        <p:nvSpPr>
          <p:cNvPr id="101" name="South Gyeongs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970" y="61360"/>
                </a:moveTo>
                <a:lnTo>
                  <a:pt x="48260" y="61060"/>
                </a:lnTo>
                <a:lnTo>
                  <a:pt x="48270" y="60660"/>
                </a:lnTo>
                <a:lnTo>
                  <a:pt x="48360" y="60210"/>
                </a:lnTo>
                <a:lnTo>
                  <a:pt x="48930" y="59530"/>
                </a:lnTo>
                <a:lnTo>
                  <a:pt x="49010" y="59080"/>
                </a:lnTo>
                <a:lnTo>
                  <a:pt x="48820" y="58950"/>
                </a:lnTo>
                <a:lnTo>
                  <a:pt x="48680" y="58630"/>
                </a:lnTo>
                <a:lnTo>
                  <a:pt x="48700" y="58210"/>
                </a:lnTo>
                <a:lnTo>
                  <a:pt x="48550" y="57810"/>
                </a:lnTo>
                <a:lnTo>
                  <a:pt x="48530" y="57600"/>
                </a:lnTo>
                <a:lnTo>
                  <a:pt x="48480" y="57420"/>
                </a:lnTo>
                <a:lnTo>
                  <a:pt x="48130" y="57270"/>
                </a:lnTo>
                <a:lnTo>
                  <a:pt x="48140" y="56850"/>
                </a:lnTo>
                <a:lnTo>
                  <a:pt x="48330" y="56470"/>
                </a:lnTo>
                <a:lnTo>
                  <a:pt x="48450" y="55950"/>
                </a:lnTo>
                <a:lnTo>
                  <a:pt x="48610" y="55440"/>
                </a:lnTo>
                <a:lnTo>
                  <a:pt x="48820" y="55050"/>
                </a:lnTo>
                <a:lnTo>
                  <a:pt x="48990" y="54680"/>
                </a:lnTo>
                <a:lnTo>
                  <a:pt x="49030" y="54160"/>
                </a:lnTo>
                <a:lnTo>
                  <a:pt x="49180" y="53730"/>
                </a:lnTo>
                <a:lnTo>
                  <a:pt x="49490" y="53450"/>
                </a:lnTo>
                <a:lnTo>
                  <a:pt x="49780" y="53140"/>
                </a:lnTo>
                <a:lnTo>
                  <a:pt x="50040" y="52590"/>
                </a:lnTo>
                <a:lnTo>
                  <a:pt x="50170" y="52510"/>
                </a:lnTo>
                <a:lnTo>
                  <a:pt x="50350" y="52530"/>
                </a:lnTo>
                <a:lnTo>
                  <a:pt x="50690" y="52420"/>
                </a:lnTo>
                <a:lnTo>
                  <a:pt x="51360" y="52060"/>
                </a:lnTo>
                <a:lnTo>
                  <a:pt x="51490" y="51710"/>
                </a:lnTo>
                <a:lnTo>
                  <a:pt x="51990" y="51180"/>
                </a:lnTo>
                <a:lnTo>
                  <a:pt x="52100" y="51550"/>
                </a:lnTo>
                <a:lnTo>
                  <a:pt x="52370" y="51710"/>
                </a:lnTo>
                <a:lnTo>
                  <a:pt x="52500" y="51810"/>
                </a:lnTo>
                <a:lnTo>
                  <a:pt x="52620" y="51910"/>
                </a:lnTo>
                <a:lnTo>
                  <a:pt x="52640" y="52050"/>
                </a:lnTo>
                <a:lnTo>
                  <a:pt x="52690" y="52180"/>
                </a:lnTo>
                <a:lnTo>
                  <a:pt x="52800" y="52230"/>
                </a:lnTo>
                <a:lnTo>
                  <a:pt x="52910" y="52270"/>
                </a:lnTo>
                <a:lnTo>
                  <a:pt x="53320" y="52300"/>
                </a:lnTo>
                <a:lnTo>
                  <a:pt x="53500" y="52450"/>
                </a:lnTo>
                <a:lnTo>
                  <a:pt x="53720" y="52600"/>
                </a:lnTo>
                <a:lnTo>
                  <a:pt x="54110" y="52630"/>
                </a:lnTo>
                <a:lnTo>
                  <a:pt x="54490" y="52620"/>
                </a:lnTo>
                <a:lnTo>
                  <a:pt x="54840" y="52740"/>
                </a:lnTo>
                <a:lnTo>
                  <a:pt x="55100" y="53020"/>
                </a:lnTo>
                <a:lnTo>
                  <a:pt x="55280" y="53370"/>
                </a:lnTo>
                <a:lnTo>
                  <a:pt x="55580" y="53580"/>
                </a:lnTo>
                <a:lnTo>
                  <a:pt x="55660" y="53740"/>
                </a:lnTo>
                <a:lnTo>
                  <a:pt x="55700" y="53880"/>
                </a:lnTo>
                <a:lnTo>
                  <a:pt x="55910" y="54010"/>
                </a:lnTo>
                <a:lnTo>
                  <a:pt x="56090" y="54220"/>
                </a:lnTo>
                <a:lnTo>
                  <a:pt x="56080" y="54620"/>
                </a:lnTo>
                <a:lnTo>
                  <a:pt x="55920" y="54990"/>
                </a:lnTo>
                <a:lnTo>
                  <a:pt x="56130" y="55760"/>
                </a:lnTo>
                <a:lnTo>
                  <a:pt x="56970" y="55800"/>
                </a:lnTo>
                <a:lnTo>
                  <a:pt x="57380" y="55740"/>
                </a:lnTo>
                <a:lnTo>
                  <a:pt x="57770" y="55810"/>
                </a:lnTo>
                <a:lnTo>
                  <a:pt x="58140" y="55980"/>
                </a:lnTo>
                <a:lnTo>
                  <a:pt x="58490" y="56240"/>
                </a:lnTo>
                <a:lnTo>
                  <a:pt x="58870" y="56320"/>
                </a:lnTo>
                <a:lnTo>
                  <a:pt x="59600" y="55950"/>
                </a:lnTo>
                <a:lnTo>
                  <a:pt x="59970" y="56020"/>
                </a:lnTo>
                <a:lnTo>
                  <a:pt x="60300" y="55540"/>
                </a:lnTo>
                <a:lnTo>
                  <a:pt x="60620" y="55300"/>
                </a:lnTo>
                <a:lnTo>
                  <a:pt x="60730" y="56220"/>
                </a:lnTo>
                <a:lnTo>
                  <a:pt x="61070" y="56640"/>
                </a:lnTo>
                <a:lnTo>
                  <a:pt x="61490" y="56910"/>
                </a:lnTo>
                <a:lnTo>
                  <a:pt x="61990" y="56860"/>
                </a:lnTo>
                <a:lnTo>
                  <a:pt x="62490" y="56770"/>
                </a:lnTo>
                <a:lnTo>
                  <a:pt x="62940" y="56900"/>
                </a:lnTo>
                <a:lnTo>
                  <a:pt x="63360" y="57120"/>
                </a:lnTo>
                <a:lnTo>
                  <a:pt x="63860" y="57140"/>
                </a:lnTo>
                <a:lnTo>
                  <a:pt x="64310" y="56790"/>
                </a:lnTo>
                <a:lnTo>
                  <a:pt x="64500" y="56720"/>
                </a:lnTo>
                <a:lnTo>
                  <a:pt x="64700" y="56690"/>
                </a:lnTo>
                <a:lnTo>
                  <a:pt x="64880" y="56530"/>
                </a:lnTo>
                <a:lnTo>
                  <a:pt x="65040" y="56330"/>
                </a:lnTo>
                <a:lnTo>
                  <a:pt x="65530" y="56130"/>
                </a:lnTo>
                <a:lnTo>
                  <a:pt x="66050" y="56260"/>
                </a:lnTo>
                <a:lnTo>
                  <a:pt x="66450" y="56440"/>
                </a:lnTo>
                <a:lnTo>
                  <a:pt x="66830" y="56320"/>
                </a:lnTo>
                <a:lnTo>
                  <a:pt x="66890" y="56980"/>
                </a:lnTo>
                <a:lnTo>
                  <a:pt x="66550" y="57660"/>
                </a:lnTo>
                <a:lnTo>
                  <a:pt x="66750" y="58070"/>
                </a:lnTo>
                <a:lnTo>
                  <a:pt x="67590" y="58200"/>
                </a:lnTo>
                <a:lnTo>
                  <a:pt x="67940" y="58470"/>
                </a:lnTo>
                <a:lnTo>
                  <a:pt x="68520" y="59140"/>
                </a:lnTo>
                <a:lnTo>
                  <a:pt x="69220" y="59530"/>
                </a:lnTo>
                <a:lnTo>
                  <a:pt x="69530" y="59770"/>
                </a:lnTo>
                <a:lnTo>
                  <a:pt x="69620" y="60230"/>
                </a:lnTo>
                <a:lnTo>
                  <a:pt x="69920" y="60520"/>
                </a:lnTo>
                <a:lnTo>
                  <a:pt x="70300" y="60660"/>
                </a:lnTo>
                <a:lnTo>
                  <a:pt x="70360" y="60710"/>
                </a:lnTo>
                <a:lnTo>
                  <a:pt x="70300" y="60930"/>
                </a:lnTo>
                <a:lnTo>
                  <a:pt x="70270" y="61230"/>
                </a:lnTo>
                <a:lnTo>
                  <a:pt x="70190" y="61390"/>
                </a:lnTo>
                <a:lnTo>
                  <a:pt x="70100" y="61530"/>
                </a:lnTo>
                <a:lnTo>
                  <a:pt x="70180" y="61760"/>
                </a:lnTo>
                <a:lnTo>
                  <a:pt x="70180" y="61850"/>
                </a:lnTo>
                <a:lnTo>
                  <a:pt x="70030" y="62160"/>
                </a:lnTo>
                <a:lnTo>
                  <a:pt x="69810" y="62620"/>
                </a:lnTo>
                <a:lnTo>
                  <a:pt x="69570" y="62910"/>
                </a:lnTo>
                <a:lnTo>
                  <a:pt x="69440" y="63180"/>
                </a:lnTo>
                <a:lnTo>
                  <a:pt x="69420" y="63230"/>
                </a:lnTo>
                <a:lnTo>
                  <a:pt x="69390" y="63170"/>
                </a:lnTo>
                <a:lnTo>
                  <a:pt x="69120" y="62890"/>
                </a:lnTo>
                <a:lnTo>
                  <a:pt x="68870" y="62580"/>
                </a:lnTo>
                <a:lnTo>
                  <a:pt x="68560" y="62320"/>
                </a:lnTo>
                <a:lnTo>
                  <a:pt x="68320" y="61990"/>
                </a:lnTo>
                <a:lnTo>
                  <a:pt x="68240" y="61620"/>
                </a:lnTo>
                <a:lnTo>
                  <a:pt x="67980" y="61450"/>
                </a:lnTo>
                <a:lnTo>
                  <a:pt x="67630" y="61440"/>
                </a:lnTo>
                <a:lnTo>
                  <a:pt x="67310" y="61570"/>
                </a:lnTo>
                <a:lnTo>
                  <a:pt x="67060" y="61760"/>
                </a:lnTo>
                <a:lnTo>
                  <a:pt x="66860" y="62000"/>
                </a:lnTo>
                <a:lnTo>
                  <a:pt x="66720" y="62980"/>
                </a:lnTo>
                <a:lnTo>
                  <a:pt x="66530" y="63270"/>
                </a:lnTo>
                <a:lnTo>
                  <a:pt x="66320" y="63530"/>
                </a:lnTo>
                <a:lnTo>
                  <a:pt x="66210" y="63730"/>
                </a:lnTo>
                <a:lnTo>
                  <a:pt x="66150" y="63670"/>
                </a:lnTo>
                <a:lnTo>
                  <a:pt x="66020" y="63860"/>
                </a:lnTo>
                <a:lnTo>
                  <a:pt x="65610" y="64590"/>
                </a:lnTo>
                <a:lnTo>
                  <a:pt x="65420" y="64600"/>
                </a:lnTo>
                <a:lnTo>
                  <a:pt x="65410" y="64260"/>
                </a:lnTo>
                <a:lnTo>
                  <a:pt x="65420" y="63950"/>
                </a:lnTo>
                <a:lnTo>
                  <a:pt x="65330" y="63930"/>
                </a:lnTo>
                <a:lnTo>
                  <a:pt x="65210" y="64200"/>
                </a:lnTo>
                <a:lnTo>
                  <a:pt x="65120" y="64590"/>
                </a:lnTo>
                <a:lnTo>
                  <a:pt x="64780" y="64550"/>
                </a:lnTo>
                <a:lnTo>
                  <a:pt x="63890" y="64570"/>
                </a:lnTo>
                <a:lnTo>
                  <a:pt x="63840" y="64260"/>
                </a:lnTo>
                <a:lnTo>
                  <a:pt x="63750" y="64100"/>
                </a:lnTo>
                <a:lnTo>
                  <a:pt x="63620" y="64560"/>
                </a:lnTo>
                <a:lnTo>
                  <a:pt x="63490" y="64630"/>
                </a:lnTo>
                <a:lnTo>
                  <a:pt x="63170" y="64490"/>
                </a:lnTo>
                <a:lnTo>
                  <a:pt x="63020" y="64210"/>
                </a:lnTo>
                <a:lnTo>
                  <a:pt x="62860" y="64190"/>
                </a:lnTo>
                <a:lnTo>
                  <a:pt x="62650" y="64350"/>
                </a:lnTo>
                <a:lnTo>
                  <a:pt x="62650" y="63630"/>
                </a:lnTo>
                <a:lnTo>
                  <a:pt x="62600" y="63570"/>
                </a:lnTo>
                <a:lnTo>
                  <a:pt x="62480" y="63610"/>
                </a:lnTo>
                <a:lnTo>
                  <a:pt x="62380" y="63770"/>
                </a:lnTo>
                <a:lnTo>
                  <a:pt x="62380" y="64020"/>
                </a:lnTo>
                <a:lnTo>
                  <a:pt x="62160" y="63850"/>
                </a:lnTo>
                <a:lnTo>
                  <a:pt x="61990" y="63610"/>
                </a:lnTo>
                <a:lnTo>
                  <a:pt x="61810" y="63460"/>
                </a:lnTo>
                <a:lnTo>
                  <a:pt x="61530" y="63570"/>
                </a:lnTo>
                <a:lnTo>
                  <a:pt x="61590" y="63340"/>
                </a:lnTo>
                <a:lnTo>
                  <a:pt x="61480" y="63000"/>
                </a:lnTo>
                <a:lnTo>
                  <a:pt x="61530" y="62880"/>
                </a:lnTo>
                <a:lnTo>
                  <a:pt x="61400" y="62440"/>
                </a:lnTo>
                <a:lnTo>
                  <a:pt x="61320" y="62400"/>
                </a:lnTo>
                <a:lnTo>
                  <a:pt x="61160" y="62540"/>
                </a:lnTo>
                <a:lnTo>
                  <a:pt x="61000" y="62800"/>
                </a:lnTo>
                <a:lnTo>
                  <a:pt x="60990" y="62980"/>
                </a:lnTo>
                <a:lnTo>
                  <a:pt x="61160" y="63340"/>
                </a:lnTo>
                <a:lnTo>
                  <a:pt x="61260" y="63780"/>
                </a:lnTo>
                <a:lnTo>
                  <a:pt x="61320" y="63930"/>
                </a:lnTo>
                <a:lnTo>
                  <a:pt x="61430" y="64130"/>
                </a:lnTo>
                <a:lnTo>
                  <a:pt x="61660" y="64440"/>
                </a:lnTo>
                <a:lnTo>
                  <a:pt x="61690" y="64590"/>
                </a:lnTo>
                <a:lnTo>
                  <a:pt x="61630" y="64810"/>
                </a:lnTo>
                <a:lnTo>
                  <a:pt x="61730" y="64830"/>
                </a:lnTo>
                <a:lnTo>
                  <a:pt x="61900" y="64900"/>
                </a:lnTo>
                <a:lnTo>
                  <a:pt x="62000" y="64930"/>
                </a:lnTo>
                <a:lnTo>
                  <a:pt x="61880" y="65010"/>
                </a:lnTo>
                <a:lnTo>
                  <a:pt x="61760" y="65040"/>
                </a:lnTo>
                <a:lnTo>
                  <a:pt x="61480" y="65040"/>
                </a:lnTo>
                <a:lnTo>
                  <a:pt x="61340" y="65000"/>
                </a:lnTo>
                <a:lnTo>
                  <a:pt x="61300" y="64920"/>
                </a:lnTo>
                <a:lnTo>
                  <a:pt x="61290" y="64810"/>
                </a:lnTo>
                <a:lnTo>
                  <a:pt x="61250" y="64700"/>
                </a:lnTo>
                <a:lnTo>
                  <a:pt x="61120" y="64560"/>
                </a:lnTo>
                <a:lnTo>
                  <a:pt x="61020" y="64490"/>
                </a:lnTo>
                <a:lnTo>
                  <a:pt x="60290" y="64230"/>
                </a:lnTo>
                <a:lnTo>
                  <a:pt x="60090" y="64220"/>
                </a:lnTo>
                <a:lnTo>
                  <a:pt x="59640" y="64300"/>
                </a:lnTo>
                <a:lnTo>
                  <a:pt x="59520" y="64360"/>
                </a:lnTo>
                <a:lnTo>
                  <a:pt x="59530" y="64480"/>
                </a:lnTo>
                <a:lnTo>
                  <a:pt x="59680" y="64700"/>
                </a:lnTo>
                <a:lnTo>
                  <a:pt x="59430" y="64750"/>
                </a:lnTo>
                <a:lnTo>
                  <a:pt x="58970" y="64990"/>
                </a:lnTo>
                <a:lnTo>
                  <a:pt x="58430" y="65130"/>
                </a:lnTo>
                <a:lnTo>
                  <a:pt x="58360" y="65340"/>
                </a:lnTo>
                <a:lnTo>
                  <a:pt x="58340" y="65570"/>
                </a:lnTo>
                <a:lnTo>
                  <a:pt x="58190" y="65720"/>
                </a:lnTo>
                <a:lnTo>
                  <a:pt x="58190" y="65830"/>
                </a:lnTo>
                <a:lnTo>
                  <a:pt x="59550" y="65110"/>
                </a:lnTo>
                <a:lnTo>
                  <a:pt x="59770" y="65090"/>
                </a:lnTo>
                <a:lnTo>
                  <a:pt x="59820" y="65390"/>
                </a:lnTo>
                <a:lnTo>
                  <a:pt x="59900" y="65600"/>
                </a:lnTo>
                <a:lnTo>
                  <a:pt x="59930" y="65790"/>
                </a:lnTo>
                <a:lnTo>
                  <a:pt x="59820" y="66010"/>
                </a:lnTo>
                <a:lnTo>
                  <a:pt x="59650" y="66110"/>
                </a:lnTo>
                <a:lnTo>
                  <a:pt x="59380" y="66150"/>
                </a:lnTo>
                <a:lnTo>
                  <a:pt x="59120" y="66140"/>
                </a:lnTo>
                <a:lnTo>
                  <a:pt x="58940" y="66070"/>
                </a:lnTo>
                <a:lnTo>
                  <a:pt x="58850" y="66230"/>
                </a:lnTo>
                <a:lnTo>
                  <a:pt x="58910" y="66310"/>
                </a:lnTo>
                <a:lnTo>
                  <a:pt x="59040" y="66380"/>
                </a:lnTo>
                <a:lnTo>
                  <a:pt x="59130" y="66520"/>
                </a:lnTo>
                <a:lnTo>
                  <a:pt x="59140" y="66600"/>
                </a:lnTo>
                <a:lnTo>
                  <a:pt x="59150" y="66730"/>
                </a:lnTo>
                <a:lnTo>
                  <a:pt x="59130" y="67070"/>
                </a:lnTo>
                <a:lnTo>
                  <a:pt x="59030" y="67750"/>
                </a:lnTo>
                <a:lnTo>
                  <a:pt x="59150" y="67870"/>
                </a:lnTo>
                <a:lnTo>
                  <a:pt x="59270" y="67830"/>
                </a:lnTo>
                <a:lnTo>
                  <a:pt x="59360" y="67700"/>
                </a:lnTo>
                <a:lnTo>
                  <a:pt x="59410" y="67530"/>
                </a:lnTo>
                <a:lnTo>
                  <a:pt x="59590" y="67750"/>
                </a:lnTo>
                <a:lnTo>
                  <a:pt x="59400" y="68090"/>
                </a:lnTo>
                <a:lnTo>
                  <a:pt x="59060" y="68540"/>
                </a:lnTo>
                <a:lnTo>
                  <a:pt x="58760" y="68630"/>
                </a:lnTo>
                <a:lnTo>
                  <a:pt x="58350" y="68600"/>
                </a:lnTo>
                <a:lnTo>
                  <a:pt x="58350" y="68350"/>
                </a:lnTo>
                <a:lnTo>
                  <a:pt x="58620" y="68340"/>
                </a:lnTo>
                <a:lnTo>
                  <a:pt x="58730" y="68320"/>
                </a:lnTo>
                <a:lnTo>
                  <a:pt x="58800" y="68210"/>
                </a:lnTo>
                <a:lnTo>
                  <a:pt x="57950" y="68120"/>
                </a:lnTo>
                <a:lnTo>
                  <a:pt x="57780" y="68050"/>
                </a:lnTo>
                <a:lnTo>
                  <a:pt x="57580" y="67780"/>
                </a:lnTo>
                <a:lnTo>
                  <a:pt x="57560" y="67640"/>
                </a:lnTo>
                <a:lnTo>
                  <a:pt x="57700" y="67550"/>
                </a:lnTo>
                <a:lnTo>
                  <a:pt x="58010" y="67430"/>
                </a:lnTo>
                <a:lnTo>
                  <a:pt x="57700" y="66810"/>
                </a:lnTo>
                <a:lnTo>
                  <a:pt x="57480" y="67030"/>
                </a:lnTo>
                <a:lnTo>
                  <a:pt x="57250" y="67460"/>
                </a:lnTo>
                <a:lnTo>
                  <a:pt x="56940" y="67480"/>
                </a:lnTo>
                <a:lnTo>
                  <a:pt x="56650" y="67100"/>
                </a:lnTo>
                <a:lnTo>
                  <a:pt x="56500" y="67000"/>
                </a:lnTo>
                <a:lnTo>
                  <a:pt x="56200" y="66970"/>
                </a:lnTo>
                <a:lnTo>
                  <a:pt x="56060" y="67050"/>
                </a:lnTo>
                <a:lnTo>
                  <a:pt x="55980" y="67250"/>
                </a:lnTo>
                <a:lnTo>
                  <a:pt x="55960" y="67510"/>
                </a:lnTo>
                <a:lnTo>
                  <a:pt x="55960" y="67750"/>
                </a:lnTo>
                <a:lnTo>
                  <a:pt x="55680" y="67700"/>
                </a:lnTo>
                <a:lnTo>
                  <a:pt x="55050" y="67730"/>
                </a:lnTo>
                <a:lnTo>
                  <a:pt x="54800" y="67590"/>
                </a:lnTo>
                <a:lnTo>
                  <a:pt x="54770" y="67500"/>
                </a:lnTo>
                <a:lnTo>
                  <a:pt x="54770" y="67260"/>
                </a:lnTo>
                <a:lnTo>
                  <a:pt x="54750" y="67200"/>
                </a:lnTo>
                <a:lnTo>
                  <a:pt x="54690" y="67180"/>
                </a:lnTo>
                <a:lnTo>
                  <a:pt x="54540" y="67210"/>
                </a:lnTo>
                <a:lnTo>
                  <a:pt x="54340" y="67160"/>
                </a:lnTo>
                <a:lnTo>
                  <a:pt x="54020" y="67130"/>
                </a:lnTo>
                <a:lnTo>
                  <a:pt x="53910" y="67070"/>
                </a:lnTo>
                <a:lnTo>
                  <a:pt x="53850" y="66940"/>
                </a:lnTo>
                <a:lnTo>
                  <a:pt x="53860" y="66810"/>
                </a:lnTo>
                <a:lnTo>
                  <a:pt x="53890" y="66690"/>
                </a:lnTo>
                <a:lnTo>
                  <a:pt x="53910" y="66580"/>
                </a:lnTo>
                <a:lnTo>
                  <a:pt x="53890" y="65350"/>
                </a:lnTo>
                <a:lnTo>
                  <a:pt x="53910" y="65150"/>
                </a:lnTo>
                <a:lnTo>
                  <a:pt x="53950" y="65060"/>
                </a:lnTo>
                <a:lnTo>
                  <a:pt x="54020" y="64940"/>
                </a:lnTo>
                <a:lnTo>
                  <a:pt x="54080" y="64780"/>
                </a:lnTo>
                <a:lnTo>
                  <a:pt x="54100" y="64580"/>
                </a:lnTo>
                <a:lnTo>
                  <a:pt x="53890" y="64830"/>
                </a:lnTo>
                <a:lnTo>
                  <a:pt x="53710" y="65130"/>
                </a:lnTo>
                <a:lnTo>
                  <a:pt x="53500" y="65350"/>
                </a:lnTo>
                <a:lnTo>
                  <a:pt x="53170" y="65380"/>
                </a:lnTo>
                <a:lnTo>
                  <a:pt x="53420" y="65960"/>
                </a:lnTo>
                <a:lnTo>
                  <a:pt x="53250" y="66080"/>
                </a:lnTo>
                <a:lnTo>
                  <a:pt x="52880" y="66070"/>
                </a:lnTo>
                <a:lnTo>
                  <a:pt x="52530" y="66290"/>
                </a:lnTo>
                <a:lnTo>
                  <a:pt x="52390" y="65900"/>
                </a:lnTo>
                <a:lnTo>
                  <a:pt x="52300" y="65730"/>
                </a:lnTo>
                <a:lnTo>
                  <a:pt x="52150" y="65620"/>
                </a:lnTo>
                <a:lnTo>
                  <a:pt x="52110" y="66150"/>
                </a:lnTo>
                <a:lnTo>
                  <a:pt x="51970" y="66570"/>
                </a:lnTo>
                <a:lnTo>
                  <a:pt x="51680" y="66820"/>
                </a:lnTo>
                <a:lnTo>
                  <a:pt x="51320" y="66860"/>
                </a:lnTo>
                <a:lnTo>
                  <a:pt x="51180" y="66800"/>
                </a:lnTo>
                <a:lnTo>
                  <a:pt x="51050" y="66770"/>
                </a:lnTo>
                <a:lnTo>
                  <a:pt x="50940" y="66780"/>
                </a:lnTo>
                <a:lnTo>
                  <a:pt x="50860" y="66860"/>
                </a:lnTo>
                <a:lnTo>
                  <a:pt x="50650" y="66690"/>
                </a:lnTo>
                <a:lnTo>
                  <a:pt x="50510" y="66650"/>
                </a:lnTo>
                <a:lnTo>
                  <a:pt x="50480" y="66580"/>
                </a:lnTo>
                <a:lnTo>
                  <a:pt x="50480" y="66270"/>
                </a:lnTo>
                <a:lnTo>
                  <a:pt x="50300" y="65820"/>
                </a:lnTo>
                <a:lnTo>
                  <a:pt x="49450" y="64900"/>
                </a:lnTo>
                <a:lnTo>
                  <a:pt x="49310" y="64590"/>
                </a:lnTo>
                <a:lnTo>
                  <a:pt x="49190" y="64240"/>
                </a:lnTo>
                <a:lnTo>
                  <a:pt x="48890" y="63930"/>
                </a:lnTo>
                <a:lnTo>
                  <a:pt x="48550" y="63680"/>
                </a:lnTo>
                <a:lnTo>
                  <a:pt x="48370" y="63350"/>
                </a:lnTo>
                <a:lnTo>
                  <a:pt x="48310" y="62470"/>
                </a:lnTo>
                <a:lnTo>
                  <a:pt x="48180" y="62050"/>
                </a:lnTo>
                <a:lnTo>
                  <a:pt x="47900" y="61720"/>
                </a:lnTo>
                <a:lnTo>
                  <a:pt x="47970" y="61360"/>
                </a:lnTo>
                <a:close/>
                <a:moveTo>
                  <a:pt x="54100" y="69000"/>
                </a:moveTo>
                <a:lnTo>
                  <a:pt x="54170" y="69190"/>
                </a:lnTo>
                <a:lnTo>
                  <a:pt x="54130" y="69350"/>
                </a:lnTo>
                <a:lnTo>
                  <a:pt x="54060" y="69530"/>
                </a:lnTo>
                <a:lnTo>
                  <a:pt x="54020" y="69740"/>
                </a:lnTo>
                <a:lnTo>
                  <a:pt x="54050" y="70080"/>
                </a:lnTo>
                <a:lnTo>
                  <a:pt x="54040" y="70280"/>
                </a:lnTo>
                <a:lnTo>
                  <a:pt x="53960" y="70360"/>
                </a:lnTo>
                <a:lnTo>
                  <a:pt x="53860" y="70420"/>
                </a:lnTo>
                <a:lnTo>
                  <a:pt x="53970" y="70760"/>
                </a:lnTo>
                <a:lnTo>
                  <a:pt x="53920" y="70930"/>
                </a:lnTo>
                <a:lnTo>
                  <a:pt x="53710" y="70970"/>
                </a:lnTo>
                <a:lnTo>
                  <a:pt x="53510" y="70850"/>
                </a:lnTo>
                <a:lnTo>
                  <a:pt x="53290" y="70750"/>
                </a:lnTo>
                <a:lnTo>
                  <a:pt x="53040" y="70870"/>
                </a:lnTo>
                <a:lnTo>
                  <a:pt x="52820" y="70900"/>
                </a:lnTo>
                <a:lnTo>
                  <a:pt x="52690" y="70580"/>
                </a:lnTo>
                <a:lnTo>
                  <a:pt x="52530" y="69910"/>
                </a:lnTo>
                <a:lnTo>
                  <a:pt x="52310" y="69790"/>
                </a:lnTo>
                <a:lnTo>
                  <a:pt x="52130" y="69920"/>
                </a:lnTo>
                <a:lnTo>
                  <a:pt x="52010" y="70190"/>
                </a:lnTo>
                <a:lnTo>
                  <a:pt x="51970" y="70540"/>
                </a:lnTo>
                <a:lnTo>
                  <a:pt x="51890" y="70680"/>
                </a:lnTo>
                <a:lnTo>
                  <a:pt x="51690" y="70690"/>
                </a:lnTo>
                <a:lnTo>
                  <a:pt x="51490" y="70620"/>
                </a:lnTo>
                <a:lnTo>
                  <a:pt x="51370" y="70540"/>
                </a:lnTo>
                <a:lnTo>
                  <a:pt x="51280" y="70390"/>
                </a:lnTo>
                <a:lnTo>
                  <a:pt x="51260" y="70270"/>
                </a:lnTo>
                <a:lnTo>
                  <a:pt x="51260" y="70120"/>
                </a:lnTo>
                <a:lnTo>
                  <a:pt x="51230" y="69910"/>
                </a:lnTo>
                <a:lnTo>
                  <a:pt x="50860" y="68690"/>
                </a:lnTo>
                <a:lnTo>
                  <a:pt x="50810" y="68400"/>
                </a:lnTo>
                <a:lnTo>
                  <a:pt x="50840" y="68110"/>
                </a:lnTo>
                <a:lnTo>
                  <a:pt x="51000" y="67810"/>
                </a:lnTo>
                <a:lnTo>
                  <a:pt x="51100" y="67740"/>
                </a:lnTo>
                <a:lnTo>
                  <a:pt x="51210" y="67720"/>
                </a:lnTo>
                <a:lnTo>
                  <a:pt x="51290" y="67660"/>
                </a:lnTo>
                <a:lnTo>
                  <a:pt x="51350" y="67300"/>
                </a:lnTo>
                <a:lnTo>
                  <a:pt x="51430" y="67190"/>
                </a:lnTo>
                <a:lnTo>
                  <a:pt x="51650" y="67020"/>
                </a:lnTo>
                <a:lnTo>
                  <a:pt x="51830" y="66930"/>
                </a:lnTo>
                <a:lnTo>
                  <a:pt x="52040" y="67000"/>
                </a:lnTo>
                <a:lnTo>
                  <a:pt x="52210" y="67160"/>
                </a:lnTo>
                <a:lnTo>
                  <a:pt x="52320" y="67370"/>
                </a:lnTo>
                <a:lnTo>
                  <a:pt x="52300" y="67580"/>
                </a:lnTo>
                <a:lnTo>
                  <a:pt x="52180" y="67790"/>
                </a:lnTo>
                <a:lnTo>
                  <a:pt x="51880" y="68110"/>
                </a:lnTo>
                <a:lnTo>
                  <a:pt x="51930" y="68220"/>
                </a:lnTo>
                <a:lnTo>
                  <a:pt x="52000" y="68510"/>
                </a:lnTo>
                <a:lnTo>
                  <a:pt x="52070" y="68660"/>
                </a:lnTo>
                <a:lnTo>
                  <a:pt x="52190" y="68740"/>
                </a:lnTo>
                <a:lnTo>
                  <a:pt x="52480" y="68840"/>
                </a:lnTo>
                <a:lnTo>
                  <a:pt x="52640" y="69130"/>
                </a:lnTo>
                <a:lnTo>
                  <a:pt x="52900" y="69090"/>
                </a:lnTo>
                <a:lnTo>
                  <a:pt x="53240" y="68960"/>
                </a:lnTo>
                <a:lnTo>
                  <a:pt x="53550" y="68890"/>
                </a:lnTo>
                <a:lnTo>
                  <a:pt x="54010" y="68970"/>
                </a:lnTo>
                <a:lnTo>
                  <a:pt x="54100" y="69000"/>
                </a:lnTo>
                <a:close/>
                <a:moveTo>
                  <a:pt x="63310" y="68110"/>
                </a:moveTo>
                <a:lnTo>
                  <a:pt x="63290" y="68300"/>
                </a:lnTo>
                <a:lnTo>
                  <a:pt x="63230" y="68510"/>
                </a:lnTo>
                <a:lnTo>
                  <a:pt x="63110" y="68630"/>
                </a:lnTo>
                <a:lnTo>
                  <a:pt x="62930" y="68550"/>
                </a:lnTo>
                <a:lnTo>
                  <a:pt x="63000" y="68770"/>
                </a:lnTo>
                <a:lnTo>
                  <a:pt x="63180" y="69150"/>
                </a:lnTo>
                <a:lnTo>
                  <a:pt x="63210" y="69400"/>
                </a:lnTo>
                <a:lnTo>
                  <a:pt x="63110" y="69440"/>
                </a:lnTo>
                <a:lnTo>
                  <a:pt x="62870" y="69360"/>
                </a:lnTo>
                <a:lnTo>
                  <a:pt x="62620" y="69230"/>
                </a:lnTo>
                <a:lnTo>
                  <a:pt x="62460" y="69110"/>
                </a:lnTo>
                <a:lnTo>
                  <a:pt x="62420" y="69350"/>
                </a:lnTo>
                <a:lnTo>
                  <a:pt x="62380" y="69470"/>
                </a:lnTo>
                <a:lnTo>
                  <a:pt x="62140" y="69740"/>
                </a:lnTo>
                <a:lnTo>
                  <a:pt x="62070" y="69960"/>
                </a:lnTo>
                <a:lnTo>
                  <a:pt x="62230" y="70080"/>
                </a:lnTo>
                <a:lnTo>
                  <a:pt x="62450" y="70180"/>
                </a:lnTo>
                <a:lnTo>
                  <a:pt x="62560" y="70300"/>
                </a:lnTo>
                <a:lnTo>
                  <a:pt x="62350" y="70490"/>
                </a:lnTo>
                <a:lnTo>
                  <a:pt x="61370" y="70790"/>
                </a:lnTo>
                <a:lnTo>
                  <a:pt x="61070" y="70810"/>
                </a:lnTo>
                <a:lnTo>
                  <a:pt x="61540" y="70480"/>
                </a:lnTo>
                <a:lnTo>
                  <a:pt x="61350" y="70390"/>
                </a:lnTo>
                <a:lnTo>
                  <a:pt x="61270" y="70240"/>
                </a:lnTo>
                <a:lnTo>
                  <a:pt x="61280" y="70040"/>
                </a:lnTo>
                <a:lnTo>
                  <a:pt x="61350" y="69800"/>
                </a:lnTo>
                <a:lnTo>
                  <a:pt x="60930" y="70020"/>
                </a:lnTo>
                <a:lnTo>
                  <a:pt x="60810" y="69930"/>
                </a:lnTo>
                <a:lnTo>
                  <a:pt x="60750" y="69740"/>
                </a:lnTo>
                <a:lnTo>
                  <a:pt x="60750" y="69550"/>
                </a:lnTo>
                <a:lnTo>
                  <a:pt x="60840" y="69460"/>
                </a:lnTo>
                <a:lnTo>
                  <a:pt x="61180" y="69390"/>
                </a:lnTo>
                <a:lnTo>
                  <a:pt x="61270" y="69210"/>
                </a:lnTo>
                <a:lnTo>
                  <a:pt x="61280" y="68950"/>
                </a:lnTo>
                <a:lnTo>
                  <a:pt x="61350" y="68660"/>
                </a:lnTo>
                <a:lnTo>
                  <a:pt x="61170" y="68550"/>
                </a:lnTo>
                <a:lnTo>
                  <a:pt x="61030" y="68720"/>
                </a:lnTo>
                <a:lnTo>
                  <a:pt x="60540" y="68940"/>
                </a:lnTo>
                <a:lnTo>
                  <a:pt x="60330" y="69110"/>
                </a:lnTo>
                <a:lnTo>
                  <a:pt x="60170" y="68870"/>
                </a:lnTo>
                <a:lnTo>
                  <a:pt x="59980" y="68660"/>
                </a:lnTo>
                <a:lnTo>
                  <a:pt x="59820" y="68420"/>
                </a:lnTo>
                <a:lnTo>
                  <a:pt x="59780" y="68110"/>
                </a:lnTo>
                <a:lnTo>
                  <a:pt x="59870" y="67920"/>
                </a:lnTo>
                <a:lnTo>
                  <a:pt x="60050" y="67740"/>
                </a:lnTo>
                <a:lnTo>
                  <a:pt x="60250" y="67610"/>
                </a:lnTo>
                <a:lnTo>
                  <a:pt x="60430" y="67530"/>
                </a:lnTo>
                <a:lnTo>
                  <a:pt x="60940" y="67430"/>
                </a:lnTo>
                <a:lnTo>
                  <a:pt x="61070" y="67430"/>
                </a:lnTo>
                <a:lnTo>
                  <a:pt x="61300" y="67530"/>
                </a:lnTo>
                <a:lnTo>
                  <a:pt x="61480" y="67640"/>
                </a:lnTo>
                <a:lnTo>
                  <a:pt x="61660" y="67730"/>
                </a:lnTo>
                <a:lnTo>
                  <a:pt x="61910" y="67750"/>
                </a:lnTo>
                <a:lnTo>
                  <a:pt x="61910" y="67650"/>
                </a:lnTo>
                <a:lnTo>
                  <a:pt x="61660" y="67480"/>
                </a:lnTo>
                <a:lnTo>
                  <a:pt x="61510" y="67230"/>
                </a:lnTo>
                <a:lnTo>
                  <a:pt x="61450" y="66950"/>
                </a:lnTo>
                <a:lnTo>
                  <a:pt x="61440" y="66690"/>
                </a:lnTo>
                <a:lnTo>
                  <a:pt x="61610" y="66710"/>
                </a:lnTo>
                <a:lnTo>
                  <a:pt x="62560" y="66170"/>
                </a:lnTo>
                <a:lnTo>
                  <a:pt x="62400" y="65870"/>
                </a:lnTo>
                <a:lnTo>
                  <a:pt x="62480" y="65560"/>
                </a:lnTo>
                <a:lnTo>
                  <a:pt x="62690" y="65400"/>
                </a:lnTo>
                <a:lnTo>
                  <a:pt x="62930" y="65490"/>
                </a:lnTo>
                <a:lnTo>
                  <a:pt x="62990" y="65630"/>
                </a:lnTo>
                <a:lnTo>
                  <a:pt x="62990" y="65790"/>
                </a:lnTo>
                <a:lnTo>
                  <a:pt x="62900" y="66400"/>
                </a:lnTo>
                <a:lnTo>
                  <a:pt x="62910" y="66500"/>
                </a:lnTo>
                <a:lnTo>
                  <a:pt x="62970" y="66690"/>
                </a:lnTo>
                <a:lnTo>
                  <a:pt x="63050" y="66850"/>
                </a:lnTo>
                <a:lnTo>
                  <a:pt x="63110" y="67010"/>
                </a:lnTo>
                <a:lnTo>
                  <a:pt x="63110" y="67230"/>
                </a:lnTo>
                <a:lnTo>
                  <a:pt x="63060" y="67420"/>
                </a:lnTo>
                <a:lnTo>
                  <a:pt x="62840" y="67990"/>
                </a:lnTo>
                <a:lnTo>
                  <a:pt x="63120" y="67890"/>
                </a:lnTo>
                <a:lnTo>
                  <a:pt x="63250" y="67800"/>
                </a:lnTo>
                <a:lnTo>
                  <a:pt x="63290" y="67830"/>
                </a:lnTo>
                <a:lnTo>
                  <a:pt x="63310" y="68110"/>
                </a:lnTo>
                <a:close/>
                <a:moveTo>
                  <a:pt x="54140" y="68500"/>
                </a:moveTo>
                <a:lnTo>
                  <a:pt x="54200" y="68550"/>
                </a:lnTo>
                <a:lnTo>
                  <a:pt x="54270" y="68660"/>
                </a:lnTo>
                <a:lnTo>
                  <a:pt x="54130" y="68700"/>
                </a:lnTo>
                <a:lnTo>
                  <a:pt x="53520" y="68530"/>
                </a:lnTo>
                <a:lnTo>
                  <a:pt x="53180" y="68640"/>
                </a:lnTo>
                <a:lnTo>
                  <a:pt x="52990" y="68620"/>
                </a:lnTo>
                <a:lnTo>
                  <a:pt x="52780" y="68500"/>
                </a:lnTo>
                <a:lnTo>
                  <a:pt x="52660" y="68260"/>
                </a:lnTo>
                <a:lnTo>
                  <a:pt x="52760" y="68010"/>
                </a:lnTo>
                <a:lnTo>
                  <a:pt x="52940" y="67770"/>
                </a:lnTo>
                <a:lnTo>
                  <a:pt x="53060" y="67540"/>
                </a:lnTo>
                <a:lnTo>
                  <a:pt x="53180" y="67380"/>
                </a:lnTo>
                <a:lnTo>
                  <a:pt x="53400" y="67320"/>
                </a:lnTo>
                <a:lnTo>
                  <a:pt x="53470" y="67510"/>
                </a:lnTo>
                <a:lnTo>
                  <a:pt x="53370" y="67770"/>
                </a:lnTo>
                <a:lnTo>
                  <a:pt x="53330" y="67950"/>
                </a:lnTo>
                <a:lnTo>
                  <a:pt x="53340" y="68110"/>
                </a:lnTo>
                <a:lnTo>
                  <a:pt x="53410" y="68160"/>
                </a:lnTo>
                <a:lnTo>
                  <a:pt x="53490" y="67980"/>
                </a:lnTo>
                <a:lnTo>
                  <a:pt x="53650" y="67720"/>
                </a:lnTo>
                <a:lnTo>
                  <a:pt x="53780" y="67700"/>
                </a:lnTo>
                <a:lnTo>
                  <a:pt x="53820" y="67820"/>
                </a:lnTo>
                <a:lnTo>
                  <a:pt x="53890" y="67880"/>
                </a:lnTo>
                <a:lnTo>
                  <a:pt x="53960" y="67920"/>
                </a:lnTo>
                <a:lnTo>
                  <a:pt x="53990" y="68120"/>
                </a:lnTo>
                <a:lnTo>
                  <a:pt x="54060" y="68390"/>
                </a:lnTo>
                <a:lnTo>
                  <a:pt x="54140" y="68500"/>
                </a:lnTo>
                <a:close/>
                <a:moveTo>
                  <a:pt x="64580" y="65580"/>
                </a:moveTo>
                <a:lnTo>
                  <a:pt x="64520" y="65920"/>
                </a:lnTo>
                <a:lnTo>
                  <a:pt x="64430" y="66040"/>
                </a:lnTo>
                <a:lnTo>
                  <a:pt x="64360" y="66070"/>
                </a:lnTo>
                <a:lnTo>
                  <a:pt x="64330" y="66000"/>
                </a:lnTo>
                <a:lnTo>
                  <a:pt x="64270" y="65710"/>
                </a:lnTo>
                <a:lnTo>
                  <a:pt x="64160" y="65600"/>
                </a:lnTo>
                <a:lnTo>
                  <a:pt x="64130" y="65510"/>
                </a:lnTo>
                <a:lnTo>
                  <a:pt x="64140" y="65400"/>
                </a:lnTo>
                <a:lnTo>
                  <a:pt x="64100" y="65260"/>
                </a:lnTo>
                <a:lnTo>
                  <a:pt x="64020" y="65130"/>
                </a:lnTo>
                <a:lnTo>
                  <a:pt x="64060" y="65010"/>
                </a:lnTo>
                <a:lnTo>
                  <a:pt x="64210" y="64930"/>
                </a:lnTo>
                <a:lnTo>
                  <a:pt x="64360" y="64910"/>
                </a:lnTo>
                <a:lnTo>
                  <a:pt x="64500" y="64950"/>
                </a:lnTo>
                <a:lnTo>
                  <a:pt x="64590" y="65160"/>
                </a:lnTo>
                <a:lnTo>
                  <a:pt x="64580" y="65580"/>
                </a:lnTo>
                <a:close/>
                <a:moveTo>
                  <a:pt x="57150" y="71890"/>
                </a:moveTo>
                <a:lnTo>
                  <a:pt x="57190" y="71930"/>
                </a:lnTo>
                <a:lnTo>
                  <a:pt x="57170" y="72020"/>
                </a:lnTo>
                <a:lnTo>
                  <a:pt x="57040" y="72180"/>
                </a:lnTo>
                <a:lnTo>
                  <a:pt x="56980" y="72220"/>
                </a:lnTo>
                <a:lnTo>
                  <a:pt x="56890" y="72230"/>
                </a:lnTo>
                <a:lnTo>
                  <a:pt x="56760" y="72200"/>
                </a:lnTo>
                <a:lnTo>
                  <a:pt x="56660" y="72220"/>
                </a:lnTo>
                <a:lnTo>
                  <a:pt x="56510" y="72290"/>
                </a:lnTo>
                <a:lnTo>
                  <a:pt x="56440" y="72360"/>
                </a:lnTo>
                <a:lnTo>
                  <a:pt x="56360" y="72370"/>
                </a:lnTo>
                <a:lnTo>
                  <a:pt x="56350" y="72310"/>
                </a:lnTo>
                <a:lnTo>
                  <a:pt x="56390" y="72210"/>
                </a:lnTo>
                <a:lnTo>
                  <a:pt x="56380" y="72120"/>
                </a:lnTo>
                <a:lnTo>
                  <a:pt x="56320" y="72060"/>
                </a:lnTo>
                <a:lnTo>
                  <a:pt x="56270" y="72050"/>
                </a:lnTo>
                <a:lnTo>
                  <a:pt x="56210" y="72010"/>
                </a:lnTo>
                <a:lnTo>
                  <a:pt x="56220" y="71920"/>
                </a:lnTo>
                <a:lnTo>
                  <a:pt x="56250" y="71850"/>
                </a:lnTo>
                <a:lnTo>
                  <a:pt x="56260" y="71760"/>
                </a:lnTo>
                <a:lnTo>
                  <a:pt x="56310" y="71710"/>
                </a:lnTo>
                <a:lnTo>
                  <a:pt x="56400" y="71680"/>
                </a:lnTo>
                <a:lnTo>
                  <a:pt x="56830" y="71910"/>
                </a:lnTo>
                <a:lnTo>
                  <a:pt x="56830" y="72010"/>
                </a:lnTo>
                <a:lnTo>
                  <a:pt x="56900" y="72020"/>
                </a:lnTo>
                <a:lnTo>
                  <a:pt x="57150" y="71890"/>
                </a:lnTo>
                <a:close/>
                <a:moveTo>
                  <a:pt x="58390" y="68920"/>
                </a:moveTo>
                <a:lnTo>
                  <a:pt x="58520" y="68860"/>
                </a:lnTo>
                <a:lnTo>
                  <a:pt x="58730" y="68810"/>
                </a:lnTo>
                <a:lnTo>
                  <a:pt x="58960" y="68800"/>
                </a:lnTo>
                <a:lnTo>
                  <a:pt x="59100" y="68930"/>
                </a:lnTo>
                <a:lnTo>
                  <a:pt x="59130" y="69140"/>
                </a:lnTo>
                <a:lnTo>
                  <a:pt x="59060" y="69270"/>
                </a:lnTo>
                <a:lnTo>
                  <a:pt x="59110" y="69350"/>
                </a:lnTo>
                <a:lnTo>
                  <a:pt x="59050" y="69450"/>
                </a:lnTo>
                <a:lnTo>
                  <a:pt x="58910" y="69390"/>
                </a:lnTo>
                <a:lnTo>
                  <a:pt x="58860" y="69430"/>
                </a:lnTo>
                <a:lnTo>
                  <a:pt x="58860" y="69470"/>
                </a:lnTo>
                <a:lnTo>
                  <a:pt x="58970" y="69490"/>
                </a:lnTo>
                <a:lnTo>
                  <a:pt x="59090" y="69580"/>
                </a:lnTo>
                <a:lnTo>
                  <a:pt x="59030" y="69680"/>
                </a:lnTo>
                <a:lnTo>
                  <a:pt x="58890" y="69850"/>
                </a:lnTo>
                <a:lnTo>
                  <a:pt x="58670" y="69860"/>
                </a:lnTo>
                <a:lnTo>
                  <a:pt x="58570" y="69730"/>
                </a:lnTo>
                <a:lnTo>
                  <a:pt x="58520" y="69600"/>
                </a:lnTo>
                <a:lnTo>
                  <a:pt x="58400" y="69600"/>
                </a:lnTo>
                <a:lnTo>
                  <a:pt x="58430" y="69490"/>
                </a:lnTo>
                <a:lnTo>
                  <a:pt x="58390" y="69380"/>
                </a:lnTo>
                <a:lnTo>
                  <a:pt x="58220" y="69360"/>
                </a:lnTo>
                <a:lnTo>
                  <a:pt x="58160" y="69310"/>
                </a:lnTo>
                <a:lnTo>
                  <a:pt x="58290" y="69200"/>
                </a:lnTo>
                <a:lnTo>
                  <a:pt x="58310" y="69080"/>
                </a:lnTo>
                <a:lnTo>
                  <a:pt x="58180" y="68970"/>
                </a:lnTo>
                <a:lnTo>
                  <a:pt x="57930" y="68890"/>
                </a:lnTo>
                <a:lnTo>
                  <a:pt x="57780" y="68940"/>
                </a:lnTo>
                <a:lnTo>
                  <a:pt x="57690" y="68930"/>
                </a:lnTo>
                <a:lnTo>
                  <a:pt x="57660" y="68820"/>
                </a:lnTo>
                <a:lnTo>
                  <a:pt x="57770" y="68700"/>
                </a:lnTo>
                <a:lnTo>
                  <a:pt x="57930" y="68660"/>
                </a:lnTo>
                <a:lnTo>
                  <a:pt x="58140" y="68750"/>
                </a:lnTo>
                <a:lnTo>
                  <a:pt x="58300" y="68870"/>
                </a:lnTo>
                <a:lnTo>
                  <a:pt x="58390" y="68920"/>
                </a:lnTo>
                <a:close/>
                <a:moveTo>
                  <a:pt x="56410" y="68650"/>
                </a:moveTo>
                <a:lnTo>
                  <a:pt x="56610" y="68880"/>
                </a:lnTo>
                <a:lnTo>
                  <a:pt x="56690" y="69010"/>
                </a:lnTo>
                <a:lnTo>
                  <a:pt x="56630" y="69100"/>
                </a:lnTo>
                <a:lnTo>
                  <a:pt x="56490" y="69100"/>
                </a:lnTo>
                <a:lnTo>
                  <a:pt x="56420" y="69130"/>
                </a:lnTo>
                <a:lnTo>
                  <a:pt x="56430" y="69250"/>
                </a:lnTo>
                <a:lnTo>
                  <a:pt x="56390" y="69300"/>
                </a:lnTo>
                <a:lnTo>
                  <a:pt x="56260" y="69260"/>
                </a:lnTo>
                <a:lnTo>
                  <a:pt x="56180" y="69220"/>
                </a:lnTo>
                <a:lnTo>
                  <a:pt x="56030" y="69120"/>
                </a:lnTo>
                <a:lnTo>
                  <a:pt x="55950" y="68990"/>
                </a:lnTo>
                <a:lnTo>
                  <a:pt x="55960" y="68900"/>
                </a:lnTo>
                <a:lnTo>
                  <a:pt x="56060" y="68750"/>
                </a:lnTo>
                <a:lnTo>
                  <a:pt x="56240" y="68610"/>
                </a:lnTo>
                <a:lnTo>
                  <a:pt x="56410" y="68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