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South Chungcheong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South Korea • State Map | Fully Editable Vector Shape</a:t>
            </a:r>
          </a:p>
        </p:txBody>
      </p:sp>
      <p:sp>
        <p:nvSpPr>
          <p:cNvPr id="101" name="South Chungcheo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540" y="41580"/>
                </a:moveTo>
                <a:lnTo>
                  <a:pt x="31640" y="41890"/>
                </a:lnTo>
                <a:lnTo>
                  <a:pt x="31820" y="42170"/>
                </a:lnTo>
                <a:lnTo>
                  <a:pt x="31900" y="42430"/>
                </a:lnTo>
                <a:lnTo>
                  <a:pt x="31770" y="42370"/>
                </a:lnTo>
                <a:lnTo>
                  <a:pt x="31170" y="42410"/>
                </a:lnTo>
                <a:lnTo>
                  <a:pt x="30970" y="42380"/>
                </a:lnTo>
                <a:lnTo>
                  <a:pt x="30940" y="42120"/>
                </a:lnTo>
                <a:lnTo>
                  <a:pt x="31000" y="42040"/>
                </a:lnTo>
                <a:lnTo>
                  <a:pt x="31110" y="41940"/>
                </a:lnTo>
                <a:lnTo>
                  <a:pt x="31160" y="41790"/>
                </a:lnTo>
                <a:lnTo>
                  <a:pt x="30840" y="41990"/>
                </a:lnTo>
                <a:lnTo>
                  <a:pt x="30690" y="41920"/>
                </a:lnTo>
                <a:lnTo>
                  <a:pt x="30730" y="41670"/>
                </a:lnTo>
                <a:lnTo>
                  <a:pt x="30970" y="41330"/>
                </a:lnTo>
                <a:lnTo>
                  <a:pt x="30880" y="41230"/>
                </a:lnTo>
                <a:lnTo>
                  <a:pt x="30700" y="41450"/>
                </a:lnTo>
                <a:lnTo>
                  <a:pt x="30630" y="41290"/>
                </a:lnTo>
                <a:lnTo>
                  <a:pt x="30490" y="41370"/>
                </a:lnTo>
                <a:lnTo>
                  <a:pt x="30560" y="40970"/>
                </a:lnTo>
                <a:lnTo>
                  <a:pt x="30510" y="40350"/>
                </a:lnTo>
                <a:lnTo>
                  <a:pt x="30450" y="39970"/>
                </a:lnTo>
                <a:lnTo>
                  <a:pt x="30310" y="39500"/>
                </a:lnTo>
                <a:lnTo>
                  <a:pt x="30430" y="39350"/>
                </a:lnTo>
                <a:lnTo>
                  <a:pt x="30670" y="39130"/>
                </a:lnTo>
                <a:lnTo>
                  <a:pt x="30930" y="39040"/>
                </a:lnTo>
                <a:lnTo>
                  <a:pt x="31110" y="39330"/>
                </a:lnTo>
                <a:lnTo>
                  <a:pt x="31130" y="39430"/>
                </a:lnTo>
                <a:lnTo>
                  <a:pt x="31070" y="39550"/>
                </a:lnTo>
                <a:lnTo>
                  <a:pt x="30970" y="39640"/>
                </a:lnTo>
                <a:lnTo>
                  <a:pt x="30980" y="39750"/>
                </a:lnTo>
                <a:lnTo>
                  <a:pt x="31210" y="40270"/>
                </a:lnTo>
                <a:lnTo>
                  <a:pt x="31250" y="40440"/>
                </a:lnTo>
                <a:lnTo>
                  <a:pt x="31190" y="40570"/>
                </a:lnTo>
                <a:lnTo>
                  <a:pt x="31260" y="40690"/>
                </a:lnTo>
                <a:lnTo>
                  <a:pt x="31410" y="40790"/>
                </a:lnTo>
                <a:lnTo>
                  <a:pt x="31530" y="41000"/>
                </a:lnTo>
                <a:lnTo>
                  <a:pt x="31250" y="41000"/>
                </a:lnTo>
                <a:lnTo>
                  <a:pt x="31250" y="41100"/>
                </a:lnTo>
                <a:lnTo>
                  <a:pt x="31340" y="41120"/>
                </a:lnTo>
                <a:lnTo>
                  <a:pt x="31530" y="41230"/>
                </a:lnTo>
                <a:lnTo>
                  <a:pt x="31510" y="41330"/>
                </a:lnTo>
                <a:lnTo>
                  <a:pt x="31500" y="41420"/>
                </a:lnTo>
                <a:lnTo>
                  <a:pt x="31540" y="41580"/>
                </a:lnTo>
                <a:close/>
                <a:moveTo>
                  <a:pt x="39080" y="34030"/>
                </a:moveTo>
                <a:lnTo>
                  <a:pt x="39720" y="34160"/>
                </a:lnTo>
                <a:lnTo>
                  <a:pt x="40250" y="34160"/>
                </a:lnTo>
                <a:lnTo>
                  <a:pt x="41370" y="33680"/>
                </a:lnTo>
                <a:lnTo>
                  <a:pt x="41960" y="33950"/>
                </a:lnTo>
                <a:lnTo>
                  <a:pt x="42480" y="34390"/>
                </a:lnTo>
                <a:lnTo>
                  <a:pt x="43120" y="34480"/>
                </a:lnTo>
                <a:lnTo>
                  <a:pt x="43230" y="34730"/>
                </a:lnTo>
                <a:lnTo>
                  <a:pt x="43390" y="34900"/>
                </a:lnTo>
                <a:lnTo>
                  <a:pt x="43570" y="35000"/>
                </a:lnTo>
                <a:lnTo>
                  <a:pt x="43800" y="35470"/>
                </a:lnTo>
                <a:lnTo>
                  <a:pt x="43980" y="35600"/>
                </a:lnTo>
                <a:lnTo>
                  <a:pt x="43970" y="35940"/>
                </a:lnTo>
                <a:lnTo>
                  <a:pt x="44080" y="36050"/>
                </a:lnTo>
                <a:lnTo>
                  <a:pt x="44170" y="36220"/>
                </a:lnTo>
                <a:lnTo>
                  <a:pt x="44200" y="36410"/>
                </a:lnTo>
                <a:lnTo>
                  <a:pt x="44170" y="36600"/>
                </a:lnTo>
                <a:lnTo>
                  <a:pt x="44100" y="36780"/>
                </a:lnTo>
                <a:lnTo>
                  <a:pt x="44060" y="36960"/>
                </a:lnTo>
                <a:lnTo>
                  <a:pt x="44040" y="37110"/>
                </a:lnTo>
                <a:lnTo>
                  <a:pt x="43970" y="37240"/>
                </a:lnTo>
                <a:lnTo>
                  <a:pt x="43850" y="37270"/>
                </a:lnTo>
                <a:lnTo>
                  <a:pt x="43720" y="37250"/>
                </a:lnTo>
                <a:lnTo>
                  <a:pt x="43600" y="37380"/>
                </a:lnTo>
                <a:lnTo>
                  <a:pt x="43320" y="37870"/>
                </a:lnTo>
                <a:lnTo>
                  <a:pt x="42940" y="38420"/>
                </a:lnTo>
                <a:lnTo>
                  <a:pt x="41010" y="37650"/>
                </a:lnTo>
                <a:lnTo>
                  <a:pt x="40700" y="38520"/>
                </a:lnTo>
                <a:lnTo>
                  <a:pt x="40740" y="41080"/>
                </a:lnTo>
                <a:lnTo>
                  <a:pt x="40530" y="41280"/>
                </a:lnTo>
                <a:lnTo>
                  <a:pt x="40410" y="41630"/>
                </a:lnTo>
                <a:lnTo>
                  <a:pt x="41640" y="41870"/>
                </a:lnTo>
                <a:lnTo>
                  <a:pt x="42570" y="41620"/>
                </a:lnTo>
                <a:lnTo>
                  <a:pt x="43290" y="42760"/>
                </a:lnTo>
                <a:lnTo>
                  <a:pt x="43540" y="43240"/>
                </a:lnTo>
                <a:lnTo>
                  <a:pt x="43610" y="44460"/>
                </a:lnTo>
                <a:lnTo>
                  <a:pt x="43890" y="45370"/>
                </a:lnTo>
                <a:lnTo>
                  <a:pt x="44560" y="45200"/>
                </a:lnTo>
                <a:lnTo>
                  <a:pt x="45150" y="44760"/>
                </a:lnTo>
                <a:lnTo>
                  <a:pt x="45340" y="44690"/>
                </a:lnTo>
                <a:lnTo>
                  <a:pt x="45700" y="44410"/>
                </a:lnTo>
                <a:lnTo>
                  <a:pt x="45890" y="43680"/>
                </a:lnTo>
                <a:lnTo>
                  <a:pt x="46070" y="43390"/>
                </a:lnTo>
                <a:lnTo>
                  <a:pt x="46140" y="43000"/>
                </a:lnTo>
                <a:lnTo>
                  <a:pt x="46320" y="42760"/>
                </a:lnTo>
                <a:lnTo>
                  <a:pt x="46540" y="42590"/>
                </a:lnTo>
                <a:lnTo>
                  <a:pt x="46730" y="42680"/>
                </a:lnTo>
                <a:lnTo>
                  <a:pt x="46910" y="42730"/>
                </a:lnTo>
                <a:lnTo>
                  <a:pt x="46850" y="43030"/>
                </a:lnTo>
                <a:lnTo>
                  <a:pt x="46630" y="43190"/>
                </a:lnTo>
                <a:lnTo>
                  <a:pt x="46490" y="43440"/>
                </a:lnTo>
                <a:lnTo>
                  <a:pt x="46370" y="43730"/>
                </a:lnTo>
                <a:lnTo>
                  <a:pt x="46060" y="44280"/>
                </a:lnTo>
                <a:lnTo>
                  <a:pt x="45900" y="44930"/>
                </a:lnTo>
                <a:lnTo>
                  <a:pt x="45880" y="45390"/>
                </a:lnTo>
                <a:lnTo>
                  <a:pt x="45910" y="45870"/>
                </a:lnTo>
                <a:lnTo>
                  <a:pt x="46350" y="45780"/>
                </a:lnTo>
                <a:lnTo>
                  <a:pt x="46750" y="45910"/>
                </a:lnTo>
                <a:lnTo>
                  <a:pt x="47170" y="46170"/>
                </a:lnTo>
                <a:lnTo>
                  <a:pt x="47310" y="46670"/>
                </a:lnTo>
                <a:lnTo>
                  <a:pt x="47290" y="47250"/>
                </a:lnTo>
                <a:lnTo>
                  <a:pt x="47410" y="47820"/>
                </a:lnTo>
                <a:lnTo>
                  <a:pt x="47680" y="48310"/>
                </a:lnTo>
                <a:lnTo>
                  <a:pt x="47990" y="48790"/>
                </a:lnTo>
                <a:lnTo>
                  <a:pt x="47670" y="49120"/>
                </a:lnTo>
                <a:lnTo>
                  <a:pt x="47340" y="49410"/>
                </a:lnTo>
                <a:lnTo>
                  <a:pt x="46940" y="49520"/>
                </a:lnTo>
                <a:lnTo>
                  <a:pt x="46540" y="49540"/>
                </a:lnTo>
                <a:lnTo>
                  <a:pt x="46250" y="49610"/>
                </a:lnTo>
                <a:lnTo>
                  <a:pt x="45460" y="49510"/>
                </a:lnTo>
                <a:lnTo>
                  <a:pt x="45410" y="49370"/>
                </a:lnTo>
                <a:lnTo>
                  <a:pt x="45500" y="49180"/>
                </a:lnTo>
                <a:lnTo>
                  <a:pt x="45420" y="49010"/>
                </a:lnTo>
                <a:lnTo>
                  <a:pt x="45250" y="48970"/>
                </a:lnTo>
                <a:lnTo>
                  <a:pt x="44800" y="48740"/>
                </a:lnTo>
                <a:lnTo>
                  <a:pt x="44190" y="47640"/>
                </a:lnTo>
                <a:lnTo>
                  <a:pt x="43750" y="47260"/>
                </a:lnTo>
                <a:lnTo>
                  <a:pt x="43530" y="47490"/>
                </a:lnTo>
                <a:lnTo>
                  <a:pt x="43350" y="47770"/>
                </a:lnTo>
                <a:lnTo>
                  <a:pt x="43060" y="47830"/>
                </a:lnTo>
                <a:lnTo>
                  <a:pt x="42870" y="47920"/>
                </a:lnTo>
                <a:lnTo>
                  <a:pt x="42670" y="47990"/>
                </a:lnTo>
                <a:lnTo>
                  <a:pt x="41930" y="48130"/>
                </a:lnTo>
                <a:lnTo>
                  <a:pt x="41550" y="48280"/>
                </a:lnTo>
                <a:lnTo>
                  <a:pt x="41150" y="48350"/>
                </a:lnTo>
                <a:lnTo>
                  <a:pt x="40860" y="47900"/>
                </a:lnTo>
                <a:lnTo>
                  <a:pt x="40980" y="47160"/>
                </a:lnTo>
                <a:lnTo>
                  <a:pt x="40480" y="47060"/>
                </a:lnTo>
                <a:lnTo>
                  <a:pt x="39070" y="47510"/>
                </a:lnTo>
                <a:lnTo>
                  <a:pt x="38310" y="47670"/>
                </a:lnTo>
                <a:lnTo>
                  <a:pt x="37660" y="47740"/>
                </a:lnTo>
                <a:lnTo>
                  <a:pt x="37050" y="48500"/>
                </a:lnTo>
                <a:lnTo>
                  <a:pt x="36770" y="48580"/>
                </a:lnTo>
                <a:lnTo>
                  <a:pt x="36500" y="48770"/>
                </a:lnTo>
                <a:lnTo>
                  <a:pt x="36270" y="48990"/>
                </a:lnTo>
                <a:lnTo>
                  <a:pt x="36020" y="49110"/>
                </a:lnTo>
                <a:lnTo>
                  <a:pt x="35710" y="49160"/>
                </a:lnTo>
                <a:lnTo>
                  <a:pt x="35430" y="49290"/>
                </a:lnTo>
                <a:lnTo>
                  <a:pt x="35220" y="49190"/>
                </a:lnTo>
                <a:lnTo>
                  <a:pt x="35150" y="49070"/>
                </a:lnTo>
                <a:lnTo>
                  <a:pt x="35130" y="48920"/>
                </a:lnTo>
                <a:lnTo>
                  <a:pt x="35060" y="48710"/>
                </a:lnTo>
                <a:lnTo>
                  <a:pt x="34950" y="48530"/>
                </a:lnTo>
                <a:lnTo>
                  <a:pt x="34720" y="48230"/>
                </a:lnTo>
                <a:lnTo>
                  <a:pt x="34600" y="48020"/>
                </a:lnTo>
                <a:lnTo>
                  <a:pt x="34790" y="47870"/>
                </a:lnTo>
                <a:lnTo>
                  <a:pt x="34700" y="47760"/>
                </a:lnTo>
                <a:lnTo>
                  <a:pt x="34510" y="47690"/>
                </a:lnTo>
                <a:lnTo>
                  <a:pt x="34340" y="47630"/>
                </a:lnTo>
                <a:lnTo>
                  <a:pt x="34030" y="47090"/>
                </a:lnTo>
                <a:lnTo>
                  <a:pt x="33800" y="46990"/>
                </a:lnTo>
                <a:lnTo>
                  <a:pt x="33610" y="47100"/>
                </a:lnTo>
                <a:lnTo>
                  <a:pt x="33530" y="47090"/>
                </a:lnTo>
                <a:lnTo>
                  <a:pt x="33520" y="46910"/>
                </a:lnTo>
                <a:lnTo>
                  <a:pt x="33220" y="46710"/>
                </a:lnTo>
                <a:lnTo>
                  <a:pt x="32950" y="46760"/>
                </a:lnTo>
                <a:lnTo>
                  <a:pt x="32870" y="47070"/>
                </a:lnTo>
                <a:lnTo>
                  <a:pt x="32820" y="47180"/>
                </a:lnTo>
                <a:lnTo>
                  <a:pt x="32730" y="47090"/>
                </a:lnTo>
                <a:lnTo>
                  <a:pt x="32790" y="46600"/>
                </a:lnTo>
                <a:lnTo>
                  <a:pt x="33250" y="46370"/>
                </a:lnTo>
                <a:lnTo>
                  <a:pt x="33650" y="46240"/>
                </a:lnTo>
                <a:lnTo>
                  <a:pt x="34220" y="46410"/>
                </a:lnTo>
                <a:lnTo>
                  <a:pt x="34020" y="46070"/>
                </a:lnTo>
                <a:lnTo>
                  <a:pt x="33910" y="45940"/>
                </a:lnTo>
                <a:lnTo>
                  <a:pt x="33760" y="45830"/>
                </a:lnTo>
                <a:lnTo>
                  <a:pt x="33660" y="45810"/>
                </a:lnTo>
                <a:lnTo>
                  <a:pt x="33560" y="45880"/>
                </a:lnTo>
                <a:lnTo>
                  <a:pt x="33480" y="45830"/>
                </a:lnTo>
                <a:lnTo>
                  <a:pt x="33380" y="45720"/>
                </a:lnTo>
                <a:lnTo>
                  <a:pt x="33290" y="45600"/>
                </a:lnTo>
                <a:lnTo>
                  <a:pt x="33580" y="44820"/>
                </a:lnTo>
                <a:lnTo>
                  <a:pt x="33740" y="44470"/>
                </a:lnTo>
                <a:lnTo>
                  <a:pt x="33940" y="44340"/>
                </a:lnTo>
                <a:lnTo>
                  <a:pt x="33790" y="44160"/>
                </a:lnTo>
                <a:lnTo>
                  <a:pt x="33210" y="43980"/>
                </a:lnTo>
                <a:lnTo>
                  <a:pt x="33010" y="43870"/>
                </a:lnTo>
                <a:lnTo>
                  <a:pt x="33210" y="43680"/>
                </a:lnTo>
                <a:lnTo>
                  <a:pt x="33810" y="43530"/>
                </a:lnTo>
                <a:lnTo>
                  <a:pt x="33940" y="43360"/>
                </a:lnTo>
                <a:lnTo>
                  <a:pt x="33850" y="43140"/>
                </a:lnTo>
                <a:lnTo>
                  <a:pt x="33640" y="43080"/>
                </a:lnTo>
                <a:lnTo>
                  <a:pt x="33190" y="43080"/>
                </a:lnTo>
                <a:lnTo>
                  <a:pt x="33100" y="43010"/>
                </a:lnTo>
                <a:lnTo>
                  <a:pt x="32940" y="42820"/>
                </a:lnTo>
                <a:lnTo>
                  <a:pt x="32830" y="42720"/>
                </a:lnTo>
                <a:lnTo>
                  <a:pt x="32830" y="42610"/>
                </a:lnTo>
                <a:lnTo>
                  <a:pt x="33010" y="42610"/>
                </a:lnTo>
                <a:lnTo>
                  <a:pt x="32800" y="42230"/>
                </a:lnTo>
                <a:lnTo>
                  <a:pt x="33050" y="42090"/>
                </a:lnTo>
                <a:lnTo>
                  <a:pt x="33330" y="42010"/>
                </a:lnTo>
                <a:lnTo>
                  <a:pt x="33590" y="41630"/>
                </a:lnTo>
                <a:lnTo>
                  <a:pt x="34150" y="41470"/>
                </a:lnTo>
                <a:lnTo>
                  <a:pt x="34410" y="41330"/>
                </a:lnTo>
                <a:lnTo>
                  <a:pt x="33620" y="41330"/>
                </a:lnTo>
                <a:lnTo>
                  <a:pt x="33430" y="41440"/>
                </a:lnTo>
                <a:lnTo>
                  <a:pt x="33140" y="41880"/>
                </a:lnTo>
                <a:lnTo>
                  <a:pt x="32920" y="41920"/>
                </a:lnTo>
                <a:lnTo>
                  <a:pt x="32790" y="41750"/>
                </a:lnTo>
                <a:lnTo>
                  <a:pt x="32670" y="41440"/>
                </a:lnTo>
                <a:lnTo>
                  <a:pt x="32590" y="41120"/>
                </a:lnTo>
                <a:lnTo>
                  <a:pt x="32600" y="40930"/>
                </a:lnTo>
                <a:lnTo>
                  <a:pt x="32880" y="40600"/>
                </a:lnTo>
                <a:lnTo>
                  <a:pt x="33010" y="40400"/>
                </a:lnTo>
                <a:lnTo>
                  <a:pt x="32970" y="40310"/>
                </a:lnTo>
                <a:lnTo>
                  <a:pt x="32710" y="40400"/>
                </a:lnTo>
                <a:lnTo>
                  <a:pt x="32590" y="40290"/>
                </a:lnTo>
                <a:lnTo>
                  <a:pt x="32480" y="40220"/>
                </a:lnTo>
                <a:lnTo>
                  <a:pt x="32420" y="40200"/>
                </a:lnTo>
                <a:lnTo>
                  <a:pt x="32360" y="40050"/>
                </a:lnTo>
                <a:lnTo>
                  <a:pt x="32410" y="39910"/>
                </a:lnTo>
                <a:lnTo>
                  <a:pt x="32400" y="39750"/>
                </a:lnTo>
                <a:lnTo>
                  <a:pt x="32340" y="39460"/>
                </a:lnTo>
                <a:lnTo>
                  <a:pt x="32250" y="39340"/>
                </a:lnTo>
                <a:lnTo>
                  <a:pt x="32250" y="39270"/>
                </a:lnTo>
                <a:lnTo>
                  <a:pt x="32430" y="39260"/>
                </a:lnTo>
                <a:lnTo>
                  <a:pt x="32700" y="39130"/>
                </a:lnTo>
                <a:lnTo>
                  <a:pt x="32990" y="39140"/>
                </a:lnTo>
                <a:lnTo>
                  <a:pt x="33010" y="38940"/>
                </a:lnTo>
                <a:lnTo>
                  <a:pt x="33090" y="38750"/>
                </a:lnTo>
                <a:lnTo>
                  <a:pt x="32980" y="38610"/>
                </a:lnTo>
                <a:lnTo>
                  <a:pt x="32820" y="38570"/>
                </a:lnTo>
                <a:lnTo>
                  <a:pt x="32600" y="38360"/>
                </a:lnTo>
                <a:lnTo>
                  <a:pt x="32740" y="38160"/>
                </a:lnTo>
                <a:lnTo>
                  <a:pt x="32930" y="38010"/>
                </a:lnTo>
                <a:lnTo>
                  <a:pt x="32800" y="37770"/>
                </a:lnTo>
                <a:lnTo>
                  <a:pt x="32480" y="37710"/>
                </a:lnTo>
                <a:lnTo>
                  <a:pt x="32410" y="37430"/>
                </a:lnTo>
                <a:lnTo>
                  <a:pt x="32510" y="37220"/>
                </a:lnTo>
                <a:lnTo>
                  <a:pt x="32830" y="37170"/>
                </a:lnTo>
                <a:lnTo>
                  <a:pt x="32650" y="36960"/>
                </a:lnTo>
                <a:lnTo>
                  <a:pt x="32590" y="36860"/>
                </a:lnTo>
                <a:lnTo>
                  <a:pt x="32540" y="36710"/>
                </a:lnTo>
                <a:lnTo>
                  <a:pt x="32430" y="36810"/>
                </a:lnTo>
                <a:lnTo>
                  <a:pt x="32240" y="37020"/>
                </a:lnTo>
                <a:lnTo>
                  <a:pt x="32020" y="37110"/>
                </a:lnTo>
                <a:lnTo>
                  <a:pt x="31980" y="37230"/>
                </a:lnTo>
                <a:lnTo>
                  <a:pt x="31990" y="37350"/>
                </a:lnTo>
                <a:lnTo>
                  <a:pt x="32080" y="37490"/>
                </a:lnTo>
                <a:lnTo>
                  <a:pt x="32100" y="37780"/>
                </a:lnTo>
                <a:lnTo>
                  <a:pt x="32000" y="38110"/>
                </a:lnTo>
                <a:lnTo>
                  <a:pt x="32060" y="38550"/>
                </a:lnTo>
                <a:lnTo>
                  <a:pt x="31920" y="38930"/>
                </a:lnTo>
                <a:lnTo>
                  <a:pt x="31790" y="39080"/>
                </a:lnTo>
                <a:lnTo>
                  <a:pt x="31540" y="38890"/>
                </a:lnTo>
                <a:lnTo>
                  <a:pt x="31280" y="38880"/>
                </a:lnTo>
                <a:lnTo>
                  <a:pt x="31020" y="38700"/>
                </a:lnTo>
                <a:lnTo>
                  <a:pt x="31080" y="37790"/>
                </a:lnTo>
                <a:lnTo>
                  <a:pt x="31170" y="37460"/>
                </a:lnTo>
                <a:lnTo>
                  <a:pt x="31010" y="37390"/>
                </a:lnTo>
                <a:lnTo>
                  <a:pt x="31060" y="36960"/>
                </a:lnTo>
                <a:lnTo>
                  <a:pt x="30910" y="36780"/>
                </a:lnTo>
                <a:lnTo>
                  <a:pt x="30690" y="36820"/>
                </a:lnTo>
                <a:lnTo>
                  <a:pt x="30570" y="37040"/>
                </a:lnTo>
                <a:lnTo>
                  <a:pt x="30540" y="37310"/>
                </a:lnTo>
                <a:lnTo>
                  <a:pt x="30440" y="37510"/>
                </a:lnTo>
                <a:lnTo>
                  <a:pt x="30130" y="37520"/>
                </a:lnTo>
                <a:lnTo>
                  <a:pt x="30260" y="37780"/>
                </a:lnTo>
                <a:lnTo>
                  <a:pt x="30500" y="38170"/>
                </a:lnTo>
                <a:lnTo>
                  <a:pt x="30590" y="38450"/>
                </a:lnTo>
                <a:lnTo>
                  <a:pt x="30440" y="38580"/>
                </a:lnTo>
                <a:lnTo>
                  <a:pt x="30460" y="38720"/>
                </a:lnTo>
                <a:lnTo>
                  <a:pt x="30690" y="39030"/>
                </a:lnTo>
                <a:lnTo>
                  <a:pt x="30490" y="39070"/>
                </a:lnTo>
                <a:lnTo>
                  <a:pt x="30310" y="39170"/>
                </a:lnTo>
                <a:lnTo>
                  <a:pt x="30160" y="39310"/>
                </a:lnTo>
                <a:lnTo>
                  <a:pt x="30040" y="39490"/>
                </a:lnTo>
                <a:lnTo>
                  <a:pt x="30050" y="39360"/>
                </a:lnTo>
                <a:lnTo>
                  <a:pt x="30030" y="39240"/>
                </a:lnTo>
                <a:lnTo>
                  <a:pt x="30000" y="39120"/>
                </a:lnTo>
                <a:lnTo>
                  <a:pt x="29950" y="39030"/>
                </a:lnTo>
                <a:lnTo>
                  <a:pt x="30140" y="38610"/>
                </a:lnTo>
                <a:lnTo>
                  <a:pt x="29740" y="37960"/>
                </a:lnTo>
                <a:lnTo>
                  <a:pt x="29860" y="37630"/>
                </a:lnTo>
                <a:lnTo>
                  <a:pt x="29760" y="37170"/>
                </a:lnTo>
                <a:lnTo>
                  <a:pt x="29510" y="37310"/>
                </a:lnTo>
                <a:lnTo>
                  <a:pt x="29150" y="37760"/>
                </a:lnTo>
                <a:lnTo>
                  <a:pt x="28890" y="37860"/>
                </a:lnTo>
                <a:lnTo>
                  <a:pt x="28730" y="37890"/>
                </a:lnTo>
                <a:lnTo>
                  <a:pt x="28590" y="37950"/>
                </a:lnTo>
                <a:lnTo>
                  <a:pt x="28450" y="37960"/>
                </a:lnTo>
                <a:lnTo>
                  <a:pt x="28290" y="37860"/>
                </a:lnTo>
                <a:lnTo>
                  <a:pt x="28250" y="37780"/>
                </a:lnTo>
                <a:lnTo>
                  <a:pt x="28190" y="37630"/>
                </a:lnTo>
                <a:lnTo>
                  <a:pt x="28170" y="37470"/>
                </a:lnTo>
                <a:lnTo>
                  <a:pt x="28240" y="37400"/>
                </a:lnTo>
                <a:lnTo>
                  <a:pt x="28800" y="37410"/>
                </a:lnTo>
                <a:lnTo>
                  <a:pt x="28940" y="37310"/>
                </a:lnTo>
                <a:lnTo>
                  <a:pt x="28930" y="37050"/>
                </a:lnTo>
                <a:lnTo>
                  <a:pt x="28790" y="36790"/>
                </a:lnTo>
                <a:lnTo>
                  <a:pt x="28580" y="36690"/>
                </a:lnTo>
                <a:lnTo>
                  <a:pt x="28360" y="36620"/>
                </a:lnTo>
                <a:lnTo>
                  <a:pt x="28190" y="36480"/>
                </a:lnTo>
                <a:lnTo>
                  <a:pt x="28120" y="36680"/>
                </a:lnTo>
                <a:lnTo>
                  <a:pt x="28080" y="37100"/>
                </a:lnTo>
                <a:lnTo>
                  <a:pt x="28000" y="37300"/>
                </a:lnTo>
                <a:lnTo>
                  <a:pt x="27840" y="37440"/>
                </a:lnTo>
                <a:lnTo>
                  <a:pt x="27790" y="37300"/>
                </a:lnTo>
                <a:lnTo>
                  <a:pt x="27810" y="36880"/>
                </a:lnTo>
                <a:lnTo>
                  <a:pt x="27780" y="36470"/>
                </a:lnTo>
                <a:lnTo>
                  <a:pt x="27820" y="36350"/>
                </a:lnTo>
                <a:lnTo>
                  <a:pt x="28160" y="35910"/>
                </a:lnTo>
                <a:lnTo>
                  <a:pt x="28230" y="35760"/>
                </a:lnTo>
                <a:lnTo>
                  <a:pt x="28290" y="35540"/>
                </a:lnTo>
                <a:lnTo>
                  <a:pt x="28330" y="35710"/>
                </a:lnTo>
                <a:lnTo>
                  <a:pt x="28390" y="35850"/>
                </a:lnTo>
                <a:lnTo>
                  <a:pt x="28460" y="35990"/>
                </a:lnTo>
                <a:lnTo>
                  <a:pt x="28560" y="36130"/>
                </a:lnTo>
                <a:lnTo>
                  <a:pt x="28630" y="36060"/>
                </a:lnTo>
                <a:lnTo>
                  <a:pt x="28720" y="36070"/>
                </a:lnTo>
                <a:lnTo>
                  <a:pt x="28820" y="36100"/>
                </a:lnTo>
                <a:lnTo>
                  <a:pt x="28930" y="36130"/>
                </a:lnTo>
                <a:lnTo>
                  <a:pt x="28790" y="35930"/>
                </a:lnTo>
                <a:lnTo>
                  <a:pt x="28650" y="35670"/>
                </a:lnTo>
                <a:lnTo>
                  <a:pt x="29030" y="35780"/>
                </a:lnTo>
                <a:lnTo>
                  <a:pt x="29190" y="35740"/>
                </a:lnTo>
                <a:lnTo>
                  <a:pt x="29300" y="35540"/>
                </a:lnTo>
                <a:lnTo>
                  <a:pt x="28950" y="35520"/>
                </a:lnTo>
                <a:lnTo>
                  <a:pt x="28740" y="35420"/>
                </a:lnTo>
                <a:lnTo>
                  <a:pt x="28710" y="35210"/>
                </a:lnTo>
                <a:lnTo>
                  <a:pt x="28930" y="34850"/>
                </a:lnTo>
                <a:lnTo>
                  <a:pt x="28630" y="34590"/>
                </a:lnTo>
                <a:lnTo>
                  <a:pt x="28650" y="34360"/>
                </a:lnTo>
                <a:lnTo>
                  <a:pt x="28880" y="34170"/>
                </a:lnTo>
                <a:lnTo>
                  <a:pt x="29210" y="34050"/>
                </a:lnTo>
                <a:lnTo>
                  <a:pt x="29130" y="34460"/>
                </a:lnTo>
                <a:lnTo>
                  <a:pt x="29160" y="34580"/>
                </a:lnTo>
                <a:lnTo>
                  <a:pt x="29350" y="34620"/>
                </a:lnTo>
                <a:lnTo>
                  <a:pt x="29680" y="34610"/>
                </a:lnTo>
                <a:lnTo>
                  <a:pt x="29770" y="34550"/>
                </a:lnTo>
                <a:lnTo>
                  <a:pt x="29860" y="34390"/>
                </a:lnTo>
                <a:lnTo>
                  <a:pt x="29890" y="34010"/>
                </a:lnTo>
                <a:lnTo>
                  <a:pt x="29850" y="33500"/>
                </a:lnTo>
                <a:lnTo>
                  <a:pt x="29910" y="33080"/>
                </a:lnTo>
                <a:lnTo>
                  <a:pt x="30230" y="32980"/>
                </a:lnTo>
                <a:lnTo>
                  <a:pt x="30190" y="33220"/>
                </a:lnTo>
                <a:lnTo>
                  <a:pt x="30200" y="33590"/>
                </a:lnTo>
                <a:lnTo>
                  <a:pt x="30260" y="33960"/>
                </a:lnTo>
                <a:lnTo>
                  <a:pt x="30430" y="34400"/>
                </a:lnTo>
                <a:lnTo>
                  <a:pt x="30340" y="34560"/>
                </a:lnTo>
                <a:lnTo>
                  <a:pt x="30210" y="34700"/>
                </a:lnTo>
                <a:lnTo>
                  <a:pt x="30130" y="34850"/>
                </a:lnTo>
                <a:lnTo>
                  <a:pt x="30130" y="35000"/>
                </a:lnTo>
                <a:lnTo>
                  <a:pt x="30220" y="35250"/>
                </a:lnTo>
                <a:lnTo>
                  <a:pt x="30230" y="35320"/>
                </a:lnTo>
                <a:lnTo>
                  <a:pt x="30160" y="35400"/>
                </a:lnTo>
                <a:lnTo>
                  <a:pt x="29910" y="35560"/>
                </a:lnTo>
                <a:lnTo>
                  <a:pt x="29860" y="35600"/>
                </a:lnTo>
                <a:lnTo>
                  <a:pt x="29870" y="35750"/>
                </a:lnTo>
                <a:lnTo>
                  <a:pt x="29920" y="35910"/>
                </a:lnTo>
                <a:lnTo>
                  <a:pt x="29990" y="36000"/>
                </a:lnTo>
                <a:lnTo>
                  <a:pt x="30090" y="35950"/>
                </a:lnTo>
                <a:lnTo>
                  <a:pt x="30320" y="35740"/>
                </a:lnTo>
                <a:lnTo>
                  <a:pt x="30490" y="35730"/>
                </a:lnTo>
                <a:lnTo>
                  <a:pt x="30880" y="36000"/>
                </a:lnTo>
                <a:lnTo>
                  <a:pt x="30600" y="35400"/>
                </a:lnTo>
                <a:lnTo>
                  <a:pt x="30500" y="35020"/>
                </a:lnTo>
                <a:lnTo>
                  <a:pt x="30640" y="34850"/>
                </a:lnTo>
                <a:lnTo>
                  <a:pt x="30860" y="35130"/>
                </a:lnTo>
                <a:lnTo>
                  <a:pt x="30990" y="35210"/>
                </a:lnTo>
                <a:lnTo>
                  <a:pt x="31060" y="35030"/>
                </a:lnTo>
                <a:lnTo>
                  <a:pt x="31110" y="34970"/>
                </a:lnTo>
                <a:lnTo>
                  <a:pt x="31260" y="34920"/>
                </a:lnTo>
                <a:lnTo>
                  <a:pt x="31530" y="34850"/>
                </a:lnTo>
                <a:lnTo>
                  <a:pt x="31530" y="34740"/>
                </a:lnTo>
                <a:lnTo>
                  <a:pt x="31420" y="34730"/>
                </a:lnTo>
                <a:lnTo>
                  <a:pt x="31160" y="34620"/>
                </a:lnTo>
                <a:lnTo>
                  <a:pt x="31160" y="34510"/>
                </a:lnTo>
                <a:lnTo>
                  <a:pt x="31480" y="34430"/>
                </a:lnTo>
                <a:lnTo>
                  <a:pt x="31680" y="34120"/>
                </a:lnTo>
                <a:lnTo>
                  <a:pt x="31730" y="33740"/>
                </a:lnTo>
                <a:lnTo>
                  <a:pt x="31620" y="33460"/>
                </a:lnTo>
                <a:lnTo>
                  <a:pt x="31500" y="33420"/>
                </a:lnTo>
                <a:lnTo>
                  <a:pt x="31150" y="33410"/>
                </a:lnTo>
                <a:lnTo>
                  <a:pt x="30970" y="33340"/>
                </a:lnTo>
                <a:lnTo>
                  <a:pt x="30840" y="33180"/>
                </a:lnTo>
                <a:lnTo>
                  <a:pt x="30800" y="33030"/>
                </a:lnTo>
                <a:lnTo>
                  <a:pt x="30860" y="32970"/>
                </a:lnTo>
                <a:lnTo>
                  <a:pt x="31060" y="33110"/>
                </a:lnTo>
                <a:lnTo>
                  <a:pt x="31150" y="32850"/>
                </a:lnTo>
                <a:lnTo>
                  <a:pt x="31050" y="32690"/>
                </a:lnTo>
                <a:lnTo>
                  <a:pt x="30840" y="32630"/>
                </a:lnTo>
                <a:lnTo>
                  <a:pt x="30590" y="32650"/>
                </a:lnTo>
                <a:lnTo>
                  <a:pt x="30690" y="32520"/>
                </a:lnTo>
                <a:lnTo>
                  <a:pt x="30830" y="32420"/>
                </a:lnTo>
                <a:lnTo>
                  <a:pt x="30970" y="32400"/>
                </a:lnTo>
                <a:lnTo>
                  <a:pt x="31110" y="32470"/>
                </a:lnTo>
                <a:lnTo>
                  <a:pt x="31240" y="32570"/>
                </a:lnTo>
                <a:lnTo>
                  <a:pt x="31350" y="32600"/>
                </a:lnTo>
                <a:lnTo>
                  <a:pt x="31400" y="32540"/>
                </a:lnTo>
                <a:lnTo>
                  <a:pt x="31340" y="32420"/>
                </a:lnTo>
                <a:lnTo>
                  <a:pt x="31340" y="32290"/>
                </a:lnTo>
                <a:lnTo>
                  <a:pt x="31840" y="32280"/>
                </a:lnTo>
                <a:lnTo>
                  <a:pt x="32080" y="32360"/>
                </a:lnTo>
                <a:lnTo>
                  <a:pt x="32180" y="32590"/>
                </a:lnTo>
                <a:lnTo>
                  <a:pt x="32110" y="32730"/>
                </a:lnTo>
                <a:lnTo>
                  <a:pt x="31980" y="32880"/>
                </a:lnTo>
                <a:lnTo>
                  <a:pt x="31900" y="33070"/>
                </a:lnTo>
                <a:lnTo>
                  <a:pt x="31990" y="33340"/>
                </a:lnTo>
                <a:lnTo>
                  <a:pt x="32110" y="33220"/>
                </a:lnTo>
                <a:lnTo>
                  <a:pt x="32260" y="33140"/>
                </a:lnTo>
                <a:lnTo>
                  <a:pt x="32390" y="33140"/>
                </a:lnTo>
                <a:lnTo>
                  <a:pt x="32450" y="33280"/>
                </a:lnTo>
                <a:lnTo>
                  <a:pt x="32470" y="33400"/>
                </a:lnTo>
                <a:lnTo>
                  <a:pt x="32530" y="33510"/>
                </a:lnTo>
                <a:lnTo>
                  <a:pt x="32540" y="33630"/>
                </a:lnTo>
                <a:lnTo>
                  <a:pt x="32520" y="33670"/>
                </a:lnTo>
                <a:lnTo>
                  <a:pt x="32400" y="33820"/>
                </a:lnTo>
                <a:lnTo>
                  <a:pt x="32360" y="33920"/>
                </a:lnTo>
                <a:lnTo>
                  <a:pt x="32360" y="34680"/>
                </a:lnTo>
                <a:lnTo>
                  <a:pt x="32400" y="34900"/>
                </a:lnTo>
                <a:lnTo>
                  <a:pt x="32500" y="35050"/>
                </a:lnTo>
                <a:lnTo>
                  <a:pt x="32600" y="35110"/>
                </a:lnTo>
                <a:lnTo>
                  <a:pt x="32650" y="35030"/>
                </a:lnTo>
                <a:lnTo>
                  <a:pt x="32700" y="34610"/>
                </a:lnTo>
                <a:lnTo>
                  <a:pt x="32950" y="33800"/>
                </a:lnTo>
                <a:lnTo>
                  <a:pt x="33010" y="33400"/>
                </a:lnTo>
                <a:lnTo>
                  <a:pt x="33080" y="33310"/>
                </a:lnTo>
                <a:lnTo>
                  <a:pt x="33240" y="33420"/>
                </a:lnTo>
                <a:lnTo>
                  <a:pt x="33480" y="33680"/>
                </a:lnTo>
                <a:lnTo>
                  <a:pt x="33580" y="33860"/>
                </a:lnTo>
                <a:lnTo>
                  <a:pt x="33640" y="34030"/>
                </a:lnTo>
                <a:lnTo>
                  <a:pt x="33750" y="34140"/>
                </a:lnTo>
                <a:lnTo>
                  <a:pt x="33940" y="34150"/>
                </a:lnTo>
                <a:lnTo>
                  <a:pt x="33940" y="34050"/>
                </a:lnTo>
                <a:lnTo>
                  <a:pt x="33840" y="33920"/>
                </a:lnTo>
                <a:lnTo>
                  <a:pt x="33730" y="33570"/>
                </a:lnTo>
                <a:lnTo>
                  <a:pt x="33620" y="33400"/>
                </a:lnTo>
                <a:lnTo>
                  <a:pt x="32790" y="32520"/>
                </a:lnTo>
                <a:lnTo>
                  <a:pt x="32730" y="32470"/>
                </a:lnTo>
                <a:lnTo>
                  <a:pt x="32780" y="32290"/>
                </a:lnTo>
                <a:lnTo>
                  <a:pt x="32890" y="32310"/>
                </a:lnTo>
                <a:lnTo>
                  <a:pt x="33030" y="32440"/>
                </a:lnTo>
                <a:lnTo>
                  <a:pt x="33250" y="32710"/>
                </a:lnTo>
                <a:lnTo>
                  <a:pt x="33360" y="32820"/>
                </a:lnTo>
                <a:lnTo>
                  <a:pt x="33500" y="32880"/>
                </a:lnTo>
                <a:lnTo>
                  <a:pt x="33670" y="32880"/>
                </a:lnTo>
                <a:lnTo>
                  <a:pt x="33800" y="32800"/>
                </a:lnTo>
                <a:lnTo>
                  <a:pt x="33810" y="32690"/>
                </a:lnTo>
                <a:lnTo>
                  <a:pt x="33720" y="32580"/>
                </a:lnTo>
                <a:lnTo>
                  <a:pt x="33530" y="32530"/>
                </a:lnTo>
                <a:lnTo>
                  <a:pt x="33270" y="32410"/>
                </a:lnTo>
                <a:lnTo>
                  <a:pt x="32990" y="32140"/>
                </a:lnTo>
                <a:lnTo>
                  <a:pt x="32860" y="31750"/>
                </a:lnTo>
                <a:lnTo>
                  <a:pt x="32830" y="31490"/>
                </a:lnTo>
                <a:lnTo>
                  <a:pt x="33080" y="31480"/>
                </a:lnTo>
                <a:lnTo>
                  <a:pt x="33300" y="31590"/>
                </a:lnTo>
                <a:lnTo>
                  <a:pt x="33490" y="31760"/>
                </a:lnTo>
                <a:lnTo>
                  <a:pt x="33760" y="31950"/>
                </a:lnTo>
                <a:lnTo>
                  <a:pt x="34020" y="32130"/>
                </a:lnTo>
                <a:lnTo>
                  <a:pt x="34130" y="32240"/>
                </a:lnTo>
                <a:lnTo>
                  <a:pt x="34330" y="32380"/>
                </a:lnTo>
                <a:lnTo>
                  <a:pt x="34530" y="32490"/>
                </a:lnTo>
                <a:lnTo>
                  <a:pt x="34670" y="32720"/>
                </a:lnTo>
                <a:lnTo>
                  <a:pt x="34600" y="32950"/>
                </a:lnTo>
                <a:lnTo>
                  <a:pt x="34470" y="33110"/>
                </a:lnTo>
                <a:lnTo>
                  <a:pt x="34500" y="33230"/>
                </a:lnTo>
                <a:lnTo>
                  <a:pt x="34630" y="33480"/>
                </a:lnTo>
                <a:lnTo>
                  <a:pt x="34650" y="33640"/>
                </a:lnTo>
                <a:lnTo>
                  <a:pt x="34600" y="33920"/>
                </a:lnTo>
                <a:lnTo>
                  <a:pt x="34750" y="33820"/>
                </a:lnTo>
                <a:lnTo>
                  <a:pt x="34810" y="33690"/>
                </a:lnTo>
                <a:lnTo>
                  <a:pt x="34840" y="33550"/>
                </a:lnTo>
                <a:lnTo>
                  <a:pt x="34790" y="33140"/>
                </a:lnTo>
                <a:lnTo>
                  <a:pt x="34850" y="33000"/>
                </a:lnTo>
                <a:lnTo>
                  <a:pt x="34930" y="32850"/>
                </a:lnTo>
                <a:lnTo>
                  <a:pt x="35060" y="32620"/>
                </a:lnTo>
                <a:lnTo>
                  <a:pt x="35280" y="32510"/>
                </a:lnTo>
                <a:lnTo>
                  <a:pt x="35490" y="32510"/>
                </a:lnTo>
                <a:lnTo>
                  <a:pt x="35730" y="32540"/>
                </a:lnTo>
                <a:lnTo>
                  <a:pt x="35990" y="32640"/>
                </a:lnTo>
                <a:lnTo>
                  <a:pt x="36320" y="32720"/>
                </a:lnTo>
                <a:lnTo>
                  <a:pt x="36550" y="32880"/>
                </a:lnTo>
                <a:lnTo>
                  <a:pt x="36840" y="33170"/>
                </a:lnTo>
                <a:lnTo>
                  <a:pt x="36860" y="33540"/>
                </a:lnTo>
                <a:lnTo>
                  <a:pt x="36640" y="34270"/>
                </a:lnTo>
                <a:lnTo>
                  <a:pt x="36810" y="34160"/>
                </a:lnTo>
                <a:lnTo>
                  <a:pt x="37060" y="33830"/>
                </a:lnTo>
                <a:lnTo>
                  <a:pt x="37200" y="33810"/>
                </a:lnTo>
                <a:lnTo>
                  <a:pt x="37300" y="33950"/>
                </a:lnTo>
                <a:lnTo>
                  <a:pt x="37350" y="34200"/>
                </a:lnTo>
                <a:lnTo>
                  <a:pt x="37380" y="34680"/>
                </a:lnTo>
                <a:lnTo>
                  <a:pt x="37370" y="34780"/>
                </a:lnTo>
                <a:lnTo>
                  <a:pt x="37310" y="35010"/>
                </a:lnTo>
                <a:lnTo>
                  <a:pt x="37290" y="35150"/>
                </a:lnTo>
                <a:lnTo>
                  <a:pt x="37320" y="35290"/>
                </a:lnTo>
                <a:lnTo>
                  <a:pt x="37440" y="35490"/>
                </a:lnTo>
                <a:lnTo>
                  <a:pt x="37550" y="36020"/>
                </a:lnTo>
                <a:lnTo>
                  <a:pt x="37520" y="36170"/>
                </a:lnTo>
                <a:lnTo>
                  <a:pt x="37290" y="36230"/>
                </a:lnTo>
                <a:lnTo>
                  <a:pt x="37330" y="36380"/>
                </a:lnTo>
                <a:lnTo>
                  <a:pt x="37390" y="36470"/>
                </a:lnTo>
                <a:lnTo>
                  <a:pt x="37460" y="36540"/>
                </a:lnTo>
                <a:lnTo>
                  <a:pt x="37580" y="36590"/>
                </a:lnTo>
                <a:lnTo>
                  <a:pt x="37660" y="36210"/>
                </a:lnTo>
                <a:lnTo>
                  <a:pt x="37790" y="35990"/>
                </a:lnTo>
                <a:lnTo>
                  <a:pt x="37860" y="35750"/>
                </a:lnTo>
                <a:lnTo>
                  <a:pt x="37750" y="35320"/>
                </a:lnTo>
                <a:lnTo>
                  <a:pt x="38020" y="35400"/>
                </a:lnTo>
                <a:lnTo>
                  <a:pt x="38310" y="35440"/>
                </a:lnTo>
                <a:lnTo>
                  <a:pt x="37840" y="34920"/>
                </a:lnTo>
                <a:lnTo>
                  <a:pt x="37700" y="34630"/>
                </a:lnTo>
                <a:lnTo>
                  <a:pt x="37980" y="34510"/>
                </a:lnTo>
                <a:lnTo>
                  <a:pt x="38230" y="34470"/>
                </a:lnTo>
                <a:lnTo>
                  <a:pt x="38820" y="34230"/>
                </a:lnTo>
                <a:lnTo>
                  <a:pt x="39080" y="34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