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Seoul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Seo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170" y="23040"/>
                </a:moveTo>
                <a:lnTo>
                  <a:pt x="41540" y="23040"/>
                </a:lnTo>
                <a:lnTo>
                  <a:pt x="41860" y="22920"/>
                </a:lnTo>
                <a:lnTo>
                  <a:pt x="42140" y="22920"/>
                </a:lnTo>
                <a:lnTo>
                  <a:pt x="42240" y="23170"/>
                </a:lnTo>
                <a:lnTo>
                  <a:pt x="42200" y="23420"/>
                </a:lnTo>
                <a:lnTo>
                  <a:pt x="42010" y="23520"/>
                </a:lnTo>
                <a:lnTo>
                  <a:pt x="41810" y="23660"/>
                </a:lnTo>
                <a:lnTo>
                  <a:pt x="41810" y="23960"/>
                </a:lnTo>
                <a:lnTo>
                  <a:pt x="41920" y="24090"/>
                </a:lnTo>
                <a:lnTo>
                  <a:pt x="41690" y="24400"/>
                </a:lnTo>
                <a:lnTo>
                  <a:pt x="41560" y="24630"/>
                </a:lnTo>
                <a:lnTo>
                  <a:pt x="41210" y="24840"/>
                </a:lnTo>
                <a:lnTo>
                  <a:pt x="40820" y="24930"/>
                </a:lnTo>
                <a:lnTo>
                  <a:pt x="40420" y="25130"/>
                </a:lnTo>
                <a:lnTo>
                  <a:pt x="40270" y="24770"/>
                </a:lnTo>
                <a:lnTo>
                  <a:pt x="39930" y="24850"/>
                </a:lnTo>
                <a:lnTo>
                  <a:pt x="39590" y="24950"/>
                </a:lnTo>
                <a:lnTo>
                  <a:pt x="39350" y="25090"/>
                </a:lnTo>
                <a:lnTo>
                  <a:pt x="39110" y="25130"/>
                </a:lnTo>
                <a:lnTo>
                  <a:pt x="38530" y="25110"/>
                </a:lnTo>
                <a:lnTo>
                  <a:pt x="38130" y="24590"/>
                </a:lnTo>
                <a:lnTo>
                  <a:pt x="37730" y="24470"/>
                </a:lnTo>
                <a:lnTo>
                  <a:pt x="37460" y="24290"/>
                </a:lnTo>
                <a:lnTo>
                  <a:pt x="37390" y="23800"/>
                </a:lnTo>
                <a:lnTo>
                  <a:pt x="37120" y="23420"/>
                </a:lnTo>
                <a:lnTo>
                  <a:pt x="36800" y="23020"/>
                </a:lnTo>
                <a:lnTo>
                  <a:pt x="37010" y="22590"/>
                </a:lnTo>
                <a:lnTo>
                  <a:pt x="37390" y="22610"/>
                </a:lnTo>
                <a:lnTo>
                  <a:pt x="37820" y="22880"/>
                </a:lnTo>
                <a:lnTo>
                  <a:pt x="38140" y="22770"/>
                </a:lnTo>
                <a:lnTo>
                  <a:pt x="38430" y="22590"/>
                </a:lnTo>
                <a:lnTo>
                  <a:pt x="38450" y="22300"/>
                </a:lnTo>
                <a:lnTo>
                  <a:pt x="38530" y="22030"/>
                </a:lnTo>
                <a:lnTo>
                  <a:pt x="39140" y="21970"/>
                </a:lnTo>
                <a:lnTo>
                  <a:pt x="39450" y="21570"/>
                </a:lnTo>
                <a:lnTo>
                  <a:pt x="39640" y="21160"/>
                </a:lnTo>
                <a:lnTo>
                  <a:pt x="39910" y="20870"/>
                </a:lnTo>
                <a:lnTo>
                  <a:pt x="40340" y="20770"/>
                </a:lnTo>
                <a:lnTo>
                  <a:pt x="40820" y="20810"/>
                </a:lnTo>
                <a:lnTo>
                  <a:pt x="41060" y="21210"/>
                </a:lnTo>
                <a:lnTo>
                  <a:pt x="41150" y="21760"/>
                </a:lnTo>
                <a:lnTo>
                  <a:pt x="41290" y="22140"/>
                </a:lnTo>
                <a:lnTo>
                  <a:pt x="41300" y="22560"/>
                </a:lnTo>
                <a:lnTo>
                  <a:pt x="41170" y="2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