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Sejong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Sej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570" y="41620"/>
                </a:moveTo>
                <a:lnTo>
                  <a:pt x="41640" y="41870"/>
                </a:lnTo>
                <a:lnTo>
                  <a:pt x="40410" y="41630"/>
                </a:lnTo>
                <a:lnTo>
                  <a:pt x="40530" y="41280"/>
                </a:lnTo>
                <a:lnTo>
                  <a:pt x="40740" y="41080"/>
                </a:lnTo>
                <a:lnTo>
                  <a:pt x="40700" y="38520"/>
                </a:lnTo>
                <a:lnTo>
                  <a:pt x="41010" y="37650"/>
                </a:lnTo>
                <a:lnTo>
                  <a:pt x="42940" y="38420"/>
                </a:lnTo>
                <a:lnTo>
                  <a:pt x="42680" y="38990"/>
                </a:lnTo>
                <a:lnTo>
                  <a:pt x="42700" y="39280"/>
                </a:lnTo>
                <a:lnTo>
                  <a:pt x="42530" y="39760"/>
                </a:lnTo>
                <a:lnTo>
                  <a:pt x="42470" y="40280"/>
                </a:lnTo>
                <a:lnTo>
                  <a:pt x="43470" y="40080"/>
                </a:lnTo>
                <a:lnTo>
                  <a:pt x="44500" y="40150"/>
                </a:lnTo>
                <a:lnTo>
                  <a:pt x="44490" y="40330"/>
                </a:lnTo>
                <a:lnTo>
                  <a:pt x="44420" y="40490"/>
                </a:lnTo>
                <a:lnTo>
                  <a:pt x="44390" y="40620"/>
                </a:lnTo>
                <a:lnTo>
                  <a:pt x="44440" y="40720"/>
                </a:lnTo>
                <a:lnTo>
                  <a:pt x="44450" y="40810"/>
                </a:lnTo>
                <a:lnTo>
                  <a:pt x="44460" y="40900"/>
                </a:lnTo>
                <a:lnTo>
                  <a:pt x="44440" y="41070"/>
                </a:lnTo>
                <a:lnTo>
                  <a:pt x="44380" y="41240"/>
                </a:lnTo>
                <a:lnTo>
                  <a:pt x="44070" y="41210"/>
                </a:lnTo>
                <a:lnTo>
                  <a:pt x="43190" y="41450"/>
                </a:lnTo>
                <a:lnTo>
                  <a:pt x="42570" y="4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