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Jeolla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North Jeo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050" y="48500"/>
                </a:moveTo>
                <a:lnTo>
                  <a:pt x="37660" y="47740"/>
                </a:lnTo>
                <a:lnTo>
                  <a:pt x="38310" y="47670"/>
                </a:lnTo>
                <a:lnTo>
                  <a:pt x="39070" y="47510"/>
                </a:lnTo>
                <a:lnTo>
                  <a:pt x="40480" y="47060"/>
                </a:lnTo>
                <a:lnTo>
                  <a:pt x="40980" y="47160"/>
                </a:lnTo>
                <a:lnTo>
                  <a:pt x="40860" y="47900"/>
                </a:lnTo>
                <a:lnTo>
                  <a:pt x="41150" y="48350"/>
                </a:lnTo>
                <a:lnTo>
                  <a:pt x="41550" y="48280"/>
                </a:lnTo>
                <a:lnTo>
                  <a:pt x="41930" y="48130"/>
                </a:lnTo>
                <a:lnTo>
                  <a:pt x="42670" y="47990"/>
                </a:lnTo>
                <a:lnTo>
                  <a:pt x="42870" y="47920"/>
                </a:lnTo>
                <a:lnTo>
                  <a:pt x="43060" y="47830"/>
                </a:lnTo>
                <a:lnTo>
                  <a:pt x="43350" y="47770"/>
                </a:lnTo>
                <a:lnTo>
                  <a:pt x="43530" y="47490"/>
                </a:lnTo>
                <a:lnTo>
                  <a:pt x="43750" y="47260"/>
                </a:lnTo>
                <a:lnTo>
                  <a:pt x="44190" y="47640"/>
                </a:lnTo>
                <a:lnTo>
                  <a:pt x="44800" y="48740"/>
                </a:lnTo>
                <a:lnTo>
                  <a:pt x="45250" y="48970"/>
                </a:lnTo>
                <a:lnTo>
                  <a:pt x="45420" y="49010"/>
                </a:lnTo>
                <a:lnTo>
                  <a:pt x="45500" y="49180"/>
                </a:lnTo>
                <a:lnTo>
                  <a:pt x="45410" y="49370"/>
                </a:lnTo>
                <a:lnTo>
                  <a:pt x="45460" y="49510"/>
                </a:lnTo>
                <a:lnTo>
                  <a:pt x="46250" y="49610"/>
                </a:lnTo>
                <a:lnTo>
                  <a:pt x="46540" y="49540"/>
                </a:lnTo>
                <a:lnTo>
                  <a:pt x="46940" y="49520"/>
                </a:lnTo>
                <a:lnTo>
                  <a:pt x="47340" y="49410"/>
                </a:lnTo>
                <a:lnTo>
                  <a:pt x="47670" y="49120"/>
                </a:lnTo>
                <a:lnTo>
                  <a:pt x="47990" y="48790"/>
                </a:lnTo>
                <a:lnTo>
                  <a:pt x="48110" y="48930"/>
                </a:lnTo>
                <a:lnTo>
                  <a:pt x="48240" y="49050"/>
                </a:lnTo>
                <a:lnTo>
                  <a:pt x="48350" y="49030"/>
                </a:lnTo>
                <a:lnTo>
                  <a:pt x="48430" y="48910"/>
                </a:lnTo>
                <a:lnTo>
                  <a:pt x="48660" y="49040"/>
                </a:lnTo>
                <a:lnTo>
                  <a:pt x="48870" y="49280"/>
                </a:lnTo>
                <a:lnTo>
                  <a:pt x="49470" y="49480"/>
                </a:lnTo>
                <a:lnTo>
                  <a:pt x="49600" y="49640"/>
                </a:lnTo>
                <a:lnTo>
                  <a:pt x="49820" y="49700"/>
                </a:lnTo>
                <a:lnTo>
                  <a:pt x="50250" y="49440"/>
                </a:lnTo>
                <a:lnTo>
                  <a:pt x="50750" y="49210"/>
                </a:lnTo>
                <a:lnTo>
                  <a:pt x="50950" y="49400"/>
                </a:lnTo>
                <a:lnTo>
                  <a:pt x="51150" y="49510"/>
                </a:lnTo>
                <a:lnTo>
                  <a:pt x="51320" y="49350"/>
                </a:lnTo>
                <a:lnTo>
                  <a:pt x="51500" y="49170"/>
                </a:lnTo>
                <a:lnTo>
                  <a:pt x="52050" y="50110"/>
                </a:lnTo>
                <a:lnTo>
                  <a:pt x="51990" y="51180"/>
                </a:lnTo>
                <a:lnTo>
                  <a:pt x="51490" y="51710"/>
                </a:lnTo>
                <a:lnTo>
                  <a:pt x="51360" y="52060"/>
                </a:lnTo>
                <a:lnTo>
                  <a:pt x="50690" y="52420"/>
                </a:lnTo>
                <a:lnTo>
                  <a:pt x="50350" y="52530"/>
                </a:lnTo>
                <a:lnTo>
                  <a:pt x="50170" y="52510"/>
                </a:lnTo>
                <a:lnTo>
                  <a:pt x="50040" y="52590"/>
                </a:lnTo>
                <a:lnTo>
                  <a:pt x="49780" y="53140"/>
                </a:lnTo>
                <a:lnTo>
                  <a:pt x="49490" y="53450"/>
                </a:lnTo>
                <a:lnTo>
                  <a:pt x="49180" y="53730"/>
                </a:lnTo>
                <a:lnTo>
                  <a:pt x="49030" y="54160"/>
                </a:lnTo>
                <a:lnTo>
                  <a:pt x="48990" y="54680"/>
                </a:lnTo>
                <a:lnTo>
                  <a:pt x="48820" y="55050"/>
                </a:lnTo>
                <a:lnTo>
                  <a:pt x="48610" y="55440"/>
                </a:lnTo>
                <a:lnTo>
                  <a:pt x="48450" y="55950"/>
                </a:lnTo>
                <a:lnTo>
                  <a:pt x="48330" y="56470"/>
                </a:lnTo>
                <a:lnTo>
                  <a:pt x="48140" y="56850"/>
                </a:lnTo>
                <a:lnTo>
                  <a:pt x="48130" y="57270"/>
                </a:lnTo>
                <a:lnTo>
                  <a:pt x="48480" y="57420"/>
                </a:lnTo>
                <a:lnTo>
                  <a:pt x="48530" y="57600"/>
                </a:lnTo>
                <a:lnTo>
                  <a:pt x="48550" y="57810"/>
                </a:lnTo>
                <a:lnTo>
                  <a:pt x="48700" y="58210"/>
                </a:lnTo>
                <a:lnTo>
                  <a:pt x="48680" y="58630"/>
                </a:lnTo>
                <a:lnTo>
                  <a:pt x="48820" y="58950"/>
                </a:lnTo>
                <a:lnTo>
                  <a:pt x="49010" y="59080"/>
                </a:lnTo>
                <a:lnTo>
                  <a:pt x="48930" y="59530"/>
                </a:lnTo>
                <a:lnTo>
                  <a:pt x="48360" y="60210"/>
                </a:lnTo>
                <a:lnTo>
                  <a:pt x="48270" y="60660"/>
                </a:lnTo>
                <a:lnTo>
                  <a:pt x="48260" y="61060"/>
                </a:lnTo>
                <a:lnTo>
                  <a:pt x="47970" y="61360"/>
                </a:lnTo>
                <a:lnTo>
                  <a:pt x="47200" y="60730"/>
                </a:lnTo>
                <a:lnTo>
                  <a:pt x="46330" y="60420"/>
                </a:lnTo>
                <a:lnTo>
                  <a:pt x="45840" y="60690"/>
                </a:lnTo>
                <a:lnTo>
                  <a:pt x="45440" y="61120"/>
                </a:lnTo>
                <a:lnTo>
                  <a:pt x="45020" y="61180"/>
                </a:lnTo>
                <a:lnTo>
                  <a:pt x="44570" y="61180"/>
                </a:lnTo>
                <a:lnTo>
                  <a:pt x="44080" y="61250"/>
                </a:lnTo>
                <a:lnTo>
                  <a:pt x="43580" y="61240"/>
                </a:lnTo>
                <a:lnTo>
                  <a:pt x="43350" y="61100"/>
                </a:lnTo>
                <a:lnTo>
                  <a:pt x="43140" y="60940"/>
                </a:lnTo>
                <a:lnTo>
                  <a:pt x="42900" y="61000"/>
                </a:lnTo>
                <a:lnTo>
                  <a:pt x="42620" y="61000"/>
                </a:lnTo>
                <a:lnTo>
                  <a:pt x="42210" y="61070"/>
                </a:lnTo>
                <a:lnTo>
                  <a:pt x="41820" y="61300"/>
                </a:lnTo>
                <a:lnTo>
                  <a:pt x="41320" y="61230"/>
                </a:lnTo>
                <a:lnTo>
                  <a:pt x="40990" y="60880"/>
                </a:lnTo>
                <a:lnTo>
                  <a:pt x="41010" y="60330"/>
                </a:lnTo>
                <a:lnTo>
                  <a:pt x="40730" y="60020"/>
                </a:lnTo>
                <a:lnTo>
                  <a:pt x="40650" y="59710"/>
                </a:lnTo>
                <a:lnTo>
                  <a:pt x="40770" y="59230"/>
                </a:lnTo>
                <a:lnTo>
                  <a:pt x="40500" y="58810"/>
                </a:lnTo>
                <a:lnTo>
                  <a:pt x="40100" y="58830"/>
                </a:lnTo>
                <a:lnTo>
                  <a:pt x="40000" y="59000"/>
                </a:lnTo>
                <a:lnTo>
                  <a:pt x="39870" y="59130"/>
                </a:lnTo>
                <a:lnTo>
                  <a:pt x="39780" y="59350"/>
                </a:lnTo>
                <a:lnTo>
                  <a:pt x="39750" y="59590"/>
                </a:lnTo>
                <a:lnTo>
                  <a:pt x="39330" y="59600"/>
                </a:lnTo>
                <a:lnTo>
                  <a:pt x="38690" y="58730"/>
                </a:lnTo>
                <a:lnTo>
                  <a:pt x="38280" y="58390"/>
                </a:lnTo>
                <a:lnTo>
                  <a:pt x="38040" y="58290"/>
                </a:lnTo>
                <a:lnTo>
                  <a:pt x="37800" y="58270"/>
                </a:lnTo>
                <a:lnTo>
                  <a:pt x="37570" y="58540"/>
                </a:lnTo>
                <a:lnTo>
                  <a:pt x="37110" y="58500"/>
                </a:lnTo>
                <a:lnTo>
                  <a:pt x="36770" y="58800"/>
                </a:lnTo>
                <a:lnTo>
                  <a:pt x="36770" y="59030"/>
                </a:lnTo>
                <a:lnTo>
                  <a:pt x="36780" y="59250"/>
                </a:lnTo>
                <a:lnTo>
                  <a:pt x="36660" y="59440"/>
                </a:lnTo>
                <a:lnTo>
                  <a:pt x="36480" y="59570"/>
                </a:lnTo>
                <a:lnTo>
                  <a:pt x="36490" y="59750"/>
                </a:lnTo>
                <a:lnTo>
                  <a:pt x="36520" y="59920"/>
                </a:lnTo>
                <a:lnTo>
                  <a:pt x="36410" y="60150"/>
                </a:lnTo>
                <a:lnTo>
                  <a:pt x="36230" y="60310"/>
                </a:lnTo>
                <a:lnTo>
                  <a:pt x="36010" y="60410"/>
                </a:lnTo>
                <a:lnTo>
                  <a:pt x="35770" y="60480"/>
                </a:lnTo>
                <a:lnTo>
                  <a:pt x="35580" y="60600"/>
                </a:lnTo>
                <a:lnTo>
                  <a:pt x="35400" y="60740"/>
                </a:lnTo>
                <a:lnTo>
                  <a:pt x="34940" y="60800"/>
                </a:lnTo>
                <a:lnTo>
                  <a:pt x="34510" y="60960"/>
                </a:lnTo>
                <a:lnTo>
                  <a:pt x="34110" y="61060"/>
                </a:lnTo>
                <a:lnTo>
                  <a:pt x="33770" y="60950"/>
                </a:lnTo>
                <a:lnTo>
                  <a:pt x="33790" y="60500"/>
                </a:lnTo>
                <a:lnTo>
                  <a:pt x="33880" y="60050"/>
                </a:lnTo>
                <a:lnTo>
                  <a:pt x="33960" y="59440"/>
                </a:lnTo>
                <a:lnTo>
                  <a:pt x="33560" y="59340"/>
                </a:lnTo>
                <a:lnTo>
                  <a:pt x="32250" y="59700"/>
                </a:lnTo>
                <a:lnTo>
                  <a:pt x="31970" y="59790"/>
                </a:lnTo>
                <a:lnTo>
                  <a:pt x="31970" y="59800"/>
                </a:lnTo>
                <a:lnTo>
                  <a:pt x="31780" y="59580"/>
                </a:lnTo>
                <a:lnTo>
                  <a:pt x="31710" y="59400"/>
                </a:lnTo>
                <a:lnTo>
                  <a:pt x="31810" y="59010"/>
                </a:lnTo>
                <a:lnTo>
                  <a:pt x="32040" y="58520"/>
                </a:lnTo>
                <a:lnTo>
                  <a:pt x="32410" y="57670"/>
                </a:lnTo>
                <a:lnTo>
                  <a:pt x="32720" y="57220"/>
                </a:lnTo>
                <a:lnTo>
                  <a:pt x="33160" y="57060"/>
                </a:lnTo>
                <a:lnTo>
                  <a:pt x="33670" y="56960"/>
                </a:lnTo>
                <a:lnTo>
                  <a:pt x="34100" y="56930"/>
                </a:lnTo>
                <a:lnTo>
                  <a:pt x="34300" y="56770"/>
                </a:lnTo>
                <a:lnTo>
                  <a:pt x="34490" y="56500"/>
                </a:lnTo>
                <a:lnTo>
                  <a:pt x="34760" y="56430"/>
                </a:lnTo>
                <a:lnTo>
                  <a:pt x="35000" y="56700"/>
                </a:lnTo>
                <a:lnTo>
                  <a:pt x="35250" y="57010"/>
                </a:lnTo>
                <a:lnTo>
                  <a:pt x="35430" y="57070"/>
                </a:lnTo>
                <a:lnTo>
                  <a:pt x="35250" y="56450"/>
                </a:lnTo>
                <a:lnTo>
                  <a:pt x="35130" y="56160"/>
                </a:lnTo>
                <a:lnTo>
                  <a:pt x="34920" y="56050"/>
                </a:lnTo>
                <a:lnTo>
                  <a:pt x="33000" y="56360"/>
                </a:lnTo>
                <a:lnTo>
                  <a:pt x="32330" y="55940"/>
                </a:lnTo>
                <a:lnTo>
                  <a:pt x="32370" y="55490"/>
                </a:lnTo>
                <a:lnTo>
                  <a:pt x="32380" y="55310"/>
                </a:lnTo>
                <a:lnTo>
                  <a:pt x="32700" y="55160"/>
                </a:lnTo>
                <a:lnTo>
                  <a:pt x="32980" y="54880"/>
                </a:lnTo>
                <a:lnTo>
                  <a:pt x="33230" y="54590"/>
                </a:lnTo>
                <a:lnTo>
                  <a:pt x="33640" y="54350"/>
                </a:lnTo>
                <a:lnTo>
                  <a:pt x="34140" y="54070"/>
                </a:lnTo>
                <a:lnTo>
                  <a:pt x="34520" y="53540"/>
                </a:lnTo>
                <a:lnTo>
                  <a:pt x="34570" y="53050"/>
                </a:lnTo>
                <a:lnTo>
                  <a:pt x="34780" y="52920"/>
                </a:lnTo>
                <a:lnTo>
                  <a:pt x="34940" y="52820"/>
                </a:lnTo>
                <a:lnTo>
                  <a:pt x="35020" y="52750"/>
                </a:lnTo>
                <a:lnTo>
                  <a:pt x="35510" y="52700"/>
                </a:lnTo>
                <a:lnTo>
                  <a:pt x="35980" y="52760"/>
                </a:lnTo>
                <a:lnTo>
                  <a:pt x="36280" y="53000"/>
                </a:lnTo>
                <a:lnTo>
                  <a:pt x="36500" y="53050"/>
                </a:lnTo>
                <a:lnTo>
                  <a:pt x="36640" y="53300"/>
                </a:lnTo>
                <a:lnTo>
                  <a:pt x="36700" y="53160"/>
                </a:lnTo>
                <a:lnTo>
                  <a:pt x="36750" y="52980"/>
                </a:lnTo>
                <a:lnTo>
                  <a:pt x="36770" y="52780"/>
                </a:lnTo>
                <a:lnTo>
                  <a:pt x="36590" y="52630"/>
                </a:lnTo>
                <a:lnTo>
                  <a:pt x="36460" y="52540"/>
                </a:lnTo>
                <a:lnTo>
                  <a:pt x="36200" y="52410"/>
                </a:lnTo>
                <a:lnTo>
                  <a:pt x="35910" y="52210"/>
                </a:lnTo>
                <a:lnTo>
                  <a:pt x="35670" y="52030"/>
                </a:lnTo>
                <a:lnTo>
                  <a:pt x="35540" y="51970"/>
                </a:lnTo>
                <a:lnTo>
                  <a:pt x="35580" y="51830"/>
                </a:lnTo>
                <a:lnTo>
                  <a:pt x="35690" y="51670"/>
                </a:lnTo>
                <a:lnTo>
                  <a:pt x="35800" y="51580"/>
                </a:lnTo>
                <a:lnTo>
                  <a:pt x="35930" y="51550"/>
                </a:lnTo>
                <a:lnTo>
                  <a:pt x="36680" y="51600"/>
                </a:lnTo>
                <a:lnTo>
                  <a:pt x="36850" y="51580"/>
                </a:lnTo>
                <a:lnTo>
                  <a:pt x="36970" y="51520"/>
                </a:lnTo>
                <a:lnTo>
                  <a:pt x="37050" y="51370"/>
                </a:lnTo>
                <a:lnTo>
                  <a:pt x="37090" y="51250"/>
                </a:lnTo>
                <a:lnTo>
                  <a:pt x="37150" y="51160"/>
                </a:lnTo>
                <a:lnTo>
                  <a:pt x="37340" y="51130"/>
                </a:lnTo>
                <a:lnTo>
                  <a:pt x="37400" y="51080"/>
                </a:lnTo>
                <a:lnTo>
                  <a:pt x="37330" y="50950"/>
                </a:lnTo>
                <a:lnTo>
                  <a:pt x="37180" y="50830"/>
                </a:lnTo>
                <a:lnTo>
                  <a:pt x="37020" y="50770"/>
                </a:lnTo>
                <a:lnTo>
                  <a:pt x="36980" y="50800"/>
                </a:lnTo>
                <a:lnTo>
                  <a:pt x="35980" y="51200"/>
                </a:lnTo>
                <a:lnTo>
                  <a:pt x="35650" y="51220"/>
                </a:lnTo>
                <a:lnTo>
                  <a:pt x="34990" y="51180"/>
                </a:lnTo>
                <a:lnTo>
                  <a:pt x="34340" y="51130"/>
                </a:lnTo>
                <a:lnTo>
                  <a:pt x="34340" y="50840"/>
                </a:lnTo>
                <a:lnTo>
                  <a:pt x="34300" y="50440"/>
                </a:lnTo>
                <a:lnTo>
                  <a:pt x="34170" y="50330"/>
                </a:lnTo>
                <a:lnTo>
                  <a:pt x="33770" y="50190"/>
                </a:lnTo>
                <a:lnTo>
                  <a:pt x="33170" y="50290"/>
                </a:lnTo>
                <a:lnTo>
                  <a:pt x="33110" y="49780"/>
                </a:lnTo>
                <a:lnTo>
                  <a:pt x="34340" y="49650"/>
                </a:lnTo>
                <a:lnTo>
                  <a:pt x="35010" y="49570"/>
                </a:lnTo>
                <a:lnTo>
                  <a:pt x="35680" y="49530"/>
                </a:lnTo>
                <a:lnTo>
                  <a:pt x="35900" y="49400"/>
                </a:lnTo>
                <a:lnTo>
                  <a:pt x="36140" y="49460"/>
                </a:lnTo>
                <a:lnTo>
                  <a:pt x="36420" y="49320"/>
                </a:lnTo>
                <a:lnTo>
                  <a:pt x="36920" y="48940"/>
                </a:lnTo>
                <a:lnTo>
                  <a:pt x="37550" y="48680"/>
                </a:lnTo>
                <a:lnTo>
                  <a:pt x="37820" y="48490"/>
                </a:lnTo>
                <a:lnTo>
                  <a:pt x="37850" y="48250"/>
                </a:lnTo>
                <a:lnTo>
                  <a:pt x="37050" y="48500"/>
                </a:lnTo>
                <a:close/>
                <a:moveTo>
                  <a:pt x="29540" y="56460"/>
                </a:moveTo>
                <a:lnTo>
                  <a:pt x="29480" y="56400"/>
                </a:lnTo>
                <a:lnTo>
                  <a:pt x="29440" y="56290"/>
                </a:lnTo>
                <a:lnTo>
                  <a:pt x="29460" y="56190"/>
                </a:lnTo>
                <a:lnTo>
                  <a:pt x="29610" y="56110"/>
                </a:lnTo>
                <a:lnTo>
                  <a:pt x="29590" y="56080"/>
                </a:lnTo>
                <a:lnTo>
                  <a:pt x="29520" y="56040"/>
                </a:lnTo>
                <a:lnTo>
                  <a:pt x="29550" y="56000"/>
                </a:lnTo>
                <a:lnTo>
                  <a:pt x="29630" y="55960"/>
                </a:lnTo>
                <a:lnTo>
                  <a:pt x="29680" y="55890"/>
                </a:lnTo>
                <a:lnTo>
                  <a:pt x="29760" y="55870"/>
                </a:lnTo>
                <a:lnTo>
                  <a:pt x="29810" y="55850"/>
                </a:lnTo>
                <a:lnTo>
                  <a:pt x="29790" y="55760"/>
                </a:lnTo>
                <a:lnTo>
                  <a:pt x="29840" y="55760"/>
                </a:lnTo>
                <a:lnTo>
                  <a:pt x="30000" y="55790"/>
                </a:lnTo>
                <a:lnTo>
                  <a:pt x="30100" y="55710"/>
                </a:lnTo>
                <a:lnTo>
                  <a:pt x="30150" y="55650"/>
                </a:lnTo>
                <a:lnTo>
                  <a:pt x="30210" y="55700"/>
                </a:lnTo>
                <a:lnTo>
                  <a:pt x="30240" y="55800"/>
                </a:lnTo>
                <a:lnTo>
                  <a:pt x="30190" y="55920"/>
                </a:lnTo>
                <a:lnTo>
                  <a:pt x="29940" y="56140"/>
                </a:lnTo>
                <a:lnTo>
                  <a:pt x="29770" y="56320"/>
                </a:lnTo>
                <a:lnTo>
                  <a:pt x="29660" y="56410"/>
                </a:lnTo>
                <a:lnTo>
                  <a:pt x="29620" y="56450"/>
                </a:lnTo>
                <a:lnTo>
                  <a:pt x="29540" y="5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