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Gyeongsang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North Gyeongs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70" y="32040"/>
                </a:moveTo>
                <a:lnTo>
                  <a:pt x="62320" y="32230"/>
                </a:lnTo>
                <a:lnTo>
                  <a:pt x="62660" y="32370"/>
                </a:lnTo>
                <a:lnTo>
                  <a:pt x="63060" y="32460"/>
                </a:lnTo>
                <a:lnTo>
                  <a:pt x="63410" y="32490"/>
                </a:lnTo>
                <a:lnTo>
                  <a:pt x="63490" y="32130"/>
                </a:lnTo>
                <a:lnTo>
                  <a:pt x="63530" y="31740"/>
                </a:lnTo>
                <a:lnTo>
                  <a:pt x="63440" y="31320"/>
                </a:lnTo>
                <a:lnTo>
                  <a:pt x="63690" y="31020"/>
                </a:lnTo>
                <a:lnTo>
                  <a:pt x="64060" y="30840"/>
                </a:lnTo>
                <a:lnTo>
                  <a:pt x="64430" y="30870"/>
                </a:lnTo>
                <a:lnTo>
                  <a:pt x="64620" y="31210"/>
                </a:lnTo>
                <a:lnTo>
                  <a:pt x="64880" y="31270"/>
                </a:lnTo>
                <a:lnTo>
                  <a:pt x="65110" y="31390"/>
                </a:lnTo>
                <a:lnTo>
                  <a:pt x="65080" y="31680"/>
                </a:lnTo>
                <a:lnTo>
                  <a:pt x="65110" y="31980"/>
                </a:lnTo>
                <a:lnTo>
                  <a:pt x="65520" y="31820"/>
                </a:lnTo>
                <a:lnTo>
                  <a:pt x="65900" y="31520"/>
                </a:lnTo>
                <a:lnTo>
                  <a:pt x="66070" y="31590"/>
                </a:lnTo>
                <a:lnTo>
                  <a:pt x="66180" y="31740"/>
                </a:lnTo>
                <a:lnTo>
                  <a:pt x="66330" y="31760"/>
                </a:lnTo>
                <a:lnTo>
                  <a:pt x="66510" y="31690"/>
                </a:lnTo>
                <a:lnTo>
                  <a:pt x="67040" y="31780"/>
                </a:lnTo>
                <a:lnTo>
                  <a:pt x="67540" y="32010"/>
                </a:lnTo>
                <a:lnTo>
                  <a:pt x="67900" y="31920"/>
                </a:lnTo>
                <a:lnTo>
                  <a:pt x="68260" y="31720"/>
                </a:lnTo>
                <a:lnTo>
                  <a:pt x="68730" y="31830"/>
                </a:lnTo>
                <a:lnTo>
                  <a:pt x="69150" y="32090"/>
                </a:lnTo>
                <a:lnTo>
                  <a:pt x="69280" y="32480"/>
                </a:lnTo>
                <a:lnTo>
                  <a:pt x="68960" y="32720"/>
                </a:lnTo>
                <a:lnTo>
                  <a:pt x="68570" y="32560"/>
                </a:lnTo>
                <a:lnTo>
                  <a:pt x="68310" y="32660"/>
                </a:lnTo>
                <a:lnTo>
                  <a:pt x="68080" y="32830"/>
                </a:lnTo>
                <a:lnTo>
                  <a:pt x="67980" y="33250"/>
                </a:lnTo>
                <a:lnTo>
                  <a:pt x="68040" y="33800"/>
                </a:lnTo>
                <a:lnTo>
                  <a:pt x="68320" y="34220"/>
                </a:lnTo>
                <a:lnTo>
                  <a:pt x="68770" y="34440"/>
                </a:lnTo>
                <a:lnTo>
                  <a:pt x="68870" y="34800"/>
                </a:lnTo>
                <a:lnTo>
                  <a:pt x="69000" y="35110"/>
                </a:lnTo>
                <a:lnTo>
                  <a:pt x="69310" y="35240"/>
                </a:lnTo>
                <a:lnTo>
                  <a:pt x="69600" y="35410"/>
                </a:lnTo>
                <a:lnTo>
                  <a:pt x="70590" y="35480"/>
                </a:lnTo>
                <a:lnTo>
                  <a:pt x="70540" y="35870"/>
                </a:lnTo>
                <a:lnTo>
                  <a:pt x="70650" y="35980"/>
                </a:lnTo>
                <a:lnTo>
                  <a:pt x="70760" y="36100"/>
                </a:lnTo>
                <a:lnTo>
                  <a:pt x="70620" y="36530"/>
                </a:lnTo>
                <a:lnTo>
                  <a:pt x="70430" y="36980"/>
                </a:lnTo>
                <a:lnTo>
                  <a:pt x="70470" y="37450"/>
                </a:lnTo>
                <a:lnTo>
                  <a:pt x="70590" y="37870"/>
                </a:lnTo>
                <a:lnTo>
                  <a:pt x="70630" y="38250"/>
                </a:lnTo>
                <a:lnTo>
                  <a:pt x="70480" y="38650"/>
                </a:lnTo>
                <a:lnTo>
                  <a:pt x="71420" y="39000"/>
                </a:lnTo>
                <a:lnTo>
                  <a:pt x="71860" y="38800"/>
                </a:lnTo>
                <a:lnTo>
                  <a:pt x="72310" y="38910"/>
                </a:lnTo>
                <a:lnTo>
                  <a:pt x="72440" y="38910"/>
                </a:lnTo>
                <a:lnTo>
                  <a:pt x="72450" y="38940"/>
                </a:lnTo>
                <a:lnTo>
                  <a:pt x="72520" y="39610"/>
                </a:lnTo>
                <a:lnTo>
                  <a:pt x="72700" y="40300"/>
                </a:lnTo>
                <a:lnTo>
                  <a:pt x="72780" y="41000"/>
                </a:lnTo>
                <a:lnTo>
                  <a:pt x="72690" y="42430"/>
                </a:lnTo>
                <a:lnTo>
                  <a:pt x="72610" y="42740"/>
                </a:lnTo>
                <a:lnTo>
                  <a:pt x="72190" y="43250"/>
                </a:lnTo>
                <a:lnTo>
                  <a:pt x="72030" y="43540"/>
                </a:lnTo>
                <a:lnTo>
                  <a:pt x="71960" y="43870"/>
                </a:lnTo>
                <a:lnTo>
                  <a:pt x="71900" y="45900"/>
                </a:lnTo>
                <a:lnTo>
                  <a:pt x="71940" y="46180"/>
                </a:lnTo>
                <a:lnTo>
                  <a:pt x="72030" y="46330"/>
                </a:lnTo>
                <a:lnTo>
                  <a:pt x="72120" y="46390"/>
                </a:lnTo>
                <a:lnTo>
                  <a:pt x="72190" y="46480"/>
                </a:lnTo>
                <a:lnTo>
                  <a:pt x="72270" y="47050"/>
                </a:lnTo>
                <a:lnTo>
                  <a:pt x="72370" y="47480"/>
                </a:lnTo>
                <a:lnTo>
                  <a:pt x="72480" y="47560"/>
                </a:lnTo>
                <a:lnTo>
                  <a:pt x="72550" y="47660"/>
                </a:lnTo>
                <a:lnTo>
                  <a:pt x="72500" y="47920"/>
                </a:lnTo>
                <a:lnTo>
                  <a:pt x="72390" y="48070"/>
                </a:lnTo>
                <a:lnTo>
                  <a:pt x="72250" y="48130"/>
                </a:lnTo>
                <a:lnTo>
                  <a:pt x="72120" y="48180"/>
                </a:lnTo>
                <a:lnTo>
                  <a:pt x="71890" y="48360"/>
                </a:lnTo>
                <a:lnTo>
                  <a:pt x="71880" y="48590"/>
                </a:lnTo>
                <a:lnTo>
                  <a:pt x="72160" y="48860"/>
                </a:lnTo>
                <a:lnTo>
                  <a:pt x="72370" y="49090"/>
                </a:lnTo>
                <a:lnTo>
                  <a:pt x="72590" y="49350"/>
                </a:lnTo>
                <a:lnTo>
                  <a:pt x="72860" y="49400"/>
                </a:lnTo>
                <a:lnTo>
                  <a:pt x="73210" y="49130"/>
                </a:lnTo>
                <a:lnTo>
                  <a:pt x="74070" y="48180"/>
                </a:lnTo>
                <a:lnTo>
                  <a:pt x="74240" y="47910"/>
                </a:lnTo>
                <a:lnTo>
                  <a:pt x="74460" y="48080"/>
                </a:lnTo>
                <a:lnTo>
                  <a:pt x="74510" y="48370"/>
                </a:lnTo>
                <a:lnTo>
                  <a:pt x="74610" y="48670"/>
                </a:lnTo>
                <a:lnTo>
                  <a:pt x="74680" y="49010"/>
                </a:lnTo>
                <a:lnTo>
                  <a:pt x="74460" y="49340"/>
                </a:lnTo>
                <a:lnTo>
                  <a:pt x="73980" y="50310"/>
                </a:lnTo>
                <a:lnTo>
                  <a:pt x="73940" y="50750"/>
                </a:lnTo>
                <a:lnTo>
                  <a:pt x="73790" y="51890"/>
                </a:lnTo>
                <a:lnTo>
                  <a:pt x="73440" y="52890"/>
                </a:lnTo>
                <a:lnTo>
                  <a:pt x="73460" y="53510"/>
                </a:lnTo>
                <a:lnTo>
                  <a:pt x="73100" y="54590"/>
                </a:lnTo>
                <a:lnTo>
                  <a:pt x="72840" y="55110"/>
                </a:lnTo>
                <a:lnTo>
                  <a:pt x="72720" y="55370"/>
                </a:lnTo>
                <a:lnTo>
                  <a:pt x="72830" y="55670"/>
                </a:lnTo>
                <a:lnTo>
                  <a:pt x="72940" y="55800"/>
                </a:lnTo>
                <a:lnTo>
                  <a:pt x="72930" y="55800"/>
                </a:lnTo>
                <a:lnTo>
                  <a:pt x="71850" y="55540"/>
                </a:lnTo>
                <a:lnTo>
                  <a:pt x="70590" y="55760"/>
                </a:lnTo>
                <a:lnTo>
                  <a:pt x="70360" y="55700"/>
                </a:lnTo>
                <a:lnTo>
                  <a:pt x="70200" y="55580"/>
                </a:lnTo>
                <a:lnTo>
                  <a:pt x="70160" y="55360"/>
                </a:lnTo>
                <a:lnTo>
                  <a:pt x="70160" y="55110"/>
                </a:lnTo>
                <a:lnTo>
                  <a:pt x="70030" y="54910"/>
                </a:lnTo>
                <a:lnTo>
                  <a:pt x="69550" y="54700"/>
                </a:lnTo>
                <a:lnTo>
                  <a:pt x="69090" y="54600"/>
                </a:lnTo>
                <a:lnTo>
                  <a:pt x="68620" y="54680"/>
                </a:lnTo>
                <a:lnTo>
                  <a:pt x="68050" y="54880"/>
                </a:lnTo>
                <a:lnTo>
                  <a:pt x="67590" y="55230"/>
                </a:lnTo>
                <a:lnTo>
                  <a:pt x="67670" y="55460"/>
                </a:lnTo>
                <a:lnTo>
                  <a:pt x="67800" y="55680"/>
                </a:lnTo>
                <a:lnTo>
                  <a:pt x="67710" y="55840"/>
                </a:lnTo>
                <a:lnTo>
                  <a:pt x="67500" y="55850"/>
                </a:lnTo>
                <a:lnTo>
                  <a:pt x="67160" y="56050"/>
                </a:lnTo>
                <a:lnTo>
                  <a:pt x="66830" y="56320"/>
                </a:lnTo>
                <a:lnTo>
                  <a:pt x="66450" y="56440"/>
                </a:lnTo>
                <a:lnTo>
                  <a:pt x="66050" y="56260"/>
                </a:lnTo>
                <a:lnTo>
                  <a:pt x="65530" y="56130"/>
                </a:lnTo>
                <a:lnTo>
                  <a:pt x="65040" y="56330"/>
                </a:lnTo>
                <a:lnTo>
                  <a:pt x="64880" y="56530"/>
                </a:lnTo>
                <a:lnTo>
                  <a:pt x="64700" y="56690"/>
                </a:lnTo>
                <a:lnTo>
                  <a:pt x="64500" y="56720"/>
                </a:lnTo>
                <a:lnTo>
                  <a:pt x="64310" y="56790"/>
                </a:lnTo>
                <a:lnTo>
                  <a:pt x="63860" y="57140"/>
                </a:lnTo>
                <a:lnTo>
                  <a:pt x="63360" y="57120"/>
                </a:lnTo>
                <a:lnTo>
                  <a:pt x="62940" y="56900"/>
                </a:lnTo>
                <a:lnTo>
                  <a:pt x="62490" y="56770"/>
                </a:lnTo>
                <a:lnTo>
                  <a:pt x="61990" y="56860"/>
                </a:lnTo>
                <a:lnTo>
                  <a:pt x="61490" y="56910"/>
                </a:lnTo>
                <a:lnTo>
                  <a:pt x="61070" y="56640"/>
                </a:lnTo>
                <a:lnTo>
                  <a:pt x="60730" y="56220"/>
                </a:lnTo>
                <a:lnTo>
                  <a:pt x="60620" y="55300"/>
                </a:lnTo>
                <a:lnTo>
                  <a:pt x="60300" y="55540"/>
                </a:lnTo>
                <a:lnTo>
                  <a:pt x="59970" y="56020"/>
                </a:lnTo>
                <a:lnTo>
                  <a:pt x="59600" y="55950"/>
                </a:lnTo>
                <a:lnTo>
                  <a:pt x="58870" y="56320"/>
                </a:lnTo>
                <a:lnTo>
                  <a:pt x="58490" y="56240"/>
                </a:lnTo>
                <a:lnTo>
                  <a:pt x="58140" y="55980"/>
                </a:lnTo>
                <a:lnTo>
                  <a:pt x="57770" y="55810"/>
                </a:lnTo>
                <a:lnTo>
                  <a:pt x="57380" y="55740"/>
                </a:lnTo>
                <a:lnTo>
                  <a:pt x="56970" y="55800"/>
                </a:lnTo>
                <a:lnTo>
                  <a:pt x="56130" y="55760"/>
                </a:lnTo>
                <a:lnTo>
                  <a:pt x="55920" y="54990"/>
                </a:lnTo>
                <a:lnTo>
                  <a:pt x="56080" y="54620"/>
                </a:lnTo>
                <a:lnTo>
                  <a:pt x="56090" y="54220"/>
                </a:lnTo>
                <a:lnTo>
                  <a:pt x="55910" y="54010"/>
                </a:lnTo>
                <a:lnTo>
                  <a:pt x="55700" y="53880"/>
                </a:lnTo>
                <a:lnTo>
                  <a:pt x="55660" y="53740"/>
                </a:lnTo>
                <a:lnTo>
                  <a:pt x="55580" y="53580"/>
                </a:lnTo>
                <a:lnTo>
                  <a:pt x="55280" y="53370"/>
                </a:lnTo>
                <a:lnTo>
                  <a:pt x="55100" y="53020"/>
                </a:lnTo>
                <a:lnTo>
                  <a:pt x="54840" y="52740"/>
                </a:lnTo>
                <a:lnTo>
                  <a:pt x="54490" y="52620"/>
                </a:lnTo>
                <a:lnTo>
                  <a:pt x="54110" y="52630"/>
                </a:lnTo>
                <a:lnTo>
                  <a:pt x="53720" y="52600"/>
                </a:lnTo>
                <a:lnTo>
                  <a:pt x="53500" y="52450"/>
                </a:lnTo>
                <a:lnTo>
                  <a:pt x="53320" y="52300"/>
                </a:lnTo>
                <a:lnTo>
                  <a:pt x="52910" y="52270"/>
                </a:lnTo>
                <a:lnTo>
                  <a:pt x="52800" y="52230"/>
                </a:lnTo>
                <a:lnTo>
                  <a:pt x="52690" y="52180"/>
                </a:lnTo>
                <a:lnTo>
                  <a:pt x="52640" y="52050"/>
                </a:lnTo>
                <a:lnTo>
                  <a:pt x="52620" y="51910"/>
                </a:lnTo>
                <a:lnTo>
                  <a:pt x="52500" y="51810"/>
                </a:lnTo>
                <a:lnTo>
                  <a:pt x="52370" y="51710"/>
                </a:lnTo>
                <a:lnTo>
                  <a:pt x="52100" y="51550"/>
                </a:lnTo>
                <a:lnTo>
                  <a:pt x="51990" y="51180"/>
                </a:lnTo>
                <a:lnTo>
                  <a:pt x="52050" y="50110"/>
                </a:lnTo>
                <a:lnTo>
                  <a:pt x="51500" y="49170"/>
                </a:lnTo>
                <a:lnTo>
                  <a:pt x="51830" y="49000"/>
                </a:lnTo>
                <a:lnTo>
                  <a:pt x="52170" y="48890"/>
                </a:lnTo>
                <a:lnTo>
                  <a:pt x="52380" y="48480"/>
                </a:lnTo>
                <a:lnTo>
                  <a:pt x="52490" y="48050"/>
                </a:lnTo>
                <a:lnTo>
                  <a:pt x="52600" y="47860"/>
                </a:lnTo>
                <a:lnTo>
                  <a:pt x="52730" y="47700"/>
                </a:lnTo>
                <a:lnTo>
                  <a:pt x="52760" y="47430"/>
                </a:lnTo>
                <a:lnTo>
                  <a:pt x="52750" y="47200"/>
                </a:lnTo>
                <a:lnTo>
                  <a:pt x="52680" y="46750"/>
                </a:lnTo>
                <a:lnTo>
                  <a:pt x="53010" y="46460"/>
                </a:lnTo>
                <a:lnTo>
                  <a:pt x="53330" y="46520"/>
                </a:lnTo>
                <a:lnTo>
                  <a:pt x="53620" y="46540"/>
                </a:lnTo>
                <a:lnTo>
                  <a:pt x="53460" y="45670"/>
                </a:lnTo>
                <a:lnTo>
                  <a:pt x="53160" y="45440"/>
                </a:lnTo>
                <a:lnTo>
                  <a:pt x="52470" y="45610"/>
                </a:lnTo>
                <a:lnTo>
                  <a:pt x="52200" y="45480"/>
                </a:lnTo>
                <a:lnTo>
                  <a:pt x="51820" y="45160"/>
                </a:lnTo>
                <a:lnTo>
                  <a:pt x="51490" y="45050"/>
                </a:lnTo>
                <a:lnTo>
                  <a:pt x="50950" y="45180"/>
                </a:lnTo>
                <a:lnTo>
                  <a:pt x="50860" y="44380"/>
                </a:lnTo>
                <a:lnTo>
                  <a:pt x="51160" y="44120"/>
                </a:lnTo>
                <a:lnTo>
                  <a:pt x="51360" y="43740"/>
                </a:lnTo>
                <a:lnTo>
                  <a:pt x="51210" y="43470"/>
                </a:lnTo>
                <a:lnTo>
                  <a:pt x="51120" y="43180"/>
                </a:lnTo>
                <a:lnTo>
                  <a:pt x="51200" y="42770"/>
                </a:lnTo>
                <a:lnTo>
                  <a:pt x="51260" y="41860"/>
                </a:lnTo>
                <a:lnTo>
                  <a:pt x="51390" y="41470"/>
                </a:lnTo>
                <a:lnTo>
                  <a:pt x="51640" y="41230"/>
                </a:lnTo>
                <a:lnTo>
                  <a:pt x="50980" y="40260"/>
                </a:lnTo>
                <a:lnTo>
                  <a:pt x="50450" y="40170"/>
                </a:lnTo>
                <a:lnTo>
                  <a:pt x="50290" y="39790"/>
                </a:lnTo>
                <a:lnTo>
                  <a:pt x="50490" y="39700"/>
                </a:lnTo>
                <a:lnTo>
                  <a:pt x="50690" y="39660"/>
                </a:lnTo>
                <a:lnTo>
                  <a:pt x="50890" y="39450"/>
                </a:lnTo>
                <a:lnTo>
                  <a:pt x="51190" y="39040"/>
                </a:lnTo>
                <a:lnTo>
                  <a:pt x="51270" y="38870"/>
                </a:lnTo>
                <a:lnTo>
                  <a:pt x="51260" y="38710"/>
                </a:lnTo>
                <a:lnTo>
                  <a:pt x="51300" y="38510"/>
                </a:lnTo>
                <a:lnTo>
                  <a:pt x="51720" y="38220"/>
                </a:lnTo>
                <a:lnTo>
                  <a:pt x="52190" y="38000"/>
                </a:lnTo>
                <a:lnTo>
                  <a:pt x="52490" y="37560"/>
                </a:lnTo>
                <a:lnTo>
                  <a:pt x="53000" y="37780"/>
                </a:lnTo>
                <a:lnTo>
                  <a:pt x="53960" y="37930"/>
                </a:lnTo>
                <a:lnTo>
                  <a:pt x="53770" y="37550"/>
                </a:lnTo>
                <a:lnTo>
                  <a:pt x="53510" y="37220"/>
                </a:lnTo>
                <a:lnTo>
                  <a:pt x="53600" y="36870"/>
                </a:lnTo>
                <a:lnTo>
                  <a:pt x="53770" y="36500"/>
                </a:lnTo>
                <a:lnTo>
                  <a:pt x="53930" y="36220"/>
                </a:lnTo>
                <a:lnTo>
                  <a:pt x="54150" y="36370"/>
                </a:lnTo>
                <a:lnTo>
                  <a:pt x="54420" y="36340"/>
                </a:lnTo>
                <a:lnTo>
                  <a:pt x="54640" y="36040"/>
                </a:lnTo>
                <a:lnTo>
                  <a:pt x="54870" y="35900"/>
                </a:lnTo>
                <a:lnTo>
                  <a:pt x="55090" y="36040"/>
                </a:lnTo>
                <a:lnTo>
                  <a:pt x="55510" y="36180"/>
                </a:lnTo>
                <a:lnTo>
                  <a:pt x="55900" y="36210"/>
                </a:lnTo>
                <a:lnTo>
                  <a:pt x="56000" y="35940"/>
                </a:lnTo>
                <a:lnTo>
                  <a:pt x="56060" y="35670"/>
                </a:lnTo>
                <a:lnTo>
                  <a:pt x="56210" y="35450"/>
                </a:lnTo>
                <a:lnTo>
                  <a:pt x="56380" y="35270"/>
                </a:lnTo>
                <a:lnTo>
                  <a:pt x="56560" y="35470"/>
                </a:lnTo>
                <a:lnTo>
                  <a:pt x="56780" y="35630"/>
                </a:lnTo>
                <a:lnTo>
                  <a:pt x="57100" y="35910"/>
                </a:lnTo>
                <a:lnTo>
                  <a:pt x="57310" y="36320"/>
                </a:lnTo>
                <a:lnTo>
                  <a:pt x="57790" y="36480"/>
                </a:lnTo>
                <a:lnTo>
                  <a:pt x="58920" y="36000"/>
                </a:lnTo>
                <a:lnTo>
                  <a:pt x="59120" y="35340"/>
                </a:lnTo>
                <a:lnTo>
                  <a:pt x="58940" y="35170"/>
                </a:lnTo>
                <a:lnTo>
                  <a:pt x="58850" y="35000"/>
                </a:lnTo>
                <a:lnTo>
                  <a:pt x="59020" y="34690"/>
                </a:lnTo>
                <a:lnTo>
                  <a:pt x="59160" y="34370"/>
                </a:lnTo>
                <a:lnTo>
                  <a:pt x="59460" y="33940"/>
                </a:lnTo>
                <a:lnTo>
                  <a:pt x="59880" y="33640"/>
                </a:lnTo>
                <a:lnTo>
                  <a:pt x="60000" y="33430"/>
                </a:lnTo>
                <a:lnTo>
                  <a:pt x="60170" y="33290"/>
                </a:lnTo>
                <a:lnTo>
                  <a:pt x="60450" y="33200"/>
                </a:lnTo>
                <a:lnTo>
                  <a:pt x="60670" y="32980"/>
                </a:lnTo>
                <a:lnTo>
                  <a:pt x="61020" y="32690"/>
                </a:lnTo>
                <a:lnTo>
                  <a:pt x="61330" y="32360"/>
                </a:lnTo>
                <a:lnTo>
                  <a:pt x="61460" y="32280"/>
                </a:lnTo>
                <a:lnTo>
                  <a:pt x="61620" y="32340"/>
                </a:lnTo>
                <a:lnTo>
                  <a:pt x="61810" y="32230"/>
                </a:lnTo>
                <a:lnTo>
                  <a:pt x="61970" y="32040"/>
                </a:lnTo>
                <a:close/>
                <a:moveTo>
                  <a:pt x="63210" y="51820"/>
                </a:moveTo>
                <a:lnTo>
                  <a:pt x="63420" y="51600"/>
                </a:lnTo>
                <a:lnTo>
                  <a:pt x="63490" y="51340"/>
                </a:lnTo>
                <a:lnTo>
                  <a:pt x="63480" y="51050"/>
                </a:lnTo>
                <a:lnTo>
                  <a:pt x="63460" y="50790"/>
                </a:lnTo>
                <a:lnTo>
                  <a:pt x="63310" y="50660"/>
                </a:lnTo>
                <a:lnTo>
                  <a:pt x="63200" y="50500"/>
                </a:lnTo>
                <a:lnTo>
                  <a:pt x="63200" y="50080"/>
                </a:lnTo>
                <a:lnTo>
                  <a:pt x="63260" y="49960"/>
                </a:lnTo>
                <a:lnTo>
                  <a:pt x="63270" y="49830"/>
                </a:lnTo>
                <a:lnTo>
                  <a:pt x="63100" y="49530"/>
                </a:lnTo>
                <a:lnTo>
                  <a:pt x="62550" y="49130"/>
                </a:lnTo>
                <a:lnTo>
                  <a:pt x="61840" y="49180"/>
                </a:lnTo>
                <a:lnTo>
                  <a:pt x="60980" y="49300"/>
                </a:lnTo>
                <a:lnTo>
                  <a:pt x="60340" y="49830"/>
                </a:lnTo>
                <a:lnTo>
                  <a:pt x="60420" y="50590"/>
                </a:lnTo>
                <a:lnTo>
                  <a:pt x="60190" y="50840"/>
                </a:lnTo>
                <a:lnTo>
                  <a:pt x="60040" y="51170"/>
                </a:lnTo>
                <a:lnTo>
                  <a:pt x="60170" y="51190"/>
                </a:lnTo>
                <a:lnTo>
                  <a:pt x="60290" y="51240"/>
                </a:lnTo>
                <a:lnTo>
                  <a:pt x="60270" y="51410"/>
                </a:lnTo>
                <a:lnTo>
                  <a:pt x="60210" y="51560"/>
                </a:lnTo>
                <a:lnTo>
                  <a:pt x="59990" y="51600"/>
                </a:lnTo>
                <a:lnTo>
                  <a:pt x="59790" y="51600"/>
                </a:lnTo>
                <a:lnTo>
                  <a:pt x="59600" y="51860"/>
                </a:lnTo>
                <a:lnTo>
                  <a:pt x="59680" y="52170"/>
                </a:lnTo>
                <a:lnTo>
                  <a:pt x="59890" y="52250"/>
                </a:lnTo>
                <a:lnTo>
                  <a:pt x="60090" y="52450"/>
                </a:lnTo>
                <a:lnTo>
                  <a:pt x="60250" y="52760"/>
                </a:lnTo>
                <a:lnTo>
                  <a:pt x="60490" y="52950"/>
                </a:lnTo>
                <a:lnTo>
                  <a:pt x="60660" y="53060"/>
                </a:lnTo>
                <a:lnTo>
                  <a:pt x="60780" y="53170"/>
                </a:lnTo>
                <a:lnTo>
                  <a:pt x="60890" y="53080"/>
                </a:lnTo>
                <a:lnTo>
                  <a:pt x="61080" y="52740"/>
                </a:lnTo>
                <a:lnTo>
                  <a:pt x="61270" y="52590"/>
                </a:lnTo>
                <a:lnTo>
                  <a:pt x="61710" y="52630"/>
                </a:lnTo>
                <a:lnTo>
                  <a:pt x="62490" y="52830"/>
                </a:lnTo>
                <a:lnTo>
                  <a:pt x="62800" y="52650"/>
                </a:lnTo>
                <a:lnTo>
                  <a:pt x="62840" y="52490"/>
                </a:lnTo>
                <a:lnTo>
                  <a:pt x="62840" y="52390"/>
                </a:lnTo>
                <a:lnTo>
                  <a:pt x="62970" y="52050"/>
                </a:lnTo>
                <a:lnTo>
                  <a:pt x="62980" y="51910"/>
                </a:lnTo>
                <a:lnTo>
                  <a:pt x="62980" y="51800"/>
                </a:lnTo>
                <a:lnTo>
                  <a:pt x="63110" y="51790"/>
                </a:lnTo>
                <a:lnTo>
                  <a:pt x="63210" y="51820"/>
                </a:lnTo>
                <a:close/>
                <a:moveTo>
                  <a:pt x="92520" y="23120"/>
                </a:moveTo>
                <a:lnTo>
                  <a:pt x="92750" y="23300"/>
                </a:lnTo>
                <a:lnTo>
                  <a:pt x="92740" y="23730"/>
                </a:lnTo>
                <a:lnTo>
                  <a:pt x="92590" y="24220"/>
                </a:lnTo>
                <a:lnTo>
                  <a:pt x="92430" y="24540"/>
                </a:lnTo>
                <a:lnTo>
                  <a:pt x="92170" y="24670"/>
                </a:lnTo>
                <a:lnTo>
                  <a:pt x="91830" y="24600"/>
                </a:lnTo>
                <a:lnTo>
                  <a:pt x="91490" y="24400"/>
                </a:lnTo>
                <a:lnTo>
                  <a:pt x="91270" y="24130"/>
                </a:lnTo>
                <a:lnTo>
                  <a:pt x="91200" y="23780"/>
                </a:lnTo>
                <a:lnTo>
                  <a:pt x="91310" y="23520"/>
                </a:lnTo>
                <a:lnTo>
                  <a:pt x="91560" y="23360"/>
                </a:lnTo>
                <a:lnTo>
                  <a:pt x="92040" y="23280"/>
                </a:lnTo>
                <a:lnTo>
                  <a:pt x="92360" y="23160"/>
                </a:lnTo>
                <a:lnTo>
                  <a:pt x="92520" y="2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